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pptx" ContentType="application/vnd.openxmlformats-officedocument.presentationml.presentation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55" r:id="rId5"/>
  </p:sldMasterIdLst>
  <p:notesMasterIdLst>
    <p:notesMasterId r:id="rId36"/>
  </p:notesMasterIdLst>
  <p:sldIdLst>
    <p:sldId id="259" r:id="rId6"/>
    <p:sldId id="372" r:id="rId7"/>
    <p:sldId id="374" r:id="rId8"/>
    <p:sldId id="405" r:id="rId9"/>
    <p:sldId id="373" r:id="rId10"/>
    <p:sldId id="378" r:id="rId11"/>
    <p:sldId id="375" r:id="rId12"/>
    <p:sldId id="379" r:id="rId13"/>
    <p:sldId id="376" r:id="rId14"/>
    <p:sldId id="381" r:id="rId15"/>
    <p:sldId id="382" r:id="rId16"/>
    <p:sldId id="386" r:id="rId17"/>
    <p:sldId id="388" r:id="rId18"/>
    <p:sldId id="391" r:id="rId19"/>
    <p:sldId id="390" r:id="rId20"/>
    <p:sldId id="407" r:id="rId21"/>
    <p:sldId id="408" r:id="rId22"/>
    <p:sldId id="393" r:id="rId23"/>
    <p:sldId id="394" r:id="rId24"/>
    <p:sldId id="397" r:id="rId25"/>
    <p:sldId id="398" r:id="rId26"/>
    <p:sldId id="399" r:id="rId27"/>
    <p:sldId id="400" r:id="rId28"/>
    <p:sldId id="411" r:id="rId29"/>
    <p:sldId id="410" r:id="rId30"/>
    <p:sldId id="409" r:id="rId31"/>
    <p:sldId id="412" r:id="rId32"/>
    <p:sldId id="414" r:id="rId33"/>
    <p:sldId id="415" r:id="rId34"/>
    <p:sldId id="413" r:id="rId3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AD Sign'it" id="{2F01A0B2-22CA-4D24-8508-A36A36957CC6}">
          <p14:sldIdLst>
            <p14:sldId id="259"/>
            <p14:sldId id="372"/>
          </p14:sldIdLst>
        </p14:section>
        <p14:section name="Les produits concernés" id="{787DD1E5-1D7A-4C45-97C7-E397A6A9549F}">
          <p14:sldIdLst>
            <p14:sldId id="374"/>
            <p14:sldId id="405"/>
          </p14:sldIdLst>
        </p14:section>
        <p14:section name="Le processus de vente à distance" id="{D44DD309-3BB9-40B5-9E5D-5F8D7F4C7651}">
          <p14:sldIdLst>
            <p14:sldId id="373"/>
            <p14:sldId id="378"/>
          </p14:sldIdLst>
        </p14:section>
        <p14:section name="Les prérequis" id="{6C22DE70-8265-41A6-B9D4-2D14CE86F826}">
          <p14:sldIdLst>
            <p14:sldId id="375"/>
            <p14:sldId id="379"/>
          </p14:sldIdLst>
        </p14:section>
        <p14:section name="Le mode opératoire détaillé" id="{C737F124-D51F-47C8-89BC-D4D144F14B06}">
          <p14:sldIdLst>
            <p14:sldId id="376"/>
            <p14:sldId id="381"/>
            <p14:sldId id="382"/>
            <p14:sldId id="386"/>
            <p14:sldId id="388"/>
            <p14:sldId id="391"/>
            <p14:sldId id="390"/>
            <p14:sldId id="407"/>
            <p14:sldId id="408"/>
          </p14:sldIdLst>
        </p14:section>
        <p14:section name="Accompagner mon client en SED" id="{8BBCB7F5-A631-41B8-BDA8-0BD227CCF2B6}">
          <p14:sldIdLst>
            <p14:sldId id="393"/>
            <p14:sldId id="394"/>
            <p14:sldId id="397"/>
            <p14:sldId id="398"/>
            <p14:sldId id="399"/>
            <p14:sldId id="400"/>
          </p14:sldIdLst>
        </p14:section>
        <p14:section name="Collecter et archiver" id="{8A7C8E45-A35A-4321-9F9C-076BE27E1ED5}">
          <p14:sldIdLst>
            <p14:sldId id="411"/>
            <p14:sldId id="410"/>
            <p14:sldId id="409"/>
            <p14:sldId id="412"/>
            <p14:sldId id="414"/>
            <p14:sldId id="415"/>
            <p14:sldId id="413"/>
          </p14:sldIdLst>
        </p14:section>
      </p14:sectionLst>
    </p:ext>
    <p:ext uri="{EFAFB233-063F-42B5-8137-9DF3F51BA10A}">
      <p15:sldGuideLst xmlns:p15="http://schemas.microsoft.com/office/powerpoint/2012/main">
        <p15:guide id="2" pos="778" userDrawn="1">
          <p15:clr>
            <a:srgbClr val="A4A3A4"/>
          </p15:clr>
        </p15:guide>
        <p15:guide id="3" pos="4112" userDrawn="1">
          <p15:clr>
            <a:srgbClr val="A4A3A4"/>
          </p15:clr>
        </p15:guide>
        <p15:guide id="4" orient="horz" pos="4224" userDrawn="1">
          <p15:clr>
            <a:srgbClr val="A4A3A4"/>
          </p15:clr>
        </p15:guide>
        <p15:guide id="5" orient="horz" pos="73" userDrawn="1">
          <p15:clr>
            <a:srgbClr val="A4A3A4"/>
          </p15:clr>
        </p15:guide>
        <p15:guide id="7" pos="5087" userDrawn="1">
          <p15:clr>
            <a:srgbClr val="A4A3A4"/>
          </p15:clr>
        </p15:guide>
        <p15:guide id="9" pos="1118" userDrawn="1">
          <p15:clr>
            <a:srgbClr val="A4A3A4"/>
          </p15:clr>
        </p15:guide>
        <p15:guide id="10" pos="6516" userDrawn="1">
          <p15:clr>
            <a:srgbClr val="A4A3A4"/>
          </p15:clr>
        </p15:guide>
        <p15:guide id="11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44336"/>
    <a:srgbClr val="111111"/>
    <a:srgbClr val="EDEDED"/>
    <a:srgbClr val="F8F8F8"/>
    <a:srgbClr val="12002A"/>
    <a:srgbClr val="1D0022"/>
    <a:srgbClr val="000E2A"/>
    <a:srgbClr val="0013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4F26545-6289-45F0-93A3-3F17E8A71830}" v="3" dt="2023-09-21T06:55:36.42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45" autoAdjust="0"/>
    <p:restoredTop sz="94343" autoAdjust="0"/>
  </p:normalViewPr>
  <p:slideViewPr>
    <p:cSldViewPr snapToGrid="0">
      <p:cViewPr varScale="1">
        <p:scale>
          <a:sx n="119" d="100"/>
          <a:sy n="119" d="100"/>
        </p:scale>
        <p:origin x="264" y="108"/>
      </p:cViewPr>
      <p:guideLst>
        <p:guide pos="778"/>
        <p:guide pos="4112"/>
        <p:guide orient="horz" pos="4224"/>
        <p:guide orient="horz" pos="73"/>
        <p:guide pos="5087"/>
        <p:guide pos="1118"/>
        <p:guide pos="6516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USY Claude [CEGEE]" userId="a5d570c3-a1d5-4cad-89af-100046ea3b37" providerId="ADAL" clId="{A4F26545-6289-45F0-93A3-3F17E8A71830}"/>
    <pc:docChg chg="custSel modSld">
      <pc:chgData name="MAUSY Claude [CEGEE]" userId="a5d570c3-a1d5-4cad-89af-100046ea3b37" providerId="ADAL" clId="{A4F26545-6289-45F0-93A3-3F17E8A71830}" dt="2023-09-21T06:55:40.534" v="135" actId="1076"/>
      <pc:docMkLst>
        <pc:docMk/>
      </pc:docMkLst>
      <pc:sldChg chg="modSp mod">
        <pc:chgData name="MAUSY Claude [CEGEE]" userId="a5d570c3-a1d5-4cad-89af-100046ea3b37" providerId="ADAL" clId="{A4F26545-6289-45F0-93A3-3F17E8A71830}" dt="2023-09-20T15:19:21.341" v="8" actId="20577"/>
        <pc:sldMkLst>
          <pc:docMk/>
          <pc:sldMk cId="372540590" sldId="378"/>
        </pc:sldMkLst>
        <pc:spChg chg="mod">
          <ac:chgData name="MAUSY Claude [CEGEE]" userId="a5d570c3-a1d5-4cad-89af-100046ea3b37" providerId="ADAL" clId="{A4F26545-6289-45F0-93A3-3F17E8A71830}" dt="2023-09-19T09:36:39.009" v="0" actId="13926"/>
          <ac:spMkLst>
            <pc:docMk/>
            <pc:sldMk cId="372540590" sldId="378"/>
            <ac:spMk id="13" creationId="{B0198561-E0E1-4200-88DF-2E1F05461367}"/>
          </ac:spMkLst>
        </pc:spChg>
        <pc:spChg chg="mod">
          <ac:chgData name="MAUSY Claude [CEGEE]" userId="a5d570c3-a1d5-4cad-89af-100046ea3b37" providerId="ADAL" clId="{A4F26545-6289-45F0-93A3-3F17E8A71830}" dt="2023-09-20T15:19:21.341" v="8" actId="20577"/>
          <ac:spMkLst>
            <pc:docMk/>
            <pc:sldMk cId="372540590" sldId="378"/>
            <ac:spMk id="30" creationId="{B0198561-E0E1-4200-88DF-2E1F05461367}"/>
          </ac:spMkLst>
        </pc:spChg>
      </pc:sldChg>
      <pc:sldChg chg="modSp mod">
        <pc:chgData name="MAUSY Claude [CEGEE]" userId="a5d570c3-a1d5-4cad-89af-100046ea3b37" providerId="ADAL" clId="{A4F26545-6289-45F0-93A3-3F17E8A71830}" dt="2023-09-21T06:55:40.534" v="135" actId="1076"/>
        <pc:sldMkLst>
          <pc:docMk/>
          <pc:sldMk cId="1372987981" sldId="413"/>
        </pc:sldMkLst>
        <pc:graphicFrameChg chg="mod">
          <ac:chgData name="MAUSY Claude [CEGEE]" userId="a5d570c3-a1d5-4cad-89af-100046ea3b37" providerId="ADAL" clId="{A4F26545-6289-45F0-93A3-3F17E8A71830}" dt="2023-09-21T06:55:40.534" v="135" actId="1076"/>
          <ac:graphicFrameMkLst>
            <pc:docMk/>
            <pc:sldMk cId="1372987981" sldId="413"/>
            <ac:graphicFrameMk id="3" creationId="{00000000-0000-0000-0000-000000000000}"/>
          </ac:graphicFrameMkLst>
        </pc:graphicFrameChg>
      </pc:sldChg>
      <pc:sldChg chg="modSp mod">
        <pc:chgData name="MAUSY Claude [CEGEE]" userId="a5d570c3-a1d5-4cad-89af-100046ea3b37" providerId="ADAL" clId="{A4F26545-6289-45F0-93A3-3F17E8A71830}" dt="2023-09-20T15:51:51.150" v="132" actId="1076"/>
        <pc:sldMkLst>
          <pc:docMk/>
          <pc:sldMk cId="73672269" sldId="414"/>
        </pc:sldMkLst>
        <pc:spChg chg="mod">
          <ac:chgData name="MAUSY Claude [CEGEE]" userId="a5d570c3-a1d5-4cad-89af-100046ea3b37" providerId="ADAL" clId="{A4F26545-6289-45F0-93A3-3F17E8A71830}" dt="2023-09-20T15:51:46.967" v="131" actId="1076"/>
          <ac:spMkLst>
            <pc:docMk/>
            <pc:sldMk cId="73672269" sldId="414"/>
            <ac:spMk id="4" creationId="{00000000-0000-0000-0000-000000000000}"/>
          </ac:spMkLst>
        </pc:spChg>
        <pc:spChg chg="mod">
          <ac:chgData name="MAUSY Claude [CEGEE]" userId="a5d570c3-a1d5-4cad-89af-100046ea3b37" providerId="ADAL" clId="{A4F26545-6289-45F0-93A3-3F17E8A71830}" dt="2023-09-20T15:51:51.150" v="132" actId="1076"/>
          <ac:spMkLst>
            <pc:docMk/>
            <pc:sldMk cId="73672269" sldId="414"/>
            <ac:spMk id="6" creationId="{00000000-0000-0000-0000-000000000000}"/>
          </ac:spMkLst>
        </pc:spChg>
        <pc:spChg chg="mod">
          <ac:chgData name="MAUSY Claude [CEGEE]" userId="a5d570c3-a1d5-4cad-89af-100046ea3b37" providerId="ADAL" clId="{A4F26545-6289-45F0-93A3-3F17E8A71830}" dt="2023-09-20T15:50:36.803" v="128" actId="14100"/>
          <ac:spMkLst>
            <pc:docMk/>
            <pc:sldMk cId="73672269" sldId="414"/>
            <ac:spMk id="28" creationId="{00000000-0000-0000-0000-000000000000}"/>
          </ac:spMkLst>
        </pc:spChg>
        <pc:picChg chg="mod">
          <ac:chgData name="MAUSY Claude [CEGEE]" userId="a5d570c3-a1d5-4cad-89af-100046ea3b37" providerId="ADAL" clId="{A4F26545-6289-45F0-93A3-3F17E8A71830}" dt="2023-09-20T15:51:44.176" v="130" actId="1076"/>
          <ac:picMkLst>
            <pc:docMk/>
            <pc:sldMk cId="73672269" sldId="414"/>
            <ac:picMk id="2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egoe UI Light" panose="020B0502040204020203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egoe UI Light" panose="020B0502040204020203" pitchFamily="34" charset="0"/>
              </a:defRPr>
            </a:lvl1pPr>
          </a:lstStyle>
          <a:p>
            <a:fld id="{5D971959-953B-463E-BAAE-BE8CB048C413}" type="datetimeFigureOut">
              <a:rPr lang="fr-FR" smtClean="0"/>
              <a:pPr/>
              <a:t>21/09/2023</a:t>
            </a:fld>
            <a:endParaRPr lang="fr-F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Segoe UI Light" panose="020B0502040204020203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egoe UI Light" panose="020B0502040204020203" pitchFamily="34" charset="0"/>
              </a:defRPr>
            </a:lvl1pPr>
          </a:lstStyle>
          <a:p>
            <a:fld id="{01BB0138-77EE-466A-BAEB-47D907700EE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06533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690719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987933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999116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87247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010229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207934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264497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347595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98267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093516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138102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172325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800227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20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275490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21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677839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22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472282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23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088348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25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353604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26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272885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27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1151963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28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053505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29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803593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hyperlink" Target="https://www.slidor.fr/" TargetMode="External"/><Relationship Id="rId4" Type="http://schemas.openxmlformats.org/officeDocument/2006/relationships/image" Target="../media/image2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logo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0FA82258-8070-4B7B-B7C6-919C1BFAD958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579910" y="2595169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14" name="Espace réservé du contenu 12">
            <a:extLst>
              <a:ext uri="{FF2B5EF4-FFF2-40B4-BE49-F238E27FC236}">
                <a16:creationId xmlns:a16="http://schemas.microsoft.com/office/drawing/2014/main" id="{24B192B9-1979-47FD-B40B-D105E04FD493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577325" y="2595169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17" name="Espace réservé du contenu 12">
            <a:extLst>
              <a:ext uri="{FF2B5EF4-FFF2-40B4-BE49-F238E27FC236}">
                <a16:creationId xmlns:a16="http://schemas.microsoft.com/office/drawing/2014/main" id="{201296E0-114D-4FAE-9474-548B5DC841E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5574740" y="2595169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18" name="Espace réservé du contenu 12">
            <a:extLst>
              <a:ext uri="{FF2B5EF4-FFF2-40B4-BE49-F238E27FC236}">
                <a16:creationId xmlns:a16="http://schemas.microsoft.com/office/drawing/2014/main" id="{154D76DD-DF79-45CC-89FC-1544939578E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572155" y="2595169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21" name="Espace réservé du contenu 12">
            <a:extLst>
              <a:ext uri="{FF2B5EF4-FFF2-40B4-BE49-F238E27FC236}">
                <a16:creationId xmlns:a16="http://schemas.microsoft.com/office/drawing/2014/main" id="{E3E44833-1827-41DC-AEC3-0C01F1BAD462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9569570" y="2595169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22" name="Espace réservé du contenu 12">
            <a:extLst>
              <a:ext uri="{FF2B5EF4-FFF2-40B4-BE49-F238E27FC236}">
                <a16:creationId xmlns:a16="http://schemas.microsoft.com/office/drawing/2014/main" id="{36394FDD-DDC6-46CD-87AF-F343169F6B6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1579910" y="4544738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23" name="Espace réservé du contenu 12">
            <a:extLst>
              <a:ext uri="{FF2B5EF4-FFF2-40B4-BE49-F238E27FC236}">
                <a16:creationId xmlns:a16="http://schemas.microsoft.com/office/drawing/2014/main" id="{F4892D69-01ED-4ACE-9A93-97CAA2FCC8E8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577325" y="4544738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24" name="Espace réservé du contenu 12">
            <a:extLst>
              <a:ext uri="{FF2B5EF4-FFF2-40B4-BE49-F238E27FC236}">
                <a16:creationId xmlns:a16="http://schemas.microsoft.com/office/drawing/2014/main" id="{B911AC6F-ED1A-472B-82C9-F9B03EBADF44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574740" y="4544738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25" name="Espace réservé du contenu 12">
            <a:extLst>
              <a:ext uri="{FF2B5EF4-FFF2-40B4-BE49-F238E27FC236}">
                <a16:creationId xmlns:a16="http://schemas.microsoft.com/office/drawing/2014/main" id="{2A92BF88-4F19-41E1-9684-DFAC07366387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7572155" y="4544738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26" name="Espace réservé du contenu 12">
            <a:extLst>
              <a:ext uri="{FF2B5EF4-FFF2-40B4-BE49-F238E27FC236}">
                <a16:creationId xmlns:a16="http://schemas.microsoft.com/office/drawing/2014/main" id="{6C4A12E5-2DFE-40D7-BD07-4F8CB3981E76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9569570" y="4544738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</p:spTree>
    <p:extLst>
      <p:ext uri="{BB962C8B-B14F-4D97-AF65-F5344CB8AC3E}">
        <p14:creationId xmlns:p14="http://schemas.microsoft.com/office/powerpoint/2010/main" val="1503403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 logo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0FA82258-8070-4B7B-B7C6-919C1BFAD958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492839" y="2198579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0" name="Espace réservé du contenu 12">
            <a:extLst>
              <a:ext uri="{FF2B5EF4-FFF2-40B4-BE49-F238E27FC236}">
                <a16:creationId xmlns:a16="http://schemas.microsoft.com/office/drawing/2014/main" id="{B070F49F-DF60-4723-A91C-5C1E12D58613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178922" y="2198579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1" name="Espace réservé du contenu 12">
            <a:extLst>
              <a:ext uri="{FF2B5EF4-FFF2-40B4-BE49-F238E27FC236}">
                <a16:creationId xmlns:a16="http://schemas.microsoft.com/office/drawing/2014/main" id="{1A46C95E-26CD-45AD-BB72-B430933BACC5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865005" y="2198579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2" name="Espace réservé du contenu 12">
            <a:extLst>
              <a:ext uri="{FF2B5EF4-FFF2-40B4-BE49-F238E27FC236}">
                <a16:creationId xmlns:a16="http://schemas.microsoft.com/office/drawing/2014/main" id="{7C59A534-42C3-4A87-94C8-B2FBBAFC4BF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551088" y="2198579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3" name="Espace réservé du contenu 12">
            <a:extLst>
              <a:ext uri="{FF2B5EF4-FFF2-40B4-BE49-F238E27FC236}">
                <a16:creationId xmlns:a16="http://schemas.microsoft.com/office/drawing/2014/main" id="{4BB3DF69-45D4-47B3-BA99-BA35B5100C3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237171" y="2198579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4" name="Espace réservé du contenu 12">
            <a:extLst>
              <a:ext uri="{FF2B5EF4-FFF2-40B4-BE49-F238E27FC236}">
                <a16:creationId xmlns:a16="http://schemas.microsoft.com/office/drawing/2014/main" id="{F2BAFCF9-6ACE-4E11-8AC5-705BA7DCE73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923253" y="2198579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5" name="Espace réservé du contenu 12">
            <a:extLst>
              <a:ext uri="{FF2B5EF4-FFF2-40B4-BE49-F238E27FC236}">
                <a16:creationId xmlns:a16="http://schemas.microsoft.com/office/drawing/2014/main" id="{9F748970-5446-41ED-9626-54FA09FD9DA4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1492839" y="3695501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6" name="Espace réservé du contenu 12">
            <a:extLst>
              <a:ext uri="{FF2B5EF4-FFF2-40B4-BE49-F238E27FC236}">
                <a16:creationId xmlns:a16="http://schemas.microsoft.com/office/drawing/2014/main" id="{658FDE67-743F-4741-AD12-5E89EB8B5203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3178922" y="3695501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7" name="Espace réservé du contenu 12">
            <a:extLst>
              <a:ext uri="{FF2B5EF4-FFF2-40B4-BE49-F238E27FC236}">
                <a16:creationId xmlns:a16="http://schemas.microsoft.com/office/drawing/2014/main" id="{3B72979C-C29D-4B32-BD44-7102EF391ECA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865005" y="3695501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8" name="Espace réservé du contenu 12">
            <a:extLst>
              <a:ext uri="{FF2B5EF4-FFF2-40B4-BE49-F238E27FC236}">
                <a16:creationId xmlns:a16="http://schemas.microsoft.com/office/drawing/2014/main" id="{E26C070C-BBAD-4319-94CD-E920FBB48BBC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551088" y="3695501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9" name="Espace réservé du contenu 12">
            <a:extLst>
              <a:ext uri="{FF2B5EF4-FFF2-40B4-BE49-F238E27FC236}">
                <a16:creationId xmlns:a16="http://schemas.microsoft.com/office/drawing/2014/main" id="{72D6E8D4-073F-4B82-807C-3DDAA7A1891C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8237171" y="3695501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0" name="Espace réservé du contenu 12">
            <a:extLst>
              <a:ext uri="{FF2B5EF4-FFF2-40B4-BE49-F238E27FC236}">
                <a16:creationId xmlns:a16="http://schemas.microsoft.com/office/drawing/2014/main" id="{D7188408-3746-4E2D-AC24-5C968B45D951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9923253" y="3695501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1" name="Espace réservé du contenu 12">
            <a:extLst>
              <a:ext uri="{FF2B5EF4-FFF2-40B4-BE49-F238E27FC236}">
                <a16:creationId xmlns:a16="http://schemas.microsoft.com/office/drawing/2014/main" id="{5B127143-F73B-447F-8E18-A821163DB15F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1492839" y="5196497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2" name="Espace réservé du contenu 12">
            <a:extLst>
              <a:ext uri="{FF2B5EF4-FFF2-40B4-BE49-F238E27FC236}">
                <a16:creationId xmlns:a16="http://schemas.microsoft.com/office/drawing/2014/main" id="{48201BCB-09BC-40A6-88E5-745ABA04D146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3178922" y="5196497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3" name="Espace réservé du contenu 12">
            <a:extLst>
              <a:ext uri="{FF2B5EF4-FFF2-40B4-BE49-F238E27FC236}">
                <a16:creationId xmlns:a16="http://schemas.microsoft.com/office/drawing/2014/main" id="{6CDF4116-C12D-409A-BD45-FCE9C3710FED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4865005" y="5196497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4" name="Espace réservé du contenu 12">
            <a:extLst>
              <a:ext uri="{FF2B5EF4-FFF2-40B4-BE49-F238E27FC236}">
                <a16:creationId xmlns:a16="http://schemas.microsoft.com/office/drawing/2014/main" id="{877E41ED-FA1D-4BD6-804A-2AE2A0E32216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6551088" y="5196497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5" name="Espace réservé du contenu 12">
            <a:extLst>
              <a:ext uri="{FF2B5EF4-FFF2-40B4-BE49-F238E27FC236}">
                <a16:creationId xmlns:a16="http://schemas.microsoft.com/office/drawing/2014/main" id="{A9609212-EAF9-4B4F-A5BF-6F7698F74590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8237171" y="5196497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6" name="Espace réservé du contenu 12">
            <a:extLst>
              <a:ext uri="{FF2B5EF4-FFF2-40B4-BE49-F238E27FC236}">
                <a16:creationId xmlns:a16="http://schemas.microsoft.com/office/drawing/2014/main" id="{3AC5948D-29D8-4F6E-B17F-0441995C2C3F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9923253" y="5196497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895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BA04EA87-5121-4DFC-BCCF-E229FBB4618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535119" y="1105236"/>
            <a:ext cx="3903672" cy="464753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668573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1.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167E6FD1-1BAF-4D06-862F-B9B72EC0F7B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672263" y="800099"/>
            <a:ext cx="4752975" cy="525780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926913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4FB3DE57-AFE9-4820-B949-FA693C6FFFB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316538" y="805814"/>
            <a:ext cx="6875462" cy="5246372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618343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n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4FB3DE57-AFE9-4820-B949-FA693C6FFFB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048000" y="3428999"/>
            <a:ext cx="9144000" cy="3428999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2252591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foli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4FB3DE57-AFE9-4820-B949-FA693C6FFFB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083310" y="2034858"/>
            <a:ext cx="4835350" cy="2086864"/>
          </a:xfrm>
          <a:prstGeom prst="rect">
            <a:avLst/>
          </a:prstGeom>
          <a:solidFill>
            <a:schemeClr val="tx1"/>
          </a:solidFill>
        </p:spPr>
        <p:txBody>
          <a:bodyPr tIns="288000" bIns="2484000">
            <a:noAutofit/>
          </a:bodyPr>
          <a:lstStyle>
            <a:lvl1pPr marL="0" indent="0" algn="ctr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24" name="Picture Placeholder 10">
            <a:extLst>
              <a:ext uri="{FF2B5EF4-FFF2-40B4-BE49-F238E27FC236}">
                <a16:creationId xmlns:a16="http://schemas.microsoft.com/office/drawing/2014/main" id="{1DE33140-D326-4494-8DB4-ACF90E3C860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263180" y="2034858"/>
            <a:ext cx="4845510" cy="2086864"/>
          </a:xfrm>
          <a:prstGeom prst="rect">
            <a:avLst/>
          </a:prstGeom>
          <a:solidFill>
            <a:schemeClr val="tx1"/>
          </a:solidFill>
        </p:spPr>
        <p:txBody>
          <a:bodyPr tIns="288000" bIns="2484000">
            <a:no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25" name="Picture Placeholder 10">
            <a:extLst>
              <a:ext uri="{FF2B5EF4-FFF2-40B4-BE49-F238E27FC236}">
                <a16:creationId xmlns:a16="http://schemas.microsoft.com/office/drawing/2014/main" id="{72C13F67-F61E-47C3-A6D3-99FD3E040E6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63180" y="4462667"/>
            <a:ext cx="4845510" cy="2086864"/>
          </a:xfrm>
          <a:prstGeom prst="rect">
            <a:avLst/>
          </a:prstGeom>
          <a:solidFill>
            <a:schemeClr val="tx1"/>
          </a:solidFill>
        </p:spPr>
        <p:txBody>
          <a:bodyPr tIns="288000" bIns="2484000">
            <a:no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26" name="Picture Placeholder 10">
            <a:extLst>
              <a:ext uri="{FF2B5EF4-FFF2-40B4-BE49-F238E27FC236}">
                <a16:creationId xmlns:a16="http://schemas.microsoft.com/office/drawing/2014/main" id="{EF5DE429-D884-40C9-B0F5-6FA66002752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83310" y="4462667"/>
            <a:ext cx="4835350" cy="2086864"/>
          </a:xfrm>
          <a:prstGeom prst="rect">
            <a:avLst/>
          </a:prstGeom>
          <a:solidFill>
            <a:schemeClr val="tx1"/>
          </a:solidFill>
        </p:spPr>
        <p:txBody>
          <a:bodyPr tIns="288000" bIns="2484000">
            <a:no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53E28430-BF0E-4EB2-8CF6-514BFB60BE5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83310" y="3154934"/>
            <a:ext cx="4835350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6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4CC977C2-23FC-446F-AF25-B21729685F1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83310" y="3541587"/>
            <a:ext cx="53323" cy="3952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763291BD-1B23-4F4E-A28B-D5B20078DDF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263180" y="3154934"/>
            <a:ext cx="4835350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6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32E3775C-73B3-46F8-8D0B-C26A2FB24C5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63180" y="3541587"/>
            <a:ext cx="53323" cy="3952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130B80C7-1AF7-412E-AEEA-2B26FC4163C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83310" y="5582743"/>
            <a:ext cx="4835350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6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45A66AAF-512E-407E-AE51-F6DF878A348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83310" y="5969396"/>
            <a:ext cx="53323" cy="3952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15" name="Espace réservé du texte 2">
            <a:extLst>
              <a:ext uri="{FF2B5EF4-FFF2-40B4-BE49-F238E27FC236}">
                <a16:creationId xmlns:a16="http://schemas.microsoft.com/office/drawing/2014/main" id="{B1AB9A89-FC73-4026-9488-2029870505C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63180" y="5582743"/>
            <a:ext cx="4835350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6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77ACB13C-2706-413C-927A-1CB63BB1550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263180" y="5969396"/>
            <a:ext cx="53323" cy="3952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974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4FB3DE57-AFE9-4820-B949-FA693C6FFFB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25120" y="2092914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35" name="Picture Placeholder 10">
            <a:extLst>
              <a:ext uri="{FF2B5EF4-FFF2-40B4-BE49-F238E27FC236}">
                <a16:creationId xmlns:a16="http://schemas.microsoft.com/office/drawing/2014/main" id="{ADDFEC20-88DE-440E-8C22-D2A2B237932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682240" y="2092914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36" name="Picture Placeholder 10">
            <a:extLst>
              <a:ext uri="{FF2B5EF4-FFF2-40B4-BE49-F238E27FC236}">
                <a16:creationId xmlns:a16="http://schemas.microsoft.com/office/drawing/2014/main" id="{3FA24DDE-A296-4264-94A3-D62AF5BDC09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039360" y="2092914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37" name="Picture Placeholder 10">
            <a:extLst>
              <a:ext uri="{FF2B5EF4-FFF2-40B4-BE49-F238E27FC236}">
                <a16:creationId xmlns:a16="http://schemas.microsoft.com/office/drawing/2014/main" id="{944FD892-B40E-4C8A-BEFD-A9870E1F95B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96480" y="2092914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38" name="Picture Placeholder 10">
            <a:extLst>
              <a:ext uri="{FF2B5EF4-FFF2-40B4-BE49-F238E27FC236}">
                <a16:creationId xmlns:a16="http://schemas.microsoft.com/office/drawing/2014/main" id="{AFF585DB-A83A-4238-915C-7030522C217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753600" y="2092914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39" name="Picture Placeholder 10">
            <a:extLst>
              <a:ext uri="{FF2B5EF4-FFF2-40B4-BE49-F238E27FC236}">
                <a16:creationId xmlns:a16="http://schemas.microsoft.com/office/drawing/2014/main" id="{B800CBA0-2590-40E4-B56A-5697FBD2E0C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25120" y="4431823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40" name="Picture Placeholder 10">
            <a:extLst>
              <a:ext uri="{FF2B5EF4-FFF2-40B4-BE49-F238E27FC236}">
                <a16:creationId xmlns:a16="http://schemas.microsoft.com/office/drawing/2014/main" id="{137815DD-834A-450B-81D9-F1D90A0CAED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682240" y="4431823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41" name="Picture Placeholder 10">
            <a:extLst>
              <a:ext uri="{FF2B5EF4-FFF2-40B4-BE49-F238E27FC236}">
                <a16:creationId xmlns:a16="http://schemas.microsoft.com/office/drawing/2014/main" id="{1D58274C-6E9E-4343-91B3-DACB9E20B2F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039360" y="4431823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42" name="Picture Placeholder 10">
            <a:extLst>
              <a:ext uri="{FF2B5EF4-FFF2-40B4-BE49-F238E27FC236}">
                <a16:creationId xmlns:a16="http://schemas.microsoft.com/office/drawing/2014/main" id="{7ADC8F93-D983-4E6E-8384-5D7D814EEFA6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396480" y="4431823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43" name="Picture Placeholder 10">
            <a:extLst>
              <a:ext uri="{FF2B5EF4-FFF2-40B4-BE49-F238E27FC236}">
                <a16:creationId xmlns:a16="http://schemas.microsoft.com/office/drawing/2014/main" id="{8B4B45E4-553B-409A-9111-A940DD06D269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753600" y="4431823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6C72E8-81C8-4FB4-85BA-C194C185D5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25119" y="3212990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1D08509A-CA5E-4810-BB02-ED01A7E3EDC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25120" y="3648808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id="{758071FC-D284-419F-9B56-2BB8AC98B40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682238" y="3212990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8" name="Espace réservé du texte 2">
            <a:extLst>
              <a:ext uri="{FF2B5EF4-FFF2-40B4-BE49-F238E27FC236}">
                <a16:creationId xmlns:a16="http://schemas.microsoft.com/office/drawing/2014/main" id="{A7FB7B32-A6F1-441F-ABF7-ED5E7620E93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682239" y="3648808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3BB5C338-6573-4AD1-B7C1-7F31BC5582A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39355" y="3212990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id="{E62FFDFA-4672-49E8-BA29-A820D4E34A7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039356" y="3648808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21" name="Espace réservé du texte 2">
            <a:extLst>
              <a:ext uri="{FF2B5EF4-FFF2-40B4-BE49-F238E27FC236}">
                <a16:creationId xmlns:a16="http://schemas.microsoft.com/office/drawing/2014/main" id="{A11689A5-79C4-4A87-B01A-4B9F8A428EC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396469" y="3212990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22" name="Espace réservé du texte 2">
            <a:extLst>
              <a:ext uri="{FF2B5EF4-FFF2-40B4-BE49-F238E27FC236}">
                <a16:creationId xmlns:a16="http://schemas.microsoft.com/office/drawing/2014/main" id="{184713B9-EF45-452D-AB5C-E790803F48E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396470" y="3648808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23" name="Espace réservé du texte 2">
            <a:extLst>
              <a:ext uri="{FF2B5EF4-FFF2-40B4-BE49-F238E27FC236}">
                <a16:creationId xmlns:a16="http://schemas.microsoft.com/office/drawing/2014/main" id="{70B08813-7DA6-42D4-9260-A3656B183C0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753586" y="3212990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24" name="Espace réservé du texte 2">
            <a:extLst>
              <a:ext uri="{FF2B5EF4-FFF2-40B4-BE49-F238E27FC236}">
                <a16:creationId xmlns:a16="http://schemas.microsoft.com/office/drawing/2014/main" id="{C11A3551-612E-49A8-9DFD-0DB2C3B6CF2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753587" y="3648808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25" name="Espace réservé du texte 2">
            <a:extLst>
              <a:ext uri="{FF2B5EF4-FFF2-40B4-BE49-F238E27FC236}">
                <a16:creationId xmlns:a16="http://schemas.microsoft.com/office/drawing/2014/main" id="{15D23A70-0BB2-4635-BFD7-77425C4431C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25119" y="5551899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26" name="Espace réservé du texte 2">
            <a:extLst>
              <a:ext uri="{FF2B5EF4-FFF2-40B4-BE49-F238E27FC236}">
                <a16:creationId xmlns:a16="http://schemas.microsoft.com/office/drawing/2014/main" id="{A8DE0069-A8B7-4E2A-A88D-ED057F4A156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25120" y="5987717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27" name="Espace réservé du texte 2">
            <a:extLst>
              <a:ext uri="{FF2B5EF4-FFF2-40B4-BE49-F238E27FC236}">
                <a16:creationId xmlns:a16="http://schemas.microsoft.com/office/drawing/2014/main" id="{DED62EA6-CA25-42AF-932E-E226621A7D9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2682238" y="5551899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28" name="Espace réservé du texte 2">
            <a:extLst>
              <a:ext uri="{FF2B5EF4-FFF2-40B4-BE49-F238E27FC236}">
                <a16:creationId xmlns:a16="http://schemas.microsoft.com/office/drawing/2014/main" id="{69C73F44-1303-4699-9741-5071A868318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682239" y="5987717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29" name="Espace réservé du texte 2">
            <a:extLst>
              <a:ext uri="{FF2B5EF4-FFF2-40B4-BE49-F238E27FC236}">
                <a16:creationId xmlns:a16="http://schemas.microsoft.com/office/drawing/2014/main" id="{3FAB9CE8-C8F6-4097-9876-3D5BB131A6E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039355" y="5551899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30" name="Espace réservé du texte 2">
            <a:extLst>
              <a:ext uri="{FF2B5EF4-FFF2-40B4-BE49-F238E27FC236}">
                <a16:creationId xmlns:a16="http://schemas.microsoft.com/office/drawing/2014/main" id="{2FE7EAC6-53B9-40F7-BAC8-FFAFE182DB6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039356" y="5987717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31" name="Espace réservé du texte 2">
            <a:extLst>
              <a:ext uri="{FF2B5EF4-FFF2-40B4-BE49-F238E27FC236}">
                <a16:creationId xmlns:a16="http://schemas.microsoft.com/office/drawing/2014/main" id="{4AA8E213-976B-4F42-BF73-C960C4D9F66D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396469" y="5551899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32" name="Espace réservé du texte 2">
            <a:extLst>
              <a:ext uri="{FF2B5EF4-FFF2-40B4-BE49-F238E27FC236}">
                <a16:creationId xmlns:a16="http://schemas.microsoft.com/office/drawing/2014/main" id="{2B1B6386-3DB5-4B9B-9D72-E30B0FE4104F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396470" y="5987717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33" name="Espace réservé du texte 2">
            <a:extLst>
              <a:ext uri="{FF2B5EF4-FFF2-40B4-BE49-F238E27FC236}">
                <a16:creationId xmlns:a16="http://schemas.microsoft.com/office/drawing/2014/main" id="{E3598400-E700-44A3-8903-DB65AFF1248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753586" y="5551899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34" name="Espace réservé du texte 2">
            <a:extLst>
              <a:ext uri="{FF2B5EF4-FFF2-40B4-BE49-F238E27FC236}">
                <a16:creationId xmlns:a16="http://schemas.microsoft.com/office/drawing/2014/main" id="{64D6E52E-F777-4A62-937F-D377DFED58C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753587" y="5987717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602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7BF478B0-BD0C-4753-83DD-0647CA2A70F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903992" y="2612615"/>
            <a:ext cx="1864997" cy="1866477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fr-FR" dirty="0"/>
              <a:t>Picture</a:t>
            </a:r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4E75A3EB-2585-4E8B-966D-EE16E52809A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443986" y="2621323"/>
            <a:ext cx="1864997" cy="1866477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fr-FR" dirty="0"/>
              <a:t>Picture</a:t>
            </a:r>
          </a:p>
        </p:txBody>
      </p:sp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92B3B241-D439-47C0-9E90-9F4C8234BE09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983978" y="2612615"/>
            <a:ext cx="1864997" cy="1866477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1050"/>
            </a:lvl1pPr>
          </a:lstStyle>
          <a:p>
            <a:r>
              <a:rPr lang="fr-FR" dirty="0"/>
              <a:t>Picture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33B4748-1D15-492B-BFA6-8B1A7240F82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64002" y="2612615"/>
            <a:ext cx="1864997" cy="1866477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245937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icture Placeholder 10">
            <a:extLst>
              <a:ext uri="{FF2B5EF4-FFF2-40B4-BE49-F238E27FC236}">
                <a16:creationId xmlns:a16="http://schemas.microsoft.com/office/drawing/2014/main" id="{28A52817-9434-4248-A9F0-5409D58D80A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67754" y="2346959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8" name="Picture Placeholder 10">
            <a:extLst>
              <a:ext uri="{FF2B5EF4-FFF2-40B4-BE49-F238E27FC236}">
                <a16:creationId xmlns:a16="http://schemas.microsoft.com/office/drawing/2014/main" id="{48CC145B-9158-4C89-BDE8-D80C6BEAD34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776437" y="2346959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9" name="Picture Placeholder 10">
            <a:extLst>
              <a:ext uri="{FF2B5EF4-FFF2-40B4-BE49-F238E27FC236}">
                <a16:creationId xmlns:a16="http://schemas.microsoft.com/office/drawing/2014/main" id="{18240BEE-6B48-4E46-8571-243D0874F8A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190198" y="2346959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0" name="Picture Placeholder 10">
            <a:extLst>
              <a:ext uri="{FF2B5EF4-FFF2-40B4-BE49-F238E27FC236}">
                <a16:creationId xmlns:a16="http://schemas.microsoft.com/office/drawing/2014/main" id="{891A3D34-F938-43C2-B3E0-F6637FB470E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367754" y="3643749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1" name="Picture Placeholder 10">
            <a:extLst>
              <a:ext uri="{FF2B5EF4-FFF2-40B4-BE49-F238E27FC236}">
                <a16:creationId xmlns:a16="http://schemas.microsoft.com/office/drawing/2014/main" id="{8AA6258D-C0D6-4D37-B7E6-AF882A75F99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776437" y="3643749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2" name="Picture Placeholder 10">
            <a:extLst>
              <a:ext uri="{FF2B5EF4-FFF2-40B4-BE49-F238E27FC236}">
                <a16:creationId xmlns:a16="http://schemas.microsoft.com/office/drawing/2014/main" id="{C05DB888-4CC2-422E-A90D-0F5961F5247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190198" y="3643749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3" name="Picture Placeholder 10">
            <a:extLst>
              <a:ext uri="{FF2B5EF4-FFF2-40B4-BE49-F238E27FC236}">
                <a16:creationId xmlns:a16="http://schemas.microsoft.com/office/drawing/2014/main" id="{91B0F4F4-8EDC-454F-99C3-EFA4EFF06681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1367754" y="4995008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4" name="Picture Placeholder 10">
            <a:extLst>
              <a:ext uri="{FF2B5EF4-FFF2-40B4-BE49-F238E27FC236}">
                <a16:creationId xmlns:a16="http://schemas.microsoft.com/office/drawing/2014/main" id="{5F25E1E5-622D-44E9-9FD1-48BBA5FC389D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776437" y="4995008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5" name="Picture Placeholder 10">
            <a:extLst>
              <a:ext uri="{FF2B5EF4-FFF2-40B4-BE49-F238E27FC236}">
                <a16:creationId xmlns:a16="http://schemas.microsoft.com/office/drawing/2014/main" id="{FF0CB30F-6742-4E8E-9918-FF5A545074AE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190198" y="4995008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03101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10">
            <a:extLst>
              <a:ext uri="{FF2B5EF4-FFF2-40B4-BE49-F238E27FC236}">
                <a16:creationId xmlns:a16="http://schemas.microsoft.com/office/drawing/2014/main" id="{22EE241B-2BBC-4744-835C-8F40458A127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43505" y="112540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27" name="Picture Placeholder 10">
            <a:extLst>
              <a:ext uri="{FF2B5EF4-FFF2-40B4-BE49-F238E27FC236}">
                <a16:creationId xmlns:a16="http://schemas.microsoft.com/office/drawing/2014/main" id="{6CAB5CF8-20D7-4B90-95C9-20E098992A4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783307" y="112540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28" name="Picture Placeholder 10">
            <a:extLst>
              <a:ext uri="{FF2B5EF4-FFF2-40B4-BE49-F238E27FC236}">
                <a16:creationId xmlns:a16="http://schemas.microsoft.com/office/drawing/2014/main" id="{62CEBB88-3D8A-4909-B93A-1F994D6624F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23109" y="112540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29" name="Picture Placeholder 10">
            <a:extLst>
              <a:ext uri="{FF2B5EF4-FFF2-40B4-BE49-F238E27FC236}">
                <a16:creationId xmlns:a16="http://schemas.microsoft.com/office/drawing/2014/main" id="{1EEB6057-CF61-47A1-8D3B-A9763726F61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662910" y="112540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0" name="Picture Placeholder 10">
            <a:extLst>
              <a:ext uri="{FF2B5EF4-FFF2-40B4-BE49-F238E27FC236}">
                <a16:creationId xmlns:a16="http://schemas.microsoft.com/office/drawing/2014/main" id="{03BD2BA6-012F-4C7B-9935-0A0FF955DB3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343505" y="215631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1" name="Picture Placeholder 10">
            <a:extLst>
              <a:ext uri="{FF2B5EF4-FFF2-40B4-BE49-F238E27FC236}">
                <a16:creationId xmlns:a16="http://schemas.microsoft.com/office/drawing/2014/main" id="{8212F895-139A-4202-8B95-2C7A110D676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783307" y="215631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2" name="Picture Placeholder 10">
            <a:extLst>
              <a:ext uri="{FF2B5EF4-FFF2-40B4-BE49-F238E27FC236}">
                <a16:creationId xmlns:a16="http://schemas.microsoft.com/office/drawing/2014/main" id="{49B61935-611C-4306-A86C-ADAC9B00FAE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223109" y="215631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3" name="Picture Placeholder 10">
            <a:extLst>
              <a:ext uri="{FF2B5EF4-FFF2-40B4-BE49-F238E27FC236}">
                <a16:creationId xmlns:a16="http://schemas.microsoft.com/office/drawing/2014/main" id="{CEBAAD78-3A0A-4669-9779-D4D727D7F89A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662910" y="215631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4" name="Picture Placeholder 10">
            <a:extLst>
              <a:ext uri="{FF2B5EF4-FFF2-40B4-BE49-F238E27FC236}">
                <a16:creationId xmlns:a16="http://schemas.microsoft.com/office/drawing/2014/main" id="{97EC4FAC-6170-4C75-A3FD-3A5D85AA3657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1343505" y="320148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5" name="Picture Placeholder 10">
            <a:extLst>
              <a:ext uri="{FF2B5EF4-FFF2-40B4-BE49-F238E27FC236}">
                <a16:creationId xmlns:a16="http://schemas.microsoft.com/office/drawing/2014/main" id="{2ACB2DC4-26F7-4BC8-88B7-078896321308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3783307" y="320148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6" name="Picture Placeholder 10">
            <a:extLst>
              <a:ext uri="{FF2B5EF4-FFF2-40B4-BE49-F238E27FC236}">
                <a16:creationId xmlns:a16="http://schemas.microsoft.com/office/drawing/2014/main" id="{5C281E6C-DED0-4B17-941E-210561539334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223109" y="320148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7" name="Picture Placeholder 10">
            <a:extLst>
              <a:ext uri="{FF2B5EF4-FFF2-40B4-BE49-F238E27FC236}">
                <a16:creationId xmlns:a16="http://schemas.microsoft.com/office/drawing/2014/main" id="{8A43420A-D73B-4EB8-8CF4-AD69734CBCA1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662910" y="320148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8" name="Picture Placeholder 10">
            <a:extLst>
              <a:ext uri="{FF2B5EF4-FFF2-40B4-BE49-F238E27FC236}">
                <a16:creationId xmlns:a16="http://schemas.microsoft.com/office/drawing/2014/main" id="{436394BF-0BE0-4580-9A4B-6C3F669CE74A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343505" y="4246658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9" name="Picture Placeholder 10">
            <a:extLst>
              <a:ext uri="{FF2B5EF4-FFF2-40B4-BE49-F238E27FC236}">
                <a16:creationId xmlns:a16="http://schemas.microsoft.com/office/drawing/2014/main" id="{6E2E6841-CA27-4420-B76E-77748104AF8C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3783307" y="4246658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0" name="Picture Placeholder 10">
            <a:extLst>
              <a:ext uri="{FF2B5EF4-FFF2-40B4-BE49-F238E27FC236}">
                <a16:creationId xmlns:a16="http://schemas.microsoft.com/office/drawing/2014/main" id="{B27D8595-9D80-4B4E-ABD1-DC192925DAC7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6223109" y="4246658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1" name="Picture Placeholder 10">
            <a:extLst>
              <a:ext uri="{FF2B5EF4-FFF2-40B4-BE49-F238E27FC236}">
                <a16:creationId xmlns:a16="http://schemas.microsoft.com/office/drawing/2014/main" id="{008D5C9F-A7BE-434D-8A2D-382361D56102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8662910" y="4246658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2" name="Picture Placeholder 10">
            <a:extLst>
              <a:ext uri="{FF2B5EF4-FFF2-40B4-BE49-F238E27FC236}">
                <a16:creationId xmlns:a16="http://schemas.microsoft.com/office/drawing/2014/main" id="{352F1818-2397-4AFC-B47F-7932B5FE27DB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1343505" y="527343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3" name="Picture Placeholder 10">
            <a:extLst>
              <a:ext uri="{FF2B5EF4-FFF2-40B4-BE49-F238E27FC236}">
                <a16:creationId xmlns:a16="http://schemas.microsoft.com/office/drawing/2014/main" id="{B32CAC22-C1FC-4489-8212-D7CB7E687C3D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3783307" y="527343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4" name="Picture Placeholder 10">
            <a:extLst>
              <a:ext uri="{FF2B5EF4-FFF2-40B4-BE49-F238E27FC236}">
                <a16:creationId xmlns:a16="http://schemas.microsoft.com/office/drawing/2014/main" id="{B56CC017-012F-4974-9E86-201FB003BE61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6223109" y="527343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5" name="Picture Placeholder 10">
            <a:extLst>
              <a:ext uri="{FF2B5EF4-FFF2-40B4-BE49-F238E27FC236}">
                <a16:creationId xmlns:a16="http://schemas.microsoft.com/office/drawing/2014/main" id="{9C7581D8-3435-4480-BB56-69621A99B889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8662910" y="527343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235575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7B4F1CB-95E7-41BB-84CD-811F727BAF3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57314" y="2142548"/>
            <a:ext cx="2036618" cy="2597727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2A54250B-4272-4700-9E95-FBE4CD93773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827255" y="2142548"/>
            <a:ext cx="2036618" cy="2597727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 rtl="0">
              <a:buNone/>
              <a:defRPr sz="16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63F891ED-CFDF-48EE-BC3D-74230214B07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329860" y="2142548"/>
            <a:ext cx="2036618" cy="2597727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 rtl="0">
              <a:buNone/>
              <a:defRPr sz="16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7427D460-C8D5-4849-98E7-5367CC0527B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810626" y="2142548"/>
            <a:ext cx="2036618" cy="2597727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 rtl="0">
              <a:buNone/>
              <a:defRPr sz="16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6623520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resen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D0AF8791-9D94-4BF7-908B-96C3B4C2929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57314" y="800100"/>
            <a:ext cx="3839072" cy="52578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1833520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8AC4AD57-0BE9-49C6-825B-E9FA1F1C631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57313" y="2333624"/>
            <a:ext cx="9491659" cy="3724276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3205981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716262" y="0"/>
            <a:ext cx="4475737" cy="68580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5643434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9189583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4685310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27128" y="552450"/>
            <a:ext cx="8680183" cy="57531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9438390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ood mor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43025" y="800098"/>
            <a:ext cx="5329238" cy="525780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29672726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43025" y="800098"/>
            <a:ext cx="2987055" cy="364127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72855E4E-0C63-46F6-AF74-7985B3D2289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68184" y="800098"/>
            <a:ext cx="2987057" cy="364127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 rtl="0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0555A4FC-4CCB-4761-BA47-6EF02177460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793346" y="800098"/>
            <a:ext cx="3055627" cy="364127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 rtl="0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3222416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43025" y="1160463"/>
            <a:ext cx="4752975" cy="4645024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8386773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96687" cy="68580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4320853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89629" y="2227731"/>
            <a:ext cx="2487528" cy="1652918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3C87B226-FB09-4A65-8099-8300B588C92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398028" y="2227731"/>
            <a:ext cx="2487528" cy="1652918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2DB8703F-F124-4DFE-A671-6E977F38432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306426" y="2227731"/>
            <a:ext cx="2487528" cy="1652918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92671105-6192-46DB-B120-D59094B55A0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214824" y="2227731"/>
            <a:ext cx="2487528" cy="1652918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0043623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624046" y="0"/>
            <a:ext cx="3567954" cy="6858000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40215169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FEDBDA94-24D5-41E5-9379-523B7141822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3899455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FEDBDA94-24D5-41E5-9379-523B7141822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44517" y="141890"/>
            <a:ext cx="3861170" cy="3626069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B1F59BBA-0F82-46E4-88A7-8B4BF1FC9DD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165413" y="141890"/>
            <a:ext cx="3861170" cy="3626069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1D484B8B-E091-4030-BC2B-6BA4849566E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186310" y="141890"/>
            <a:ext cx="3861170" cy="3626069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 rtl="0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28491174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FEDBDA94-24D5-41E5-9379-523B7141822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1"/>
            <a:ext cx="6095999" cy="419469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35796EA6-35FB-4A7E-809F-A9815E5FEF4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5998" y="1"/>
            <a:ext cx="6095999" cy="419469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28613909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FEDBDA94-24D5-41E5-9379-523B7141822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12192001" cy="6857999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24447948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1A62A3B4-90FB-4299-99EA-8A0033116D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59418" y="2781300"/>
            <a:ext cx="2073164" cy="1295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13096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hone 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1908C951-434A-4DD1-AFA3-1AF87D70474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547147" y="896184"/>
            <a:ext cx="2366010" cy="5138856"/>
          </a:xfrm>
          <a:custGeom>
            <a:avLst/>
            <a:gdLst>
              <a:gd name="connsiteX0" fmla="*/ 0 w 2366010"/>
              <a:gd name="connsiteY0" fmla="*/ 244787 h 5124450"/>
              <a:gd name="connsiteX1" fmla="*/ 244787 w 2366010"/>
              <a:gd name="connsiteY1" fmla="*/ 0 h 5124450"/>
              <a:gd name="connsiteX2" fmla="*/ 2121223 w 2366010"/>
              <a:gd name="connsiteY2" fmla="*/ 0 h 5124450"/>
              <a:gd name="connsiteX3" fmla="*/ 2366010 w 2366010"/>
              <a:gd name="connsiteY3" fmla="*/ 244787 h 5124450"/>
              <a:gd name="connsiteX4" fmla="*/ 2366010 w 2366010"/>
              <a:gd name="connsiteY4" fmla="*/ 4879663 h 5124450"/>
              <a:gd name="connsiteX5" fmla="*/ 2121223 w 2366010"/>
              <a:gd name="connsiteY5" fmla="*/ 5124450 h 5124450"/>
              <a:gd name="connsiteX6" fmla="*/ 244787 w 2366010"/>
              <a:gd name="connsiteY6" fmla="*/ 5124450 h 5124450"/>
              <a:gd name="connsiteX7" fmla="*/ 0 w 2366010"/>
              <a:gd name="connsiteY7" fmla="*/ 4879663 h 5124450"/>
              <a:gd name="connsiteX8" fmla="*/ 0 w 2366010"/>
              <a:gd name="connsiteY8" fmla="*/ 244787 h 5124450"/>
              <a:gd name="connsiteX0" fmla="*/ 0 w 2366010"/>
              <a:gd name="connsiteY0" fmla="*/ 244793 h 5124456"/>
              <a:gd name="connsiteX1" fmla="*/ 244787 w 2366010"/>
              <a:gd name="connsiteY1" fmla="*/ 6 h 5124456"/>
              <a:gd name="connsiteX2" fmla="*/ 659130 w 2366010"/>
              <a:gd name="connsiteY2" fmla="*/ 186696 h 5124456"/>
              <a:gd name="connsiteX3" fmla="*/ 2121223 w 2366010"/>
              <a:gd name="connsiteY3" fmla="*/ 6 h 5124456"/>
              <a:gd name="connsiteX4" fmla="*/ 2366010 w 2366010"/>
              <a:gd name="connsiteY4" fmla="*/ 244793 h 5124456"/>
              <a:gd name="connsiteX5" fmla="*/ 2366010 w 2366010"/>
              <a:gd name="connsiteY5" fmla="*/ 4879669 h 5124456"/>
              <a:gd name="connsiteX6" fmla="*/ 2121223 w 2366010"/>
              <a:gd name="connsiteY6" fmla="*/ 5124456 h 5124456"/>
              <a:gd name="connsiteX7" fmla="*/ 244787 w 2366010"/>
              <a:gd name="connsiteY7" fmla="*/ 5124456 h 5124456"/>
              <a:gd name="connsiteX8" fmla="*/ 0 w 2366010"/>
              <a:gd name="connsiteY8" fmla="*/ 4879669 h 5124456"/>
              <a:gd name="connsiteX9" fmla="*/ 0 w 2366010"/>
              <a:gd name="connsiteY9" fmla="*/ 244793 h 5124456"/>
              <a:gd name="connsiteX0" fmla="*/ 0 w 2366010"/>
              <a:gd name="connsiteY0" fmla="*/ 244794 h 5124457"/>
              <a:gd name="connsiteX1" fmla="*/ 244787 w 2366010"/>
              <a:gd name="connsiteY1" fmla="*/ 7 h 5124457"/>
              <a:gd name="connsiteX2" fmla="*/ 659130 w 2366010"/>
              <a:gd name="connsiteY2" fmla="*/ 186697 h 5124457"/>
              <a:gd name="connsiteX3" fmla="*/ 2121223 w 2366010"/>
              <a:gd name="connsiteY3" fmla="*/ 7 h 5124457"/>
              <a:gd name="connsiteX4" fmla="*/ 2366010 w 2366010"/>
              <a:gd name="connsiteY4" fmla="*/ 244794 h 5124457"/>
              <a:gd name="connsiteX5" fmla="*/ 2366010 w 2366010"/>
              <a:gd name="connsiteY5" fmla="*/ 4879670 h 5124457"/>
              <a:gd name="connsiteX6" fmla="*/ 2121223 w 2366010"/>
              <a:gd name="connsiteY6" fmla="*/ 5124457 h 5124457"/>
              <a:gd name="connsiteX7" fmla="*/ 244787 w 2366010"/>
              <a:gd name="connsiteY7" fmla="*/ 5124457 h 5124457"/>
              <a:gd name="connsiteX8" fmla="*/ 0 w 2366010"/>
              <a:gd name="connsiteY8" fmla="*/ 4879670 h 5124457"/>
              <a:gd name="connsiteX9" fmla="*/ 0 w 2366010"/>
              <a:gd name="connsiteY9" fmla="*/ 244794 h 5124457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6591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6591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7353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9704 h 5139367"/>
              <a:gd name="connsiteX1" fmla="*/ 244787 w 2366010"/>
              <a:gd name="connsiteY1" fmla="*/ 14917 h 5139367"/>
              <a:gd name="connsiteX2" fmla="*/ 499110 w 2366010"/>
              <a:gd name="connsiteY2" fmla="*/ 30158 h 5139367"/>
              <a:gd name="connsiteX3" fmla="*/ 735330 w 2366010"/>
              <a:gd name="connsiteY3" fmla="*/ 201607 h 5139367"/>
              <a:gd name="connsiteX4" fmla="*/ 2121223 w 2366010"/>
              <a:gd name="connsiteY4" fmla="*/ 14917 h 5139367"/>
              <a:gd name="connsiteX5" fmla="*/ 2366010 w 2366010"/>
              <a:gd name="connsiteY5" fmla="*/ 259704 h 5139367"/>
              <a:gd name="connsiteX6" fmla="*/ 2366010 w 2366010"/>
              <a:gd name="connsiteY6" fmla="*/ 4894580 h 5139367"/>
              <a:gd name="connsiteX7" fmla="*/ 2121223 w 2366010"/>
              <a:gd name="connsiteY7" fmla="*/ 5139367 h 5139367"/>
              <a:gd name="connsiteX8" fmla="*/ 244787 w 2366010"/>
              <a:gd name="connsiteY8" fmla="*/ 5139367 h 5139367"/>
              <a:gd name="connsiteX9" fmla="*/ 0 w 2366010"/>
              <a:gd name="connsiteY9" fmla="*/ 4894580 h 5139367"/>
              <a:gd name="connsiteX10" fmla="*/ 0 w 2366010"/>
              <a:gd name="connsiteY10" fmla="*/ 259704 h 5139367"/>
              <a:gd name="connsiteX0" fmla="*/ 0 w 2366010"/>
              <a:gd name="connsiteY0" fmla="*/ 255334 h 5134997"/>
              <a:gd name="connsiteX1" fmla="*/ 244787 w 2366010"/>
              <a:gd name="connsiteY1" fmla="*/ 10547 h 5134997"/>
              <a:gd name="connsiteX2" fmla="*/ 499110 w 2366010"/>
              <a:gd name="connsiteY2" fmla="*/ 25788 h 5134997"/>
              <a:gd name="connsiteX3" fmla="*/ 735330 w 2366010"/>
              <a:gd name="connsiteY3" fmla="*/ 197237 h 5134997"/>
              <a:gd name="connsiteX4" fmla="*/ 2121223 w 2366010"/>
              <a:gd name="connsiteY4" fmla="*/ 10547 h 5134997"/>
              <a:gd name="connsiteX5" fmla="*/ 2366010 w 2366010"/>
              <a:gd name="connsiteY5" fmla="*/ 255334 h 5134997"/>
              <a:gd name="connsiteX6" fmla="*/ 2366010 w 2366010"/>
              <a:gd name="connsiteY6" fmla="*/ 4890210 h 5134997"/>
              <a:gd name="connsiteX7" fmla="*/ 2121223 w 2366010"/>
              <a:gd name="connsiteY7" fmla="*/ 5134997 h 5134997"/>
              <a:gd name="connsiteX8" fmla="*/ 244787 w 2366010"/>
              <a:gd name="connsiteY8" fmla="*/ 5134997 h 5134997"/>
              <a:gd name="connsiteX9" fmla="*/ 0 w 2366010"/>
              <a:gd name="connsiteY9" fmla="*/ 4890210 h 5134997"/>
              <a:gd name="connsiteX10" fmla="*/ 0 w 2366010"/>
              <a:gd name="connsiteY10" fmla="*/ 255334 h 5134997"/>
              <a:gd name="connsiteX0" fmla="*/ 0 w 2366010"/>
              <a:gd name="connsiteY0" fmla="*/ 255334 h 5134997"/>
              <a:gd name="connsiteX1" fmla="*/ 244787 w 2366010"/>
              <a:gd name="connsiteY1" fmla="*/ 10547 h 5134997"/>
              <a:gd name="connsiteX2" fmla="*/ 499110 w 2366010"/>
              <a:gd name="connsiteY2" fmla="*/ 25788 h 5134997"/>
              <a:gd name="connsiteX3" fmla="*/ 731520 w 2366010"/>
              <a:gd name="connsiteY3" fmla="*/ 193427 h 5134997"/>
              <a:gd name="connsiteX4" fmla="*/ 2121223 w 2366010"/>
              <a:gd name="connsiteY4" fmla="*/ 10547 h 5134997"/>
              <a:gd name="connsiteX5" fmla="*/ 2366010 w 2366010"/>
              <a:gd name="connsiteY5" fmla="*/ 255334 h 5134997"/>
              <a:gd name="connsiteX6" fmla="*/ 2366010 w 2366010"/>
              <a:gd name="connsiteY6" fmla="*/ 4890210 h 5134997"/>
              <a:gd name="connsiteX7" fmla="*/ 2121223 w 2366010"/>
              <a:gd name="connsiteY7" fmla="*/ 5134997 h 5134997"/>
              <a:gd name="connsiteX8" fmla="*/ 244787 w 2366010"/>
              <a:gd name="connsiteY8" fmla="*/ 5134997 h 5134997"/>
              <a:gd name="connsiteX9" fmla="*/ 0 w 2366010"/>
              <a:gd name="connsiteY9" fmla="*/ 4890210 h 5134997"/>
              <a:gd name="connsiteX10" fmla="*/ 0 w 2366010"/>
              <a:gd name="connsiteY10" fmla="*/ 255334 h 5134997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152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152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914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914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1685 h 5131348"/>
              <a:gd name="connsiteX1" fmla="*/ 244787 w 2366010"/>
              <a:gd name="connsiteY1" fmla="*/ 6898 h 5131348"/>
              <a:gd name="connsiteX2" fmla="*/ 510540 w 2366010"/>
              <a:gd name="connsiteY2" fmla="*/ 10709 h 5131348"/>
              <a:gd name="connsiteX3" fmla="*/ 739140 w 2366010"/>
              <a:gd name="connsiteY3" fmla="*/ 189778 h 5131348"/>
              <a:gd name="connsiteX4" fmla="*/ 2121223 w 2366010"/>
              <a:gd name="connsiteY4" fmla="*/ 6898 h 5131348"/>
              <a:gd name="connsiteX5" fmla="*/ 2366010 w 2366010"/>
              <a:gd name="connsiteY5" fmla="*/ 251685 h 5131348"/>
              <a:gd name="connsiteX6" fmla="*/ 2366010 w 2366010"/>
              <a:gd name="connsiteY6" fmla="*/ 4886561 h 5131348"/>
              <a:gd name="connsiteX7" fmla="*/ 2121223 w 2366010"/>
              <a:gd name="connsiteY7" fmla="*/ 5131348 h 5131348"/>
              <a:gd name="connsiteX8" fmla="*/ 244787 w 2366010"/>
              <a:gd name="connsiteY8" fmla="*/ 5131348 h 5131348"/>
              <a:gd name="connsiteX9" fmla="*/ 0 w 2366010"/>
              <a:gd name="connsiteY9" fmla="*/ 4886561 h 5131348"/>
              <a:gd name="connsiteX10" fmla="*/ 0 w 2366010"/>
              <a:gd name="connsiteY10" fmla="*/ 251685 h 5131348"/>
              <a:gd name="connsiteX0" fmla="*/ 0 w 2366010"/>
              <a:gd name="connsiteY0" fmla="*/ 251685 h 5131348"/>
              <a:gd name="connsiteX1" fmla="*/ 244787 w 2366010"/>
              <a:gd name="connsiteY1" fmla="*/ 6898 h 5131348"/>
              <a:gd name="connsiteX2" fmla="*/ 510540 w 2366010"/>
              <a:gd name="connsiteY2" fmla="*/ 10709 h 5131348"/>
              <a:gd name="connsiteX3" fmla="*/ 727710 w 2366010"/>
              <a:gd name="connsiteY3" fmla="*/ 189778 h 5131348"/>
              <a:gd name="connsiteX4" fmla="*/ 2121223 w 2366010"/>
              <a:gd name="connsiteY4" fmla="*/ 6898 h 5131348"/>
              <a:gd name="connsiteX5" fmla="*/ 2366010 w 2366010"/>
              <a:gd name="connsiteY5" fmla="*/ 251685 h 5131348"/>
              <a:gd name="connsiteX6" fmla="*/ 2366010 w 2366010"/>
              <a:gd name="connsiteY6" fmla="*/ 4886561 h 5131348"/>
              <a:gd name="connsiteX7" fmla="*/ 2121223 w 2366010"/>
              <a:gd name="connsiteY7" fmla="*/ 5131348 h 5131348"/>
              <a:gd name="connsiteX8" fmla="*/ 244787 w 2366010"/>
              <a:gd name="connsiteY8" fmla="*/ 5131348 h 5131348"/>
              <a:gd name="connsiteX9" fmla="*/ 0 w 2366010"/>
              <a:gd name="connsiteY9" fmla="*/ 4886561 h 5131348"/>
              <a:gd name="connsiteX10" fmla="*/ 0 w 2366010"/>
              <a:gd name="connsiteY10" fmla="*/ 251685 h 5131348"/>
              <a:gd name="connsiteX0" fmla="*/ 0 w 2366010"/>
              <a:gd name="connsiteY0" fmla="*/ 255624 h 5135287"/>
              <a:gd name="connsiteX1" fmla="*/ 244787 w 2366010"/>
              <a:gd name="connsiteY1" fmla="*/ 10837 h 5135287"/>
              <a:gd name="connsiteX2" fmla="*/ 520700 w 2366010"/>
              <a:gd name="connsiteY2" fmla="*/ 7028 h 5135287"/>
              <a:gd name="connsiteX3" fmla="*/ 727710 w 2366010"/>
              <a:gd name="connsiteY3" fmla="*/ 193717 h 5135287"/>
              <a:gd name="connsiteX4" fmla="*/ 2121223 w 2366010"/>
              <a:gd name="connsiteY4" fmla="*/ 10837 h 5135287"/>
              <a:gd name="connsiteX5" fmla="*/ 2366010 w 2366010"/>
              <a:gd name="connsiteY5" fmla="*/ 255624 h 5135287"/>
              <a:gd name="connsiteX6" fmla="*/ 2366010 w 2366010"/>
              <a:gd name="connsiteY6" fmla="*/ 4890500 h 5135287"/>
              <a:gd name="connsiteX7" fmla="*/ 2121223 w 2366010"/>
              <a:gd name="connsiteY7" fmla="*/ 5135287 h 5135287"/>
              <a:gd name="connsiteX8" fmla="*/ 244787 w 2366010"/>
              <a:gd name="connsiteY8" fmla="*/ 5135287 h 5135287"/>
              <a:gd name="connsiteX9" fmla="*/ 0 w 2366010"/>
              <a:gd name="connsiteY9" fmla="*/ 4890500 h 5135287"/>
              <a:gd name="connsiteX10" fmla="*/ 0 w 2366010"/>
              <a:gd name="connsiteY10" fmla="*/ 255624 h 5135287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2121223 w 2366010"/>
              <a:gd name="connsiteY4" fmla="*/ 11860 h 5136310"/>
              <a:gd name="connsiteX5" fmla="*/ 2366010 w 2366010"/>
              <a:gd name="connsiteY5" fmla="*/ 256647 h 5136310"/>
              <a:gd name="connsiteX6" fmla="*/ 2366010 w 2366010"/>
              <a:gd name="connsiteY6" fmla="*/ 4891523 h 5136310"/>
              <a:gd name="connsiteX7" fmla="*/ 2121223 w 2366010"/>
              <a:gd name="connsiteY7" fmla="*/ 5136310 h 5136310"/>
              <a:gd name="connsiteX8" fmla="*/ 244787 w 2366010"/>
              <a:gd name="connsiteY8" fmla="*/ 5136310 h 5136310"/>
              <a:gd name="connsiteX9" fmla="*/ 0 w 2366010"/>
              <a:gd name="connsiteY9" fmla="*/ 4891523 h 5136310"/>
              <a:gd name="connsiteX10" fmla="*/ 0 w 2366010"/>
              <a:gd name="connsiteY10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2121223 w 2366010"/>
              <a:gd name="connsiteY4" fmla="*/ 11860 h 5136310"/>
              <a:gd name="connsiteX5" fmla="*/ 2366010 w 2366010"/>
              <a:gd name="connsiteY5" fmla="*/ 256647 h 5136310"/>
              <a:gd name="connsiteX6" fmla="*/ 2366010 w 2366010"/>
              <a:gd name="connsiteY6" fmla="*/ 4891523 h 5136310"/>
              <a:gd name="connsiteX7" fmla="*/ 2121223 w 2366010"/>
              <a:gd name="connsiteY7" fmla="*/ 5136310 h 5136310"/>
              <a:gd name="connsiteX8" fmla="*/ 244787 w 2366010"/>
              <a:gd name="connsiteY8" fmla="*/ 5136310 h 5136310"/>
              <a:gd name="connsiteX9" fmla="*/ 0 w 2366010"/>
              <a:gd name="connsiteY9" fmla="*/ 4891523 h 5136310"/>
              <a:gd name="connsiteX10" fmla="*/ 0 w 2366010"/>
              <a:gd name="connsiteY10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2381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58153 w 2366010"/>
              <a:gd name="connsiteY5" fmla="*/ 1375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5773 w 2366010"/>
              <a:gd name="connsiteY5" fmla="*/ 17823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73393 w 2366010"/>
              <a:gd name="connsiteY5" fmla="*/ 21125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0693 w 2366010"/>
              <a:gd name="connsiteY5" fmla="*/ 1883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0693 w 2366010"/>
              <a:gd name="connsiteY5" fmla="*/ 1883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8231 h 5137894"/>
              <a:gd name="connsiteX1" fmla="*/ 237167 w 2366010"/>
              <a:gd name="connsiteY1" fmla="*/ 10904 h 5137894"/>
              <a:gd name="connsiteX2" fmla="*/ 520700 w 2366010"/>
              <a:gd name="connsiteY2" fmla="*/ 9635 h 5137894"/>
              <a:gd name="connsiteX3" fmla="*/ 727710 w 2366010"/>
              <a:gd name="connsiteY3" fmla="*/ 196324 h 5137894"/>
              <a:gd name="connsiteX4" fmla="*/ 1364453 w 2366010"/>
              <a:gd name="connsiteY4" fmla="*/ 197597 h 5137894"/>
              <a:gd name="connsiteX5" fmla="*/ 1760693 w 2366010"/>
              <a:gd name="connsiteY5" fmla="*/ 189977 h 5137894"/>
              <a:gd name="connsiteX6" fmla="*/ 1877533 w 2366010"/>
              <a:gd name="connsiteY6" fmla="*/ 37577 h 5137894"/>
              <a:gd name="connsiteX7" fmla="*/ 2121223 w 2366010"/>
              <a:gd name="connsiteY7" fmla="*/ 13444 h 5137894"/>
              <a:gd name="connsiteX8" fmla="*/ 2366010 w 2366010"/>
              <a:gd name="connsiteY8" fmla="*/ 258231 h 5137894"/>
              <a:gd name="connsiteX9" fmla="*/ 2366010 w 2366010"/>
              <a:gd name="connsiteY9" fmla="*/ 4893107 h 5137894"/>
              <a:gd name="connsiteX10" fmla="*/ 2121223 w 2366010"/>
              <a:gd name="connsiteY10" fmla="*/ 5137894 h 5137894"/>
              <a:gd name="connsiteX11" fmla="*/ 244787 w 2366010"/>
              <a:gd name="connsiteY11" fmla="*/ 5137894 h 5137894"/>
              <a:gd name="connsiteX12" fmla="*/ 0 w 2366010"/>
              <a:gd name="connsiteY12" fmla="*/ 4893107 h 5137894"/>
              <a:gd name="connsiteX13" fmla="*/ 0 w 2366010"/>
              <a:gd name="connsiteY13" fmla="*/ 258231 h 5137894"/>
              <a:gd name="connsiteX0" fmla="*/ 0 w 2366010"/>
              <a:gd name="connsiteY0" fmla="*/ 258231 h 5137894"/>
              <a:gd name="connsiteX1" fmla="*/ 237167 w 2366010"/>
              <a:gd name="connsiteY1" fmla="*/ 10904 h 5137894"/>
              <a:gd name="connsiteX2" fmla="*/ 520700 w 2366010"/>
              <a:gd name="connsiteY2" fmla="*/ 9635 h 5137894"/>
              <a:gd name="connsiteX3" fmla="*/ 727710 w 2366010"/>
              <a:gd name="connsiteY3" fmla="*/ 196324 h 5137894"/>
              <a:gd name="connsiteX4" fmla="*/ 1364453 w 2366010"/>
              <a:gd name="connsiteY4" fmla="*/ 197597 h 5137894"/>
              <a:gd name="connsiteX5" fmla="*/ 1760693 w 2366010"/>
              <a:gd name="connsiteY5" fmla="*/ 189977 h 5137894"/>
              <a:gd name="connsiteX6" fmla="*/ 1877533 w 2366010"/>
              <a:gd name="connsiteY6" fmla="*/ 37577 h 5137894"/>
              <a:gd name="connsiteX7" fmla="*/ 2121223 w 2366010"/>
              <a:gd name="connsiteY7" fmla="*/ 13444 h 5137894"/>
              <a:gd name="connsiteX8" fmla="*/ 2366010 w 2366010"/>
              <a:gd name="connsiteY8" fmla="*/ 258231 h 5137894"/>
              <a:gd name="connsiteX9" fmla="*/ 2366010 w 2366010"/>
              <a:gd name="connsiteY9" fmla="*/ 4893107 h 5137894"/>
              <a:gd name="connsiteX10" fmla="*/ 2121223 w 2366010"/>
              <a:gd name="connsiteY10" fmla="*/ 5137894 h 5137894"/>
              <a:gd name="connsiteX11" fmla="*/ 244787 w 2366010"/>
              <a:gd name="connsiteY11" fmla="*/ 5137894 h 5137894"/>
              <a:gd name="connsiteX12" fmla="*/ 0 w 2366010"/>
              <a:gd name="connsiteY12" fmla="*/ 4893107 h 5137894"/>
              <a:gd name="connsiteX13" fmla="*/ 0 w 2366010"/>
              <a:gd name="connsiteY13" fmla="*/ 258231 h 5137894"/>
              <a:gd name="connsiteX0" fmla="*/ 0 w 2366010"/>
              <a:gd name="connsiteY0" fmla="*/ 263996 h 5143659"/>
              <a:gd name="connsiteX1" fmla="*/ 237167 w 2366010"/>
              <a:gd name="connsiteY1" fmla="*/ 16669 h 5143659"/>
              <a:gd name="connsiteX2" fmla="*/ 520700 w 2366010"/>
              <a:gd name="connsiteY2" fmla="*/ 15400 h 5143659"/>
              <a:gd name="connsiteX3" fmla="*/ 727710 w 2366010"/>
              <a:gd name="connsiteY3" fmla="*/ 202089 h 5143659"/>
              <a:gd name="connsiteX4" fmla="*/ 1364453 w 2366010"/>
              <a:gd name="connsiteY4" fmla="*/ 203362 h 5143659"/>
              <a:gd name="connsiteX5" fmla="*/ 1760693 w 2366010"/>
              <a:gd name="connsiteY5" fmla="*/ 195742 h 5143659"/>
              <a:gd name="connsiteX6" fmla="*/ 1864833 w 2366010"/>
              <a:gd name="connsiteY6" fmla="*/ 25562 h 5143659"/>
              <a:gd name="connsiteX7" fmla="*/ 2121223 w 2366010"/>
              <a:gd name="connsiteY7" fmla="*/ 19209 h 5143659"/>
              <a:gd name="connsiteX8" fmla="*/ 2366010 w 2366010"/>
              <a:gd name="connsiteY8" fmla="*/ 263996 h 5143659"/>
              <a:gd name="connsiteX9" fmla="*/ 2366010 w 2366010"/>
              <a:gd name="connsiteY9" fmla="*/ 4898872 h 5143659"/>
              <a:gd name="connsiteX10" fmla="*/ 2121223 w 2366010"/>
              <a:gd name="connsiteY10" fmla="*/ 5143659 h 5143659"/>
              <a:gd name="connsiteX11" fmla="*/ 244787 w 2366010"/>
              <a:gd name="connsiteY11" fmla="*/ 5143659 h 5143659"/>
              <a:gd name="connsiteX12" fmla="*/ 0 w 2366010"/>
              <a:gd name="connsiteY12" fmla="*/ 4898872 h 5143659"/>
              <a:gd name="connsiteX13" fmla="*/ 0 w 2366010"/>
              <a:gd name="connsiteY13" fmla="*/ 263996 h 5143659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364453 w 2366010"/>
              <a:gd name="connsiteY4" fmla="*/ 196014 h 5136311"/>
              <a:gd name="connsiteX5" fmla="*/ 1760693 w 2366010"/>
              <a:gd name="connsiteY5" fmla="*/ 188394 h 5136311"/>
              <a:gd name="connsiteX6" fmla="*/ 1864833 w 2366010"/>
              <a:gd name="connsiteY6" fmla="*/ 18214 h 5136311"/>
              <a:gd name="connsiteX7" fmla="*/ 2121223 w 2366010"/>
              <a:gd name="connsiteY7" fmla="*/ 11861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6069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60632 h 5140295"/>
              <a:gd name="connsiteX1" fmla="*/ 237167 w 2366010"/>
              <a:gd name="connsiteY1" fmla="*/ 13305 h 5140295"/>
              <a:gd name="connsiteX2" fmla="*/ 520700 w 2366010"/>
              <a:gd name="connsiteY2" fmla="*/ 12036 h 5140295"/>
              <a:gd name="connsiteX3" fmla="*/ 727710 w 2366010"/>
              <a:gd name="connsiteY3" fmla="*/ 198725 h 5140295"/>
              <a:gd name="connsiteX4" fmla="*/ 1364453 w 2366010"/>
              <a:gd name="connsiteY4" fmla="*/ 199998 h 5140295"/>
              <a:gd name="connsiteX5" fmla="*/ 1753073 w 2366010"/>
              <a:gd name="connsiteY5" fmla="*/ 192378 h 5140295"/>
              <a:gd name="connsiteX6" fmla="*/ 1857213 w 2366010"/>
              <a:gd name="connsiteY6" fmla="*/ 14578 h 5140295"/>
              <a:gd name="connsiteX7" fmla="*/ 2121223 w 2366010"/>
              <a:gd name="connsiteY7" fmla="*/ 15845 h 5140295"/>
              <a:gd name="connsiteX8" fmla="*/ 2366010 w 2366010"/>
              <a:gd name="connsiteY8" fmla="*/ 260632 h 5140295"/>
              <a:gd name="connsiteX9" fmla="*/ 2366010 w 2366010"/>
              <a:gd name="connsiteY9" fmla="*/ 4895508 h 5140295"/>
              <a:gd name="connsiteX10" fmla="*/ 2121223 w 2366010"/>
              <a:gd name="connsiteY10" fmla="*/ 5140295 h 5140295"/>
              <a:gd name="connsiteX11" fmla="*/ 244787 w 2366010"/>
              <a:gd name="connsiteY11" fmla="*/ 5140295 h 5140295"/>
              <a:gd name="connsiteX12" fmla="*/ 0 w 2366010"/>
              <a:gd name="connsiteY12" fmla="*/ 4895508 h 5140295"/>
              <a:gd name="connsiteX13" fmla="*/ 0 w 2366010"/>
              <a:gd name="connsiteY13" fmla="*/ 260632 h 5140295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3073 w 2366010"/>
              <a:gd name="connsiteY5" fmla="*/ 193915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59044 h 5138707"/>
              <a:gd name="connsiteX1" fmla="*/ 237167 w 2366010"/>
              <a:gd name="connsiteY1" fmla="*/ 11717 h 5138707"/>
              <a:gd name="connsiteX2" fmla="*/ 520700 w 2366010"/>
              <a:gd name="connsiteY2" fmla="*/ 10448 h 5138707"/>
              <a:gd name="connsiteX3" fmla="*/ 727710 w 2366010"/>
              <a:gd name="connsiteY3" fmla="*/ 197137 h 5138707"/>
              <a:gd name="connsiteX4" fmla="*/ 1364453 w 2366010"/>
              <a:gd name="connsiteY4" fmla="*/ 198410 h 5138707"/>
              <a:gd name="connsiteX5" fmla="*/ 1753073 w 2366010"/>
              <a:gd name="connsiteY5" fmla="*/ 190790 h 5138707"/>
              <a:gd name="connsiteX6" fmla="*/ 1857213 w 2366010"/>
              <a:gd name="connsiteY6" fmla="*/ 12990 h 5138707"/>
              <a:gd name="connsiteX7" fmla="*/ 2121223 w 2366010"/>
              <a:gd name="connsiteY7" fmla="*/ 14257 h 5138707"/>
              <a:gd name="connsiteX8" fmla="*/ 2366010 w 2366010"/>
              <a:gd name="connsiteY8" fmla="*/ 259044 h 5138707"/>
              <a:gd name="connsiteX9" fmla="*/ 2366010 w 2366010"/>
              <a:gd name="connsiteY9" fmla="*/ 4893920 h 5138707"/>
              <a:gd name="connsiteX10" fmla="*/ 2121223 w 2366010"/>
              <a:gd name="connsiteY10" fmla="*/ 5138707 h 5138707"/>
              <a:gd name="connsiteX11" fmla="*/ 244787 w 2366010"/>
              <a:gd name="connsiteY11" fmla="*/ 5138707 h 5138707"/>
              <a:gd name="connsiteX12" fmla="*/ 0 w 2366010"/>
              <a:gd name="connsiteY12" fmla="*/ 4893920 h 5138707"/>
              <a:gd name="connsiteX13" fmla="*/ 0 w 2366010"/>
              <a:gd name="connsiteY13" fmla="*/ 259044 h 5138707"/>
              <a:gd name="connsiteX0" fmla="*/ 0 w 2366010"/>
              <a:gd name="connsiteY0" fmla="*/ 259044 h 5138707"/>
              <a:gd name="connsiteX1" fmla="*/ 237167 w 2366010"/>
              <a:gd name="connsiteY1" fmla="*/ 11717 h 5138707"/>
              <a:gd name="connsiteX2" fmla="*/ 520700 w 2366010"/>
              <a:gd name="connsiteY2" fmla="*/ 10448 h 5138707"/>
              <a:gd name="connsiteX3" fmla="*/ 727710 w 2366010"/>
              <a:gd name="connsiteY3" fmla="*/ 197137 h 5138707"/>
              <a:gd name="connsiteX4" fmla="*/ 1364453 w 2366010"/>
              <a:gd name="connsiteY4" fmla="*/ 198410 h 5138707"/>
              <a:gd name="connsiteX5" fmla="*/ 1753073 w 2366010"/>
              <a:gd name="connsiteY5" fmla="*/ 190790 h 5138707"/>
              <a:gd name="connsiteX6" fmla="*/ 1857213 w 2366010"/>
              <a:gd name="connsiteY6" fmla="*/ 12990 h 5138707"/>
              <a:gd name="connsiteX7" fmla="*/ 2121223 w 2366010"/>
              <a:gd name="connsiteY7" fmla="*/ 14257 h 5138707"/>
              <a:gd name="connsiteX8" fmla="*/ 2366010 w 2366010"/>
              <a:gd name="connsiteY8" fmla="*/ 259044 h 5138707"/>
              <a:gd name="connsiteX9" fmla="*/ 2366010 w 2366010"/>
              <a:gd name="connsiteY9" fmla="*/ 4893920 h 5138707"/>
              <a:gd name="connsiteX10" fmla="*/ 2121223 w 2366010"/>
              <a:gd name="connsiteY10" fmla="*/ 5138707 h 5138707"/>
              <a:gd name="connsiteX11" fmla="*/ 244787 w 2366010"/>
              <a:gd name="connsiteY11" fmla="*/ 5138707 h 5138707"/>
              <a:gd name="connsiteX12" fmla="*/ 0 w 2366010"/>
              <a:gd name="connsiteY12" fmla="*/ 4893920 h 5138707"/>
              <a:gd name="connsiteX13" fmla="*/ 0 w 2366010"/>
              <a:gd name="connsiteY13" fmla="*/ 259044 h 5138707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3073 w 2366010"/>
              <a:gd name="connsiteY5" fmla="*/ 193915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5613 w 2366010"/>
              <a:gd name="connsiteY5" fmla="*/ 186299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5613 w 2366010"/>
              <a:gd name="connsiteY5" fmla="*/ 186299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1383 h 5141046"/>
              <a:gd name="connsiteX1" fmla="*/ 237167 w 2366010"/>
              <a:gd name="connsiteY1" fmla="*/ 14056 h 5141046"/>
              <a:gd name="connsiteX2" fmla="*/ 520700 w 2366010"/>
              <a:gd name="connsiteY2" fmla="*/ 12787 h 5141046"/>
              <a:gd name="connsiteX3" fmla="*/ 727710 w 2366010"/>
              <a:gd name="connsiteY3" fmla="*/ 199476 h 5141046"/>
              <a:gd name="connsiteX4" fmla="*/ 1364453 w 2366010"/>
              <a:gd name="connsiteY4" fmla="*/ 200749 h 5141046"/>
              <a:gd name="connsiteX5" fmla="*/ 1755613 w 2366010"/>
              <a:gd name="connsiteY5" fmla="*/ 185513 h 5141046"/>
              <a:gd name="connsiteX6" fmla="*/ 1857213 w 2366010"/>
              <a:gd name="connsiteY6" fmla="*/ 15329 h 5141046"/>
              <a:gd name="connsiteX7" fmla="*/ 2121223 w 2366010"/>
              <a:gd name="connsiteY7" fmla="*/ 16596 h 5141046"/>
              <a:gd name="connsiteX8" fmla="*/ 2366010 w 2366010"/>
              <a:gd name="connsiteY8" fmla="*/ 261383 h 5141046"/>
              <a:gd name="connsiteX9" fmla="*/ 2366010 w 2366010"/>
              <a:gd name="connsiteY9" fmla="*/ 4896259 h 5141046"/>
              <a:gd name="connsiteX10" fmla="*/ 2121223 w 2366010"/>
              <a:gd name="connsiteY10" fmla="*/ 5141046 h 5141046"/>
              <a:gd name="connsiteX11" fmla="*/ 244787 w 2366010"/>
              <a:gd name="connsiteY11" fmla="*/ 5141046 h 5141046"/>
              <a:gd name="connsiteX12" fmla="*/ 0 w 2366010"/>
              <a:gd name="connsiteY12" fmla="*/ 4896259 h 5141046"/>
              <a:gd name="connsiteX13" fmla="*/ 0 w 2366010"/>
              <a:gd name="connsiteY13" fmla="*/ 261383 h 5141046"/>
              <a:gd name="connsiteX0" fmla="*/ 0 w 2366010"/>
              <a:gd name="connsiteY0" fmla="*/ 261383 h 5141046"/>
              <a:gd name="connsiteX1" fmla="*/ 237167 w 2366010"/>
              <a:gd name="connsiteY1" fmla="*/ 14056 h 5141046"/>
              <a:gd name="connsiteX2" fmla="*/ 520700 w 2366010"/>
              <a:gd name="connsiteY2" fmla="*/ 12787 h 5141046"/>
              <a:gd name="connsiteX3" fmla="*/ 727710 w 2366010"/>
              <a:gd name="connsiteY3" fmla="*/ 199476 h 5141046"/>
              <a:gd name="connsiteX4" fmla="*/ 1364453 w 2366010"/>
              <a:gd name="connsiteY4" fmla="*/ 200749 h 5141046"/>
              <a:gd name="connsiteX5" fmla="*/ 1755613 w 2366010"/>
              <a:gd name="connsiteY5" fmla="*/ 185513 h 5141046"/>
              <a:gd name="connsiteX6" fmla="*/ 1857213 w 2366010"/>
              <a:gd name="connsiteY6" fmla="*/ 15329 h 5141046"/>
              <a:gd name="connsiteX7" fmla="*/ 2121223 w 2366010"/>
              <a:gd name="connsiteY7" fmla="*/ 16596 h 5141046"/>
              <a:gd name="connsiteX8" fmla="*/ 2366010 w 2366010"/>
              <a:gd name="connsiteY8" fmla="*/ 261383 h 5141046"/>
              <a:gd name="connsiteX9" fmla="*/ 2366010 w 2366010"/>
              <a:gd name="connsiteY9" fmla="*/ 4896259 h 5141046"/>
              <a:gd name="connsiteX10" fmla="*/ 2121223 w 2366010"/>
              <a:gd name="connsiteY10" fmla="*/ 5141046 h 5141046"/>
              <a:gd name="connsiteX11" fmla="*/ 244787 w 2366010"/>
              <a:gd name="connsiteY11" fmla="*/ 5141046 h 5141046"/>
              <a:gd name="connsiteX12" fmla="*/ 0 w 2366010"/>
              <a:gd name="connsiteY12" fmla="*/ 4896259 h 5141046"/>
              <a:gd name="connsiteX13" fmla="*/ 0 w 2366010"/>
              <a:gd name="connsiteY13" fmla="*/ 261383 h 5141046"/>
              <a:gd name="connsiteX0" fmla="*/ 0 w 2366010"/>
              <a:gd name="connsiteY0" fmla="*/ 266517 h 5146180"/>
              <a:gd name="connsiteX1" fmla="*/ 237167 w 2366010"/>
              <a:gd name="connsiteY1" fmla="*/ 19190 h 5146180"/>
              <a:gd name="connsiteX2" fmla="*/ 520700 w 2366010"/>
              <a:gd name="connsiteY2" fmla="*/ 17921 h 5146180"/>
              <a:gd name="connsiteX3" fmla="*/ 727710 w 2366010"/>
              <a:gd name="connsiteY3" fmla="*/ 204610 h 5146180"/>
              <a:gd name="connsiteX4" fmla="*/ 1364453 w 2366010"/>
              <a:gd name="connsiteY4" fmla="*/ 205883 h 5146180"/>
              <a:gd name="connsiteX5" fmla="*/ 1755613 w 2366010"/>
              <a:gd name="connsiteY5" fmla="*/ 190647 h 5146180"/>
              <a:gd name="connsiteX6" fmla="*/ 1857213 w 2366010"/>
              <a:gd name="connsiteY6" fmla="*/ 20463 h 5146180"/>
              <a:gd name="connsiteX7" fmla="*/ 2133923 w 2366010"/>
              <a:gd name="connsiteY7" fmla="*/ 14114 h 5146180"/>
              <a:gd name="connsiteX8" fmla="*/ 2366010 w 2366010"/>
              <a:gd name="connsiteY8" fmla="*/ 266517 h 5146180"/>
              <a:gd name="connsiteX9" fmla="*/ 2366010 w 2366010"/>
              <a:gd name="connsiteY9" fmla="*/ 4901393 h 5146180"/>
              <a:gd name="connsiteX10" fmla="*/ 2121223 w 2366010"/>
              <a:gd name="connsiteY10" fmla="*/ 5146180 h 5146180"/>
              <a:gd name="connsiteX11" fmla="*/ 244787 w 2366010"/>
              <a:gd name="connsiteY11" fmla="*/ 5146180 h 5146180"/>
              <a:gd name="connsiteX12" fmla="*/ 0 w 2366010"/>
              <a:gd name="connsiteY12" fmla="*/ 4901393 h 5146180"/>
              <a:gd name="connsiteX13" fmla="*/ 0 w 2366010"/>
              <a:gd name="connsiteY13" fmla="*/ 266517 h 5146180"/>
              <a:gd name="connsiteX0" fmla="*/ 0 w 2366010"/>
              <a:gd name="connsiteY0" fmla="*/ 266517 h 5146180"/>
              <a:gd name="connsiteX1" fmla="*/ 237167 w 2366010"/>
              <a:gd name="connsiteY1" fmla="*/ 19190 h 5146180"/>
              <a:gd name="connsiteX2" fmla="*/ 520700 w 2366010"/>
              <a:gd name="connsiteY2" fmla="*/ 17921 h 5146180"/>
              <a:gd name="connsiteX3" fmla="*/ 727710 w 2366010"/>
              <a:gd name="connsiteY3" fmla="*/ 204610 h 5146180"/>
              <a:gd name="connsiteX4" fmla="*/ 1364453 w 2366010"/>
              <a:gd name="connsiteY4" fmla="*/ 205883 h 5146180"/>
              <a:gd name="connsiteX5" fmla="*/ 1755613 w 2366010"/>
              <a:gd name="connsiteY5" fmla="*/ 190647 h 5146180"/>
              <a:gd name="connsiteX6" fmla="*/ 1857213 w 2366010"/>
              <a:gd name="connsiteY6" fmla="*/ 20463 h 5146180"/>
              <a:gd name="connsiteX7" fmla="*/ 2133923 w 2366010"/>
              <a:gd name="connsiteY7" fmla="*/ 14114 h 5146180"/>
              <a:gd name="connsiteX8" fmla="*/ 2366010 w 2366010"/>
              <a:gd name="connsiteY8" fmla="*/ 266517 h 5146180"/>
              <a:gd name="connsiteX9" fmla="*/ 2366010 w 2366010"/>
              <a:gd name="connsiteY9" fmla="*/ 4901393 h 5146180"/>
              <a:gd name="connsiteX10" fmla="*/ 2121223 w 2366010"/>
              <a:gd name="connsiteY10" fmla="*/ 5146180 h 5146180"/>
              <a:gd name="connsiteX11" fmla="*/ 244787 w 2366010"/>
              <a:gd name="connsiteY11" fmla="*/ 5146180 h 5146180"/>
              <a:gd name="connsiteX12" fmla="*/ 0 w 2366010"/>
              <a:gd name="connsiteY12" fmla="*/ 4901393 h 5146180"/>
              <a:gd name="connsiteX13" fmla="*/ 0 w 2366010"/>
              <a:gd name="connsiteY13" fmla="*/ 266517 h 5146180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364453 w 2366010"/>
              <a:gd name="connsiteY4" fmla="*/ 207009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3708 w 2366010"/>
              <a:gd name="connsiteY5" fmla="*/ 189869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3708 w 2366010"/>
              <a:gd name="connsiteY5" fmla="*/ 189869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8788 w 2366010"/>
              <a:gd name="connsiteY5" fmla="*/ 173797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32790 w 2366010"/>
              <a:gd name="connsiteY3" fmla="*/ 189664 h 5136311"/>
              <a:gd name="connsiteX4" fmla="*/ 1274918 w 2366010"/>
              <a:gd name="connsiteY4" fmla="*/ 194110 h 5136311"/>
              <a:gd name="connsiteX5" fmla="*/ 1758788 w 2366010"/>
              <a:gd name="connsiteY5" fmla="*/ 173797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366010" h="5136311">
                <a:moveTo>
                  <a:pt x="0" y="256648"/>
                </a:moveTo>
                <a:cubicBezTo>
                  <a:pt x="0" y="121456"/>
                  <a:pt x="101975" y="14401"/>
                  <a:pt x="237167" y="9321"/>
                </a:cubicBezTo>
                <a:cubicBezTo>
                  <a:pt x="333052" y="-1632"/>
                  <a:pt x="444023" y="-4013"/>
                  <a:pt x="520700" y="8052"/>
                </a:cubicBezTo>
                <a:cubicBezTo>
                  <a:pt x="570707" y="42977"/>
                  <a:pt x="486568" y="204269"/>
                  <a:pt x="732790" y="189664"/>
                </a:cubicBezTo>
                <a:cubicBezTo>
                  <a:pt x="889925" y="194321"/>
                  <a:pt x="1103918" y="196755"/>
                  <a:pt x="1274918" y="194110"/>
                </a:cubicBezTo>
                <a:cubicBezTo>
                  <a:pt x="1445918" y="191466"/>
                  <a:pt x="1661739" y="204383"/>
                  <a:pt x="1758788" y="173797"/>
                </a:cubicBezTo>
                <a:cubicBezTo>
                  <a:pt x="1855837" y="143211"/>
                  <a:pt x="1797125" y="37475"/>
                  <a:pt x="1857213" y="10594"/>
                </a:cubicBezTo>
                <a:cubicBezTo>
                  <a:pt x="1896981" y="-1049"/>
                  <a:pt x="2008907" y="688"/>
                  <a:pt x="2133923" y="4245"/>
                </a:cubicBezTo>
                <a:cubicBezTo>
                  <a:pt x="2258939" y="7802"/>
                  <a:pt x="2366010" y="121456"/>
                  <a:pt x="2366010" y="256648"/>
                </a:cubicBezTo>
                <a:lnTo>
                  <a:pt x="2366010" y="4891524"/>
                </a:lnTo>
                <a:cubicBezTo>
                  <a:pt x="2366010" y="5026716"/>
                  <a:pt x="2256415" y="5136311"/>
                  <a:pt x="2121223" y="5136311"/>
                </a:cubicBezTo>
                <a:lnTo>
                  <a:pt x="244787" y="5136311"/>
                </a:lnTo>
                <a:cubicBezTo>
                  <a:pt x="109595" y="5136311"/>
                  <a:pt x="0" y="5026716"/>
                  <a:pt x="0" y="4891524"/>
                </a:cubicBezTo>
                <a:lnTo>
                  <a:pt x="0" y="256648"/>
                </a:lnTo>
                <a:close/>
              </a:path>
            </a:pathLst>
          </a:custGeom>
          <a:solidFill>
            <a:schemeClr val="tx1"/>
          </a:solidFill>
        </p:spPr>
        <p:txBody>
          <a:bodyPr lIns="252000" tIns="612000" bIns="90000" anchor="t">
            <a:normAutofit/>
          </a:bodyPr>
          <a:lstStyle>
            <a:lvl1pPr marL="0" indent="0" algn="l">
              <a:buNone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253992701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hone X Zo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1908C951-434A-4DD1-AFA3-1AF87D70474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103086" y="1534810"/>
            <a:ext cx="3795555" cy="5334729"/>
          </a:xfrm>
          <a:custGeom>
            <a:avLst/>
            <a:gdLst>
              <a:gd name="connsiteX0" fmla="*/ 0 w 2366010"/>
              <a:gd name="connsiteY0" fmla="*/ 244787 h 5124450"/>
              <a:gd name="connsiteX1" fmla="*/ 244787 w 2366010"/>
              <a:gd name="connsiteY1" fmla="*/ 0 h 5124450"/>
              <a:gd name="connsiteX2" fmla="*/ 2121223 w 2366010"/>
              <a:gd name="connsiteY2" fmla="*/ 0 h 5124450"/>
              <a:gd name="connsiteX3" fmla="*/ 2366010 w 2366010"/>
              <a:gd name="connsiteY3" fmla="*/ 244787 h 5124450"/>
              <a:gd name="connsiteX4" fmla="*/ 2366010 w 2366010"/>
              <a:gd name="connsiteY4" fmla="*/ 4879663 h 5124450"/>
              <a:gd name="connsiteX5" fmla="*/ 2121223 w 2366010"/>
              <a:gd name="connsiteY5" fmla="*/ 5124450 h 5124450"/>
              <a:gd name="connsiteX6" fmla="*/ 244787 w 2366010"/>
              <a:gd name="connsiteY6" fmla="*/ 5124450 h 5124450"/>
              <a:gd name="connsiteX7" fmla="*/ 0 w 2366010"/>
              <a:gd name="connsiteY7" fmla="*/ 4879663 h 5124450"/>
              <a:gd name="connsiteX8" fmla="*/ 0 w 2366010"/>
              <a:gd name="connsiteY8" fmla="*/ 244787 h 5124450"/>
              <a:gd name="connsiteX0" fmla="*/ 0 w 2366010"/>
              <a:gd name="connsiteY0" fmla="*/ 244793 h 5124456"/>
              <a:gd name="connsiteX1" fmla="*/ 244787 w 2366010"/>
              <a:gd name="connsiteY1" fmla="*/ 6 h 5124456"/>
              <a:gd name="connsiteX2" fmla="*/ 659130 w 2366010"/>
              <a:gd name="connsiteY2" fmla="*/ 186696 h 5124456"/>
              <a:gd name="connsiteX3" fmla="*/ 2121223 w 2366010"/>
              <a:gd name="connsiteY3" fmla="*/ 6 h 5124456"/>
              <a:gd name="connsiteX4" fmla="*/ 2366010 w 2366010"/>
              <a:gd name="connsiteY4" fmla="*/ 244793 h 5124456"/>
              <a:gd name="connsiteX5" fmla="*/ 2366010 w 2366010"/>
              <a:gd name="connsiteY5" fmla="*/ 4879669 h 5124456"/>
              <a:gd name="connsiteX6" fmla="*/ 2121223 w 2366010"/>
              <a:gd name="connsiteY6" fmla="*/ 5124456 h 5124456"/>
              <a:gd name="connsiteX7" fmla="*/ 244787 w 2366010"/>
              <a:gd name="connsiteY7" fmla="*/ 5124456 h 5124456"/>
              <a:gd name="connsiteX8" fmla="*/ 0 w 2366010"/>
              <a:gd name="connsiteY8" fmla="*/ 4879669 h 5124456"/>
              <a:gd name="connsiteX9" fmla="*/ 0 w 2366010"/>
              <a:gd name="connsiteY9" fmla="*/ 244793 h 5124456"/>
              <a:gd name="connsiteX0" fmla="*/ 0 w 2366010"/>
              <a:gd name="connsiteY0" fmla="*/ 244794 h 5124457"/>
              <a:gd name="connsiteX1" fmla="*/ 244787 w 2366010"/>
              <a:gd name="connsiteY1" fmla="*/ 7 h 5124457"/>
              <a:gd name="connsiteX2" fmla="*/ 659130 w 2366010"/>
              <a:gd name="connsiteY2" fmla="*/ 186697 h 5124457"/>
              <a:gd name="connsiteX3" fmla="*/ 2121223 w 2366010"/>
              <a:gd name="connsiteY3" fmla="*/ 7 h 5124457"/>
              <a:gd name="connsiteX4" fmla="*/ 2366010 w 2366010"/>
              <a:gd name="connsiteY4" fmla="*/ 244794 h 5124457"/>
              <a:gd name="connsiteX5" fmla="*/ 2366010 w 2366010"/>
              <a:gd name="connsiteY5" fmla="*/ 4879670 h 5124457"/>
              <a:gd name="connsiteX6" fmla="*/ 2121223 w 2366010"/>
              <a:gd name="connsiteY6" fmla="*/ 5124457 h 5124457"/>
              <a:gd name="connsiteX7" fmla="*/ 244787 w 2366010"/>
              <a:gd name="connsiteY7" fmla="*/ 5124457 h 5124457"/>
              <a:gd name="connsiteX8" fmla="*/ 0 w 2366010"/>
              <a:gd name="connsiteY8" fmla="*/ 4879670 h 5124457"/>
              <a:gd name="connsiteX9" fmla="*/ 0 w 2366010"/>
              <a:gd name="connsiteY9" fmla="*/ 244794 h 5124457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6591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6591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7353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9704 h 5139367"/>
              <a:gd name="connsiteX1" fmla="*/ 244787 w 2366010"/>
              <a:gd name="connsiteY1" fmla="*/ 14917 h 5139367"/>
              <a:gd name="connsiteX2" fmla="*/ 499110 w 2366010"/>
              <a:gd name="connsiteY2" fmla="*/ 30158 h 5139367"/>
              <a:gd name="connsiteX3" fmla="*/ 735330 w 2366010"/>
              <a:gd name="connsiteY3" fmla="*/ 201607 h 5139367"/>
              <a:gd name="connsiteX4" fmla="*/ 2121223 w 2366010"/>
              <a:gd name="connsiteY4" fmla="*/ 14917 h 5139367"/>
              <a:gd name="connsiteX5" fmla="*/ 2366010 w 2366010"/>
              <a:gd name="connsiteY5" fmla="*/ 259704 h 5139367"/>
              <a:gd name="connsiteX6" fmla="*/ 2366010 w 2366010"/>
              <a:gd name="connsiteY6" fmla="*/ 4894580 h 5139367"/>
              <a:gd name="connsiteX7" fmla="*/ 2121223 w 2366010"/>
              <a:gd name="connsiteY7" fmla="*/ 5139367 h 5139367"/>
              <a:gd name="connsiteX8" fmla="*/ 244787 w 2366010"/>
              <a:gd name="connsiteY8" fmla="*/ 5139367 h 5139367"/>
              <a:gd name="connsiteX9" fmla="*/ 0 w 2366010"/>
              <a:gd name="connsiteY9" fmla="*/ 4894580 h 5139367"/>
              <a:gd name="connsiteX10" fmla="*/ 0 w 2366010"/>
              <a:gd name="connsiteY10" fmla="*/ 259704 h 5139367"/>
              <a:gd name="connsiteX0" fmla="*/ 0 w 2366010"/>
              <a:gd name="connsiteY0" fmla="*/ 255334 h 5134997"/>
              <a:gd name="connsiteX1" fmla="*/ 244787 w 2366010"/>
              <a:gd name="connsiteY1" fmla="*/ 10547 h 5134997"/>
              <a:gd name="connsiteX2" fmla="*/ 499110 w 2366010"/>
              <a:gd name="connsiteY2" fmla="*/ 25788 h 5134997"/>
              <a:gd name="connsiteX3" fmla="*/ 735330 w 2366010"/>
              <a:gd name="connsiteY3" fmla="*/ 197237 h 5134997"/>
              <a:gd name="connsiteX4" fmla="*/ 2121223 w 2366010"/>
              <a:gd name="connsiteY4" fmla="*/ 10547 h 5134997"/>
              <a:gd name="connsiteX5" fmla="*/ 2366010 w 2366010"/>
              <a:gd name="connsiteY5" fmla="*/ 255334 h 5134997"/>
              <a:gd name="connsiteX6" fmla="*/ 2366010 w 2366010"/>
              <a:gd name="connsiteY6" fmla="*/ 4890210 h 5134997"/>
              <a:gd name="connsiteX7" fmla="*/ 2121223 w 2366010"/>
              <a:gd name="connsiteY7" fmla="*/ 5134997 h 5134997"/>
              <a:gd name="connsiteX8" fmla="*/ 244787 w 2366010"/>
              <a:gd name="connsiteY8" fmla="*/ 5134997 h 5134997"/>
              <a:gd name="connsiteX9" fmla="*/ 0 w 2366010"/>
              <a:gd name="connsiteY9" fmla="*/ 4890210 h 5134997"/>
              <a:gd name="connsiteX10" fmla="*/ 0 w 2366010"/>
              <a:gd name="connsiteY10" fmla="*/ 255334 h 5134997"/>
              <a:gd name="connsiteX0" fmla="*/ 0 w 2366010"/>
              <a:gd name="connsiteY0" fmla="*/ 255334 h 5134997"/>
              <a:gd name="connsiteX1" fmla="*/ 244787 w 2366010"/>
              <a:gd name="connsiteY1" fmla="*/ 10547 h 5134997"/>
              <a:gd name="connsiteX2" fmla="*/ 499110 w 2366010"/>
              <a:gd name="connsiteY2" fmla="*/ 25788 h 5134997"/>
              <a:gd name="connsiteX3" fmla="*/ 731520 w 2366010"/>
              <a:gd name="connsiteY3" fmla="*/ 193427 h 5134997"/>
              <a:gd name="connsiteX4" fmla="*/ 2121223 w 2366010"/>
              <a:gd name="connsiteY4" fmla="*/ 10547 h 5134997"/>
              <a:gd name="connsiteX5" fmla="*/ 2366010 w 2366010"/>
              <a:gd name="connsiteY5" fmla="*/ 255334 h 5134997"/>
              <a:gd name="connsiteX6" fmla="*/ 2366010 w 2366010"/>
              <a:gd name="connsiteY6" fmla="*/ 4890210 h 5134997"/>
              <a:gd name="connsiteX7" fmla="*/ 2121223 w 2366010"/>
              <a:gd name="connsiteY7" fmla="*/ 5134997 h 5134997"/>
              <a:gd name="connsiteX8" fmla="*/ 244787 w 2366010"/>
              <a:gd name="connsiteY8" fmla="*/ 5134997 h 5134997"/>
              <a:gd name="connsiteX9" fmla="*/ 0 w 2366010"/>
              <a:gd name="connsiteY9" fmla="*/ 4890210 h 5134997"/>
              <a:gd name="connsiteX10" fmla="*/ 0 w 2366010"/>
              <a:gd name="connsiteY10" fmla="*/ 255334 h 5134997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152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152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914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914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1685 h 5131348"/>
              <a:gd name="connsiteX1" fmla="*/ 244787 w 2366010"/>
              <a:gd name="connsiteY1" fmla="*/ 6898 h 5131348"/>
              <a:gd name="connsiteX2" fmla="*/ 510540 w 2366010"/>
              <a:gd name="connsiteY2" fmla="*/ 10709 h 5131348"/>
              <a:gd name="connsiteX3" fmla="*/ 739140 w 2366010"/>
              <a:gd name="connsiteY3" fmla="*/ 189778 h 5131348"/>
              <a:gd name="connsiteX4" fmla="*/ 2121223 w 2366010"/>
              <a:gd name="connsiteY4" fmla="*/ 6898 h 5131348"/>
              <a:gd name="connsiteX5" fmla="*/ 2366010 w 2366010"/>
              <a:gd name="connsiteY5" fmla="*/ 251685 h 5131348"/>
              <a:gd name="connsiteX6" fmla="*/ 2366010 w 2366010"/>
              <a:gd name="connsiteY6" fmla="*/ 4886561 h 5131348"/>
              <a:gd name="connsiteX7" fmla="*/ 2121223 w 2366010"/>
              <a:gd name="connsiteY7" fmla="*/ 5131348 h 5131348"/>
              <a:gd name="connsiteX8" fmla="*/ 244787 w 2366010"/>
              <a:gd name="connsiteY8" fmla="*/ 5131348 h 5131348"/>
              <a:gd name="connsiteX9" fmla="*/ 0 w 2366010"/>
              <a:gd name="connsiteY9" fmla="*/ 4886561 h 5131348"/>
              <a:gd name="connsiteX10" fmla="*/ 0 w 2366010"/>
              <a:gd name="connsiteY10" fmla="*/ 251685 h 5131348"/>
              <a:gd name="connsiteX0" fmla="*/ 0 w 2366010"/>
              <a:gd name="connsiteY0" fmla="*/ 251685 h 5131348"/>
              <a:gd name="connsiteX1" fmla="*/ 244787 w 2366010"/>
              <a:gd name="connsiteY1" fmla="*/ 6898 h 5131348"/>
              <a:gd name="connsiteX2" fmla="*/ 510540 w 2366010"/>
              <a:gd name="connsiteY2" fmla="*/ 10709 h 5131348"/>
              <a:gd name="connsiteX3" fmla="*/ 727710 w 2366010"/>
              <a:gd name="connsiteY3" fmla="*/ 189778 h 5131348"/>
              <a:gd name="connsiteX4" fmla="*/ 2121223 w 2366010"/>
              <a:gd name="connsiteY4" fmla="*/ 6898 h 5131348"/>
              <a:gd name="connsiteX5" fmla="*/ 2366010 w 2366010"/>
              <a:gd name="connsiteY5" fmla="*/ 251685 h 5131348"/>
              <a:gd name="connsiteX6" fmla="*/ 2366010 w 2366010"/>
              <a:gd name="connsiteY6" fmla="*/ 4886561 h 5131348"/>
              <a:gd name="connsiteX7" fmla="*/ 2121223 w 2366010"/>
              <a:gd name="connsiteY7" fmla="*/ 5131348 h 5131348"/>
              <a:gd name="connsiteX8" fmla="*/ 244787 w 2366010"/>
              <a:gd name="connsiteY8" fmla="*/ 5131348 h 5131348"/>
              <a:gd name="connsiteX9" fmla="*/ 0 w 2366010"/>
              <a:gd name="connsiteY9" fmla="*/ 4886561 h 5131348"/>
              <a:gd name="connsiteX10" fmla="*/ 0 w 2366010"/>
              <a:gd name="connsiteY10" fmla="*/ 251685 h 5131348"/>
              <a:gd name="connsiteX0" fmla="*/ 0 w 2366010"/>
              <a:gd name="connsiteY0" fmla="*/ 255624 h 5135287"/>
              <a:gd name="connsiteX1" fmla="*/ 244787 w 2366010"/>
              <a:gd name="connsiteY1" fmla="*/ 10837 h 5135287"/>
              <a:gd name="connsiteX2" fmla="*/ 520700 w 2366010"/>
              <a:gd name="connsiteY2" fmla="*/ 7028 h 5135287"/>
              <a:gd name="connsiteX3" fmla="*/ 727710 w 2366010"/>
              <a:gd name="connsiteY3" fmla="*/ 193717 h 5135287"/>
              <a:gd name="connsiteX4" fmla="*/ 2121223 w 2366010"/>
              <a:gd name="connsiteY4" fmla="*/ 10837 h 5135287"/>
              <a:gd name="connsiteX5" fmla="*/ 2366010 w 2366010"/>
              <a:gd name="connsiteY5" fmla="*/ 255624 h 5135287"/>
              <a:gd name="connsiteX6" fmla="*/ 2366010 w 2366010"/>
              <a:gd name="connsiteY6" fmla="*/ 4890500 h 5135287"/>
              <a:gd name="connsiteX7" fmla="*/ 2121223 w 2366010"/>
              <a:gd name="connsiteY7" fmla="*/ 5135287 h 5135287"/>
              <a:gd name="connsiteX8" fmla="*/ 244787 w 2366010"/>
              <a:gd name="connsiteY8" fmla="*/ 5135287 h 5135287"/>
              <a:gd name="connsiteX9" fmla="*/ 0 w 2366010"/>
              <a:gd name="connsiteY9" fmla="*/ 4890500 h 5135287"/>
              <a:gd name="connsiteX10" fmla="*/ 0 w 2366010"/>
              <a:gd name="connsiteY10" fmla="*/ 255624 h 5135287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2121223 w 2366010"/>
              <a:gd name="connsiteY4" fmla="*/ 11860 h 5136310"/>
              <a:gd name="connsiteX5" fmla="*/ 2366010 w 2366010"/>
              <a:gd name="connsiteY5" fmla="*/ 256647 h 5136310"/>
              <a:gd name="connsiteX6" fmla="*/ 2366010 w 2366010"/>
              <a:gd name="connsiteY6" fmla="*/ 4891523 h 5136310"/>
              <a:gd name="connsiteX7" fmla="*/ 2121223 w 2366010"/>
              <a:gd name="connsiteY7" fmla="*/ 5136310 h 5136310"/>
              <a:gd name="connsiteX8" fmla="*/ 244787 w 2366010"/>
              <a:gd name="connsiteY8" fmla="*/ 5136310 h 5136310"/>
              <a:gd name="connsiteX9" fmla="*/ 0 w 2366010"/>
              <a:gd name="connsiteY9" fmla="*/ 4891523 h 5136310"/>
              <a:gd name="connsiteX10" fmla="*/ 0 w 2366010"/>
              <a:gd name="connsiteY10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2121223 w 2366010"/>
              <a:gd name="connsiteY4" fmla="*/ 11860 h 5136310"/>
              <a:gd name="connsiteX5" fmla="*/ 2366010 w 2366010"/>
              <a:gd name="connsiteY5" fmla="*/ 256647 h 5136310"/>
              <a:gd name="connsiteX6" fmla="*/ 2366010 w 2366010"/>
              <a:gd name="connsiteY6" fmla="*/ 4891523 h 5136310"/>
              <a:gd name="connsiteX7" fmla="*/ 2121223 w 2366010"/>
              <a:gd name="connsiteY7" fmla="*/ 5136310 h 5136310"/>
              <a:gd name="connsiteX8" fmla="*/ 244787 w 2366010"/>
              <a:gd name="connsiteY8" fmla="*/ 5136310 h 5136310"/>
              <a:gd name="connsiteX9" fmla="*/ 0 w 2366010"/>
              <a:gd name="connsiteY9" fmla="*/ 4891523 h 5136310"/>
              <a:gd name="connsiteX10" fmla="*/ 0 w 2366010"/>
              <a:gd name="connsiteY10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2381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58153 w 2366010"/>
              <a:gd name="connsiteY5" fmla="*/ 1375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5773 w 2366010"/>
              <a:gd name="connsiteY5" fmla="*/ 17823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73393 w 2366010"/>
              <a:gd name="connsiteY5" fmla="*/ 21125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0693 w 2366010"/>
              <a:gd name="connsiteY5" fmla="*/ 1883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0693 w 2366010"/>
              <a:gd name="connsiteY5" fmla="*/ 1883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8231 h 5137894"/>
              <a:gd name="connsiteX1" fmla="*/ 237167 w 2366010"/>
              <a:gd name="connsiteY1" fmla="*/ 10904 h 5137894"/>
              <a:gd name="connsiteX2" fmla="*/ 520700 w 2366010"/>
              <a:gd name="connsiteY2" fmla="*/ 9635 h 5137894"/>
              <a:gd name="connsiteX3" fmla="*/ 727710 w 2366010"/>
              <a:gd name="connsiteY3" fmla="*/ 196324 h 5137894"/>
              <a:gd name="connsiteX4" fmla="*/ 1364453 w 2366010"/>
              <a:gd name="connsiteY4" fmla="*/ 197597 h 5137894"/>
              <a:gd name="connsiteX5" fmla="*/ 1760693 w 2366010"/>
              <a:gd name="connsiteY5" fmla="*/ 189977 h 5137894"/>
              <a:gd name="connsiteX6" fmla="*/ 1877533 w 2366010"/>
              <a:gd name="connsiteY6" fmla="*/ 37577 h 5137894"/>
              <a:gd name="connsiteX7" fmla="*/ 2121223 w 2366010"/>
              <a:gd name="connsiteY7" fmla="*/ 13444 h 5137894"/>
              <a:gd name="connsiteX8" fmla="*/ 2366010 w 2366010"/>
              <a:gd name="connsiteY8" fmla="*/ 258231 h 5137894"/>
              <a:gd name="connsiteX9" fmla="*/ 2366010 w 2366010"/>
              <a:gd name="connsiteY9" fmla="*/ 4893107 h 5137894"/>
              <a:gd name="connsiteX10" fmla="*/ 2121223 w 2366010"/>
              <a:gd name="connsiteY10" fmla="*/ 5137894 h 5137894"/>
              <a:gd name="connsiteX11" fmla="*/ 244787 w 2366010"/>
              <a:gd name="connsiteY11" fmla="*/ 5137894 h 5137894"/>
              <a:gd name="connsiteX12" fmla="*/ 0 w 2366010"/>
              <a:gd name="connsiteY12" fmla="*/ 4893107 h 5137894"/>
              <a:gd name="connsiteX13" fmla="*/ 0 w 2366010"/>
              <a:gd name="connsiteY13" fmla="*/ 258231 h 5137894"/>
              <a:gd name="connsiteX0" fmla="*/ 0 w 2366010"/>
              <a:gd name="connsiteY0" fmla="*/ 258231 h 5137894"/>
              <a:gd name="connsiteX1" fmla="*/ 237167 w 2366010"/>
              <a:gd name="connsiteY1" fmla="*/ 10904 h 5137894"/>
              <a:gd name="connsiteX2" fmla="*/ 520700 w 2366010"/>
              <a:gd name="connsiteY2" fmla="*/ 9635 h 5137894"/>
              <a:gd name="connsiteX3" fmla="*/ 727710 w 2366010"/>
              <a:gd name="connsiteY3" fmla="*/ 196324 h 5137894"/>
              <a:gd name="connsiteX4" fmla="*/ 1364453 w 2366010"/>
              <a:gd name="connsiteY4" fmla="*/ 197597 h 5137894"/>
              <a:gd name="connsiteX5" fmla="*/ 1760693 w 2366010"/>
              <a:gd name="connsiteY5" fmla="*/ 189977 h 5137894"/>
              <a:gd name="connsiteX6" fmla="*/ 1877533 w 2366010"/>
              <a:gd name="connsiteY6" fmla="*/ 37577 h 5137894"/>
              <a:gd name="connsiteX7" fmla="*/ 2121223 w 2366010"/>
              <a:gd name="connsiteY7" fmla="*/ 13444 h 5137894"/>
              <a:gd name="connsiteX8" fmla="*/ 2366010 w 2366010"/>
              <a:gd name="connsiteY8" fmla="*/ 258231 h 5137894"/>
              <a:gd name="connsiteX9" fmla="*/ 2366010 w 2366010"/>
              <a:gd name="connsiteY9" fmla="*/ 4893107 h 5137894"/>
              <a:gd name="connsiteX10" fmla="*/ 2121223 w 2366010"/>
              <a:gd name="connsiteY10" fmla="*/ 5137894 h 5137894"/>
              <a:gd name="connsiteX11" fmla="*/ 244787 w 2366010"/>
              <a:gd name="connsiteY11" fmla="*/ 5137894 h 5137894"/>
              <a:gd name="connsiteX12" fmla="*/ 0 w 2366010"/>
              <a:gd name="connsiteY12" fmla="*/ 4893107 h 5137894"/>
              <a:gd name="connsiteX13" fmla="*/ 0 w 2366010"/>
              <a:gd name="connsiteY13" fmla="*/ 258231 h 5137894"/>
              <a:gd name="connsiteX0" fmla="*/ 0 w 2366010"/>
              <a:gd name="connsiteY0" fmla="*/ 263996 h 5143659"/>
              <a:gd name="connsiteX1" fmla="*/ 237167 w 2366010"/>
              <a:gd name="connsiteY1" fmla="*/ 16669 h 5143659"/>
              <a:gd name="connsiteX2" fmla="*/ 520700 w 2366010"/>
              <a:gd name="connsiteY2" fmla="*/ 15400 h 5143659"/>
              <a:gd name="connsiteX3" fmla="*/ 727710 w 2366010"/>
              <a:gd name="connsiteY3" fmla="*/ 202089 h 5143659"/>
              <a:gd name="connsiteX4" fmla="*/ 1364453 w 2366010"/>
              <a:gd name="connsiteY4" fmla="*/ 203362 h 5143659"/>
              <a:gd name="connsiteX5" fmla="*/ 1760693 w 2366010"/>
              <a:gd name="connsiteY5" fmla="*/ 195742 h 5143659"/>
              <a:gd name="connsiteX6" fmla="*/ 1864833 w 2366010"/>
              <a:gd name="connsiteY6" fmla="*/ 25562 h 5143659"/>
              <a:gd name="connsiteX7" fmla="*/ 2121223 w 2366010"/>
              <a:gd name="connsiteY7" fmla="*/ 19209 h 5143659"/>
              <a:gd name="connsiteX8" fmla="*/ 2366010 w 2366010"/>
              <a:gd name="connsiteY8" fmla="*/ 263996 h 5143659"/>
              <a:gd name="connsiteX9" fmla="*/ 2366010 w 2366010"/>
              <a:gd name="connsiteY9" fmla="*/ 4898872 h 5143659"/>
              <a:gd name="connsiteX10" fmla="*/ 2121223 w 2366010"/>
              <a:gd name="connsiteY10" fmla="*/ 5143659 h 5143659"/>
              <a:gd name="connsiteX11" fmla="*/ 244787 w 2366010"/>
              <a:gd name="connsiteY11" fmla="*/ 5143659 h 5143659"/>
              <a:gd name="connsiteX12" fmla="*/ 0 w 2366010"/>
              <a:gd name="connsiteY12" fmla="*/ 4898872 h 5143659"/>
              <a:gd name="connsiteX13" fmla="*/ 0 w 2366010"/>
              <a:gd name="connsiteY13" fmla="*/ 263996 h 5143659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364453 w 2366010"/>
              <a:gd name="connsiteY4" fmla="*/ 196014 h 5136311"/>
              <a:gd name="connsiteX5" fmla="*/ 1760693 w 2366010"/>
              <a:gd name="connsiteY5" fmla="*/ 188394 h 5136311"/>
              <a:gd name="connsiteX6" fmla="*/ 1864833 w 2366010"/>
              <a:gd name="connsiteY6" fmla="*/ 18214 h 5136311"/>
              <a:gd name="connsiteX7" fmla="*/ 2121223 w 2366010"/>
              <a:gd name="connsiteY7" fmla="*/ 11861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6069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60632 h 5140295"/>
              <a:gd name="connsiteX1" fmla="*/ 237167 w 2366010"/>
              <a:gd name="connsiteY1" fmla="*/ 13305 h 5140295"/>
              <a:gd name="connsiteX2" fmla="*/ 520700 w 2366010"/>
              <a:gd name="connsiteY2" fmla="*/ 12036 h 5140295"/>
              <a:gd name="connsiteX3" fmla="*/ 727710 w 2366010"/>
              <a:gd name="connsiteY3" fmla="*/ 198725 h 5140295"/>
              <a:gd name="connsiteX4" fmla="*/ 1364453 w 2366010"/>
              <a:gd name="connsiteY4" fmla="*/ 199998 h 5140295"/>
              <a:gd name="connsiteX5" fmla="*/ 1753073 w 2366010"/>
              <a:gd name="connsiteY5" fmla="*/ 192378 h 5140295"/>
              <a:gd name="connsiteX6" fmla="*/ 1857213 w 2366010"/>
              <a:gd name="connsiteY6" fmla="*/ 14578 h 5140295"/>
              <a:gd name="connsiteX7" fmla="*/ 2121223 w 2366010"/>
              <a:gd name="connsiteY7" fmla="*/ 15845 h 5140295"/>
              <a:gd name="connsiteX8" fmla="*/ 2366010 w 2366010"/>
              <a:gd name="connsiteY8" fmla="*/ 260632 h 5140295"/>
              <a:gd name="connsiteX9" fmla="*/ 2366010 w 2366010"/>
              <a:gd name="connsiteY9" fmla="*/ 4895508 h 5140295"/>
              <a:gd name="connsiteX10" fmla="*/ 2121223 w 2366010"/>
              <a:gd name="connsiteY10" fmla="*/ 5140295 h 5140295"/>
              <a:gd name="connsiteX11" fmla="*/ 244787 w 2366010"/>
              <a:gd name="connsiteY11" fmla="*/ 5140295 h 5140295"/>
              <a:gd name="connsiteX12" fmla="*/ 0 w 2366010"/>
              <a:gd name="connsiteY12" fmla="*/ 4895508 h 5140295"/>
              <a:gd name="connsiteX13" fmla="*/ 0 w 2366010"/>
              <a:gd name="connsiteY13" fmla="*/ 260632 h 5140295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3073 w 2366010"/>
              <a:gd name="connsiteY5" fmla="*/ 193915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59044 h 5138707"/>
              <a:gd name="connsiteX1" fmla="*/ 237167 w 2366010"/>
              <a:gd name="connsiteY1" fmla="*/ 11717 h 5138707"/>
              <a:gd name="connsiteX2" fmla="*/ 520700 w 2366010"/>
              <a:gd name="connsiteY2" fmla="*/ 10448 h 5138707"/>
              <a:gd name="connsiteX3" fmla="*/ 727710 w 2366010"/>
              <a:gd name="connsiteY3" fmla="*/ 197137 h 5138707"/>
              <a:gd name="connsiteX4" fmla="*/ 1364453 w 2366010"/>
              <a:gd name="connsiteY4" fmla="*/ 198410 h 5138707"/>
              <a:gd name="connsiteX5" fmla="*/ 1753073 w 2366010"/>
              <a:gd name="connsiteY5" fmla="*/ 190790 h 5138707"/>
              <a:gd name="connsiteX6" fmla="*/ 1857213 w 2366010"/>
              <a:gd name="connsiteY6" fmla="*/ 12990 h 5138707"/>
              <a:gd name="connsiteX7" fmla="*/ 2121223 w 2366010"/>
              <a:gd name="connsiteY7" fmla="*/ 14257 h 5138707"/>
              <a:gd name="connsiteX8" fmla="*/ 2366010 w 2366010"/>
              <a:gd name="connsiteY8" fmla="*/ 259044 h 5138707"/>
              <a:gd name="connsiteX9" fmla="*/ 2366010 w 2366010"/>
              <a:gd name="connsiteY9" fmla="*/ 4893920 h 5138707"/>
              <a:gd name="connsiteX10" fmla="*/ 2121223 w 2366010"/>
              <a:gd name="connsiteY10" fmla="*/ 5138707 h 5138707"/>
              <a:gd name="connsiteX11" fmla="*/ 244787 w 2366010"/>
              <a:gd name="connsiteY11" fmla="*/ 5138707 h 5138707"/>
              <a:gd name="connsiteX12" fmla="*/ 0 w 2366010"/>
              <a:gd name="connsiteY12" fmla="*/ 4893920 h 5138707"/>
              <a:gd name="connsiteX13" fmla="*/ 0 w 2366010"/>
              <a:gd name="connsiteY13" fmla="*/ 259044 h 5138707"/>
              <a:gd name="connsiteX0" fmla="*/ 0 w 2366010"/>
              <a:gd name="connsiteY0" fmla="*/ 259044 h 5138707"/>
              <a:gd name="connsiteX1" fmla="*/ 237167 w 2366010"/>
              <a:gd name="connsiteY1" fmla="*/ 11717 h 5138707"/>
              <a:gd name="connsiteX2" fmla="*/ 520700 w 2366010"/>
              <a:gd name="connsiteY2" fmla="*/ 10448 h 5138707"/>
              <a:gd name="connsiteX3" fmla="*/ 727710 w 2366010"/>
              <a:gd name="connsiteY3" fmla="*/ 197137 h 5138707"/>
              <a:gd name="connsiteX4" fmla="*/ 1364453 w 2366010"/>
              <a:gd name="connsiteY4" fmla="*/ 198410 h 5138707"/>
              <a:gd name="connsiteX5" fmla="*/ 1753073 w 2366010"/>
              <a:gd name="connsiteY5" fmla="*/ 190790 h 5138707"/>
              <a:gd name="connsiteX6" fmla="*/ 1857213 w 2366010"/>
              <a:gd name="connsiteY6" fmla="*/ 12990 h 5138707"/>
              <a:gd name="connsiteX7" fmla="*/ 2121223 w 2366010"/>
              <a:gd name="connsiteY7" fmla="*/ 14257 h 5138707"/>
              <a:gd name="connsiteX8" fmla="*/ 2366010 w 2366010"/>
              <a:gd name="connsiteY8" fmla="*/ 259044 h 5138707"/>
              <a:gd name="connsiteX9" fmla="*/ 2366010 w 2366010"/>
              <a:gd name="connsiteY9" fmla="*/ 4893920 h 5138707"/>
              <a:gd name="connsiteX10" fmla="*/ 2121223 w 2366010"/>
              <a:gd name="connsiteY10" fmla="*/ 5138707 h 5138707"/>
              <a:gd name="connsiteX11" fmla="*/ 244787 w 2366010"/>
              <a:gd name="connsiteY11" fmla="*/ 5138707 h 5138707"/>
              <a:gd name="connsiteX12" fmla="*/ 0 w 2366010"/>
              <a:gd name="connsiteY12" fmla="*/ 4893920 h 5138707"/>
              <a:gd name="connsiteX13" fmla="*/ 0 w 2366010"/>
              <a:gd name="connsiteY13" fmla="*/ 259044 h 5138707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3073 w 2366010"/>
              <a:gd name="connsiteY5" fmla="*/ 193915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5613 w 2366010"/>
              <a:gd name="connsiteY5" fmla="*/ 186299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5613 w 2366010"/>
              <a:gd name="connsiteY5" fmla="*/ 186299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1383 h 5141046"/>
              <a:gd name="connsiteX1" fmla="*/ 237167 w 2366010"/>
              <a:gd name="connsiteY1" fmla="*/ 14056 h 5141046"/>
              <a:gd name="connsiteX2" fmla="*/ 520700 w 2366010"/>
              <a:gd name="connsiteY2" fmla="*/ 12787 h 5141046"/>
              <a:gd name="connsiteX3" fmla="*/ 727710 w 2366010"/>
              <a:gd name="connsiteY3" fmla="*/ 199476 h 5141046"/>
              <a:gd name="connsiteX4" fmla="*/ 1364453 w 2366010"/>
              <a:gd name="connsiteY4" fmla="*/ 200749 h 5141046"/>
              <a:gd name="connsiteX5" fmla="*/ 1755613 w 2366010"/>
              <a:gd name="connsiteY5" fmla="*/ 185513 h 5141046"/>
              <a:gd name="connsiteX6" fmla="*/ 1857213 w 2366010"/>
              <a:gd name="connsiteY6" fmla="*/ 15329 h 5141046"/>
              <a:gd name="connsiteX7" fmla="*/ 2121223 w 2366010"/>
              <a:gd name="connsiteY7" fmla="*/ 16596 h 5141046"/>
              <a:gd name="connsiteX8" fmla="*/ 2366010 w 2366010"/>
              <a:gd name="connsiteY8" fmla="*/ 261383 h 5141046"/>
              <a:gd name="connsiteX9" fmla="*/ 2366010 w 2366010"/>
              <a:gd name="connsiteY9" fmla="*/ 4896259 h 5141046"/>
              <a:gd name="connsiteX10" fmla="*/ 2121223 w 2366010"/>
              <a:gd name="connsiteY10" fmla="*/ 5141046 h 5141046"/>
              <a:gd name="connsiteX11" fmla="*/ 244787 w 2366010"/>
              <a:gd name="connsiteY11" fmla="*/ 5141046 h 5141046"/>
              <a:gd name="connsiteX12" fmla="*/ 0 w 2366010"/>
              <a:gd name="connsiteY12" fmla="*/ 4896259 h 5141046"/>
              <a:gd name="connsiteX13" fmla="*/ 0 w 2366010"/>
              <a:gd name="connsiteY13" fmla="*/ 261383 h 5141046"/>
              <a:gd name="connsiteX0" fmla="*/ 0 w 2366010"/>
              <a:gd name="connsiteY0" fmla="*/ 261383 h 5141046"/>
              <a:gd name="connsiteX1" fmla="*/ 237167 w 2366010"/>
              <a:gd name="connsiteY1" fmla="*/ 14056 h 5141046"/>
              <a:gd name="connsiteX2" fmla="*/ 520700 w 2366010"/>
              <a:gd name="connsiteY2" fmla="*/ 12787 h 5141046"/>
              <a:gd name="connsiteX3" fmla="*/ 727710 w 2366010"/>
              <a:gd name="connsiteY3" fmla="*/ 199476 h 5141046"/>
              <a:gd name="connsiteX4" fmla="*/ 1364453 w 2366010"/>
              <a:gd name="connsiteY4" fmla="*/ 200749 h 5141046"/>
              <a:gd name="connsiteX5" fmla="*/ 1755613 w 2366010"/>
              <a:gd name="connsiteY5" fmla="*/ 185513 h 5141046"/>
              <a:gd name="connsiteX6" fmla="*/ 1857213 w 2366010"/>
              <a:gd name="connsiteY6" fmla="*/ 15329 h 5141046"/>
              <a:gd name="connsiteX7" fmla="*/ 2121223 w 2366010"/>
              <a:gd name="connsiteY7" fmla="*/ 16596 h 5141046"/>
              <a:gd name="connsiteX8" fmla="*/ 2366010 w 2366010"/>
              <a:gd name="connsiteY8" fmla="*/ 261383 h 5141046"/>
              <a:gd name="connsiteX9" fmla="*/ 2366010 w 2366010"/>
              <a:gd name="connsiteY9" fmla="*/ 4896259 h 5141046"/>
              <a:gd name="connsiteX10" fmla="*/ 2121223 w 2366010"/>
              <a:gd name="connsiteY10" fmla="*/ 5141046 h 5141046"/>
              <a:gd name="connsiteX11" fmla="*/ 244787 w 2366010"/>
              <a:gd name="connsiteY11" fmla="*/ 5141046 h 5141046"/>
              <a:gd name="connsiteX12" fmla="*/ 0 w 2366010"/>
              <a:gd name="connsiteY12" fmla="*/ 4896259 h 5141046"/>
              <a:gd name="connsiteX13" fmla="*/ 0 w 2366010"/>
              <a:gd name="connsiteY13" fmla="*/ 261383 h 5141046"/>
              <a:gd name="connsiteX0" fmla="*/ 0 w 2366010"/>
              <a:gd name="connsiteY0" fmla="*/ 266517 h 5146180"/>
              <a:gd name="connsiteX1" fmla="*/ 237167 w 2366010"/>
              <a:gd name="connsiteY1" fmla="*/ 19190 h 5146180"/>
              <a:gd name="connsiteX2" fmla="*/ 520700 w 2366010"/>
              <a:gd name="connsiteY2" fmla="*/ 17921 h 5146180"/>
              <a:gd name="connsiteX3" fmla="*/ 727710 w 2366010"/>
              <a:gd name="connsiteY3" fmla="*/ 204610 h 5146180"/>
              <a:gd name="connsiteX4" fmla="*/ 1364453 w 2366010"/>
              <a:gd name="connsiteY4" fmla="*/ 205883 h 5146180"/>
              <a:gd name="connsiteX5" fmla="*/ 1755613 w 2366010"/>
              <a:gd name="connsiteY5" fmla="*/ 190647 h 5146180"/>
              <a:gd name="connsiteX6" fmla="*/ 1857213 w 2366010"/>
              <a:gd name="connsiteY6" fmla="*/ 20463 h 5146180"/>
              <a:gd name="connsiteX7" fmla="*/ 2133923 w 2366010"/>
              <a:gd name="connsiteY7" fmla="*/ 14114 h 5146180"/>
              <a:gd name="connsiteX8" fmla="*/ 2366010 w 2366010"/>
              <a:gd name="connsiteY8" fmla="*/ 266517 h 5146180"/>
              <a:gd name="connsiteX9" fmla="*/ 2366010 w 2366010"/>
              <a:gd name="connsiteY9" fmla="*/ 4901393 h 5146180"/>
              <a:gd name="connsiteX10" fmla="*/ 2121223 w 2366010"/>
              <a:gd name="connsiteY10" fmla="*/ 5146180 h 5146180"/>
              <a:gd name="connsiteX11" fmla="*/ 244787 w 2366010"/>
              <a:gd name="connsiteY11" fmla="*/ 5146180 h 5146180"/>
              <a:gd name="connsiteX12" fmla="*/ 0 w 2366010"/>
              <a:gd name="connsiteY12" fmla="*/ 4901393 h 5146180"/>
              <a:gd name="connsiteX13" fmla="*/ 0 w 2366010"/>
              <a:gd name="connsiteY13" fmla="*/ 266517 h 5146180"/>
              <a:gd name="connsiteX0" fmla="*/ 0 w 2366010"/>
              <a:gd name="connsiteY0" fmla="*/ 266517 h 5146180"/>
              <a:gd name="connsiteX1" fmla="*/ 237167 w 2366010"/>
              <a:gd name="connsiteY1" fmla="*/ 19190 h 5146180"/>
              <a:gd name="connsiteX2" fmla="*/ 520700 w 2366010"/>
              <a:gd name="connsiteY2" fmla="*/ 17921 h 5146180"/>
              <a:gd name="connsiteX3" fmla="*/ 727710 w 2366010"/>
              <a:gd name="connsiteY3" fmla="*/ 204610 h 5146180"/>
              <a:gd name="connsiteX4" fmla="*/ 1364453 w 2366010"/>
              <a:gd name="connsiteY4" fmla="*/ 205883 h 5146180"/>
              <a:gd name="connsiteX5" fmla="*/ 1755613 w 2366010"/>
              <a:gd name="connsiteY5" fmla="*/ 190647 h 5146180"/>
              <a:gd name="connsiteX6" fmla="*/ 1857213 w 2366010"/>
              <a:gd name="connsiteY6" fmla="*/ 20463 h 5146180"/>
              <a:gd name="connsiteX7" fmla="*/ 2133923 w 2366010"/>
              <a:gd name="connsiteY7" fmla="*/ 14114 h 5146180"/>
              <a:gd name="connsiteX8" fmla="*/ 2366010 w 2366010"/>
              <a:gd name="connsiteY8" fmla="*/ 266517 h 5146180"/>
              <a:gd name="connsiteX9" fmla="*/ 2366010 w 2366010"/>
              <a:gd name="connsiteY9" fmla="*/ 4901393 h 5146180"/>
              <a:gd name="connsiteX10" fmla="*/ 2121223 w 2366010"/>
              <a:gd name="connsiteY10" fmla="*/ 5146180 h 5146180"/>
              <a:gd name="connsiteX11" fmla="*/ 244787 w 2366010"/>
              <a:gd name="connsiteY11" fmla="*/ 5146180 h 5146180"/>
              <a:gd name="connsiteX12" fmla="*/ 0 w 2366010"/>
              <a:gd name="connsiteY12" fmla="*/ 4901393 h 5146180"/>
              <a:gd name="connsiteX13" fmla="*/ 0 w 2366010"/>
              <a:gd name="connsiteY13" fmla="*/ 266517 h 5146180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364453 w 2366010"/>
              <a:gd name="connsiteY4" fmla="*/ 207009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3708 w 2366010"/>
              <a:gd name="connsiteY5" fmla="*/ 189869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3708 w 2366010"/>
              <a:gd name="connsiteY5" fmla="*/ 189869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8788 w 2366010"/>
              <a:gd name="connsiteY5" fmla="*/ 173797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32790 w 2366010"/>
              <a:gd name="connsiteY3" fmla="*/ 189664 h 5136311"/>
              <a:gd name="connsiteX4" fmla="*/ 1274918 w 2366010"/>
              <a:gd name="connsiteY4" fmla="*/ 194110 h 5136311"/>
              <a:gd name="connsiteX5" fmla="*/ 1758788 w 2366010"/>
              <a:gd name="connsiteY5" fmla="*/ 173797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18234 w 2384244"/>
              <a:gd name="connsiteY0" fmla="*/ 256648 h 5136311"/>
              <a:gd name="connsiteX1" fmla="*/ 255401 w 2384244"/>
              <a:gd name="connsiteY1" fmla="*/ 9321 h 5136311"/>
              <a:gd name="connsiteX2" fmla="*/ 538934 w 2384244"/>
              <a:gd name="connsiteY2" fmla="*/ 8052 h 5136311"/>
              <a:gd name="connsiteX3" fmla="*/ 751024 w 2384244"/>
              <a:gd name="connsiteY3" fmla="*/ 189664 h 5136311"/>
              <a:gd name="connsiteX4" fmla="*/ 1293152 w 2384244"/>
              <a:gd name="connsiteY4" fmla="*/ 194110 h 5136311"/>
              <a:gd name="connsiteX5" fmla="*/ 1777022 w 2384244"/>
              <a:gd name="connsiteY5" fmla="*/ 173797 h 5136311"/>
              <a:gd name="connsiteX6" fmla="*/ 1875447 w 2384244"/>
              <a:gd name="connsiteY6" fmla="*/ 10594 h 5136311"/>
              <a:gd name="connsiteX7" fmla="*/ 2152157 w 2384244"/>
              <a:gd name="connsiteY7" fmla="*/ 4245 h 5136311"/>
              <a:gd name="connsiteX8" fmla="*/ 2384244 w 2384244"/>
              <a:gd name="connsiteY8" fmla="*/ 256648 h 5136311"/>
              <a:gd name="connsiteX9" fmla="*/ 2384244 w 2384244"/>
              <a:gd name="connsiteY9" fmla="*/ 4891524 h 5136311"/>
              <a:gd name="connsiteX10" fmla="*/ 2139457 w 2384244"/>
              <a:gd name="connsiteY10" fmla="*/ 5136311 h 5136311"/>
              <a:gd name="connsiteX11" fmla="*/ 263021 w 2384244"/>
              <a:gd name="connsiteY11" fmla="*/ 5136311 h 5136311"/>
              <a:gd name="connsiteX12" fmla="*/ 18234 w 2384244"/>
              <a:gd name="connsiteY12" fmla="*/ 4891524 h 5136311"/>
              <a:gd name="connsiteX13" fmla="*/ 0 w 2384244"/>
              <a:gd name="connsiteY13" fmla="*/ 3346754 h 5136311"/>
              <a:gd name="connsiteX14" fmla="*/ 18234 w 2384244"/>
              <a:gd name="connsiteY14" fmla="*/ 256648 h 5136311"/>
              <a:gd name="connsiteX0" fmla="*/ 18234 w 2384244"/>
              <a:gd name="connsiteY0" fmla="*/ 334285 h 5213948"/>
              <a:gd name="connsiteX1" fmla="*/ 255401 w 2384244"/>
              <a:gd name="connsiteY1" fmla="*/ 86958 h 5213948"/>
              <a:gd name="connsiteX2" fmla="*/ 538934 w 2384244"/>
              <a:gd name="connsiteY2" fmla="*/ 85689 h 5213948"/>
              <a:gd name="connsiteX3" fmla="*/ 751024 w 2384244"/>
              <a:gd name="connsiteY3" fmla="*/ 267301 h 5213948"/>
              <a:gd name="connsiteX4" fmla="*/ 1293152 w 2384244"/>
              <a:gd name="connsiteY4" fmla="*/ 271747 h 5213948"/>
              <a:gd name="connsiteX5" fmla="*/ 1777022 w 2384244"/>
              <a:gd name="connsiteY5" fmla="*/ 251434 h 5213948"/>
              <a:gd name="connsiteX6" fmla="*/ 1875447 w 2384244"/>
              <a:gd name="connsiteY6" fmla="*/ 88231 h 5213948"/>
              <a:gd name="connsiteX7" fmla="*/ 2152157 w 2384244"/>
              <a:gd name="connsiteY7" fmla="*/ 81882 h 5213948"/>
              <a:gd name="connsiteX8" fmla="*/ 2384244 w 2384244"/>
              <a:gd name="connsiteY8" fmla="*/ 334285 h 5213948"/>
              <a:gd name="connsiteX9" fmla="*/ 2379641 w 2384244"/>
              <a:gd name="connsiteY9" fmla="*/ 3424391 h 5213948"/>
              <a:gd name="connsiteX10" fmla="*/ 2384244 w 2384244"/>
              <a:gd name="connsiteY10" fmla="*/ 4969161 h 5213948"/>
              <a:gd name="connsiteX11" fmla="*/ 2139457 w 2384244"/>
              <a:gd name="connsiteY11" fmla="*/ 5213948 h 5213948"/>
              <a:gd name="connsiteX12" fmla="*/ 263021 w 2384244"/>
              <a:gd name="connsiteY12" fmla="*/ 5213948 h 5213948"/>
              <a:gd name="connsiteX13" fmla="*/ 18234 w 2384244"/>
              <a:gd name="connsiteY13" fmla="*/ 4969161 h 5213948"/>
              <a:gd name="connsiteX14" fmla="*/ 0 w 2384244"/>
              <a:gd name="connsiteY14" fmla="*/ 3424391 h 5213948"/>
              <a:gd name="connsiteX15" fmla="*/ 18234 w 2384244"/>
              <a:gd name="connsiteY15" fmla="*/ 334285 h 5213948"/>
              <a:gd name="connsiteX0" fmla="*/ 18234 w 2384244"/>
              <a:gd name="connsiteY0" fmla="*/ 256648 h 5136311"/>
              <a:gd name="connsiteX1" fmla="*/ 255401 w 2384244"/>
              <a:gd name="connsiteY1" fmla="*/ 9321 h 5136311"/>
              <a:gd name="connsiteX2" fmla="*/ 538934 w 2384244"/>
              <a:gd name="connsiteY2" fmla="*/ 8052 h 5136311"/>
              <a:gd name="connsiteX3" fmla="*/ 751024 w 2384244"/>
              <a:gd name="connsiteY3" fmla="*/ 189664 h 5136311"/>
              <a:gd name="connsiteX4" fmla="*/ 1293152 w 2384244"/>
              <a:gd name="connsiteY4" fmla="*/ 194110 h 5136311"/>
              <a:gd name="connsiteX5" fmla="*/ 1777022 w 2384244"/>
              <a:gd name="connsiteY5" fmla="*/ 173797 h 5136311"/>
              <a:gd name="connsiteX6" fmla="*/ 1875447 w 2384244"/>
              <a:gd name="connsiteY6" fmla="*/ 10594 h 5136311"/>
              <a:gd name="connsiteX7" fmla="*/ 2152157 w 2384244"/>
              <a:gd name="connsiteY7" fmla="*/ 4245 h 5136311"/>
              <a:gd name="connsiteX8" fmla="*/ 2384244 w 2384244"/>
              <a:gd name="connsiteY8" fmla="*/ 256648 h 5136311"/>
              <a:gd name="connsiteX9" fmla="*/ 2379641 w 2384244"/>
              <a:gd name="connsiteY9" fmla="*/ 3346754 h 5136311"/>
              <a:gd name="connsiteX10" fmla="*/ 2384244 w 2384244"/>
              <a:gd name="connsiteY10" fmla="*/ 4891524 h 5136311"/>
              <a:gd name="connsiteX11" fmla="*/ 2139457 w 2384244"/>
              <a:gd name="connsiteY11" fmla="*/ 5136311 h 5136311"/>
              <a:gd name="connsiteX12" fmla="*/ 263021 w 2384244"/>
              <a:gd name="connsiteY12" fmla="*/ 5136311 h 5136311"/>
              <a:gd name="connsiteX13" fmla="*/ 18234 w 2384244"/>
              <a:gd name="connsiteY13" fmla="*/ 4891524 h 5136311"/>
              <a:gd name="connsiteX14" fmla="*/ 0 w 2384244"/>
              <a:gd name="connsiteY14" fmla="*/ 3346754 h 5136311"/>
              <a:gd name="connsiteX15" fmla="*/ 18234 w 2384244"/>
              <a:gd name="connsiteY15" fmla="*/ 256648 h 5136311"/>
              <a:gd name="connsiteX0" fmla="*/ 18234 w 2384244"/>
              <a:gd name="connsiteY0" fmla="*/ 256648 h 5136311"/>
              <a:gd name="connsiteX1" fmla="*/ 255401 w 2384244"/>
              <a:gd name="connsiteY1" fmla="*/ 9321 h 5136311"/>
              <a:gd name="connsiteX2" fmla="*/ 538934 w 2384244"/>
              <a:gd name="connsiteY2" fmla="*/ 8052 h 5136311"/>
              <a:gd name="connsiteX3" fmla="*/ 751024 w 2384244"/>
              <a:gd name="connsiteY3" fmla="*/ 189664 h 5136311"/>
              <a:gd name="connsiteX4" fmla="*/ 1293152 w 2384244"/>
              <a:gd name="connsiteY4" fmla="*/ 194110 h 5136311"/>
              <a:gd name="connsiteX5" fmla="*/ 1777022 w 2384244"/>
              <a:gd name="connsiteY5" fmla="*/ 173797 h 5136311"/>
              <a:gd name="connsiteX6" fmla="*/ 1875447 w 2384244"/>
              <a:gd name="connsiteY6" fmla="*/ 10594 h 5136311"/>
              <a:gd name="connsiteX7" fmla="*/ 2152157 w 2384244"/>
              <a:gd name="connsiteY7" fmla="*/ 4245 h 5136311"/>
              <a:gd name="connsiteX8" fmla="*/ 2384244 w 2384244"/>
              <a:gd name="connsiteY8" fmla="*/ 256648 h 5136311"/>
              <a:gd name="connsiteX9" fmla="*/ 2379641 w 2384244"/>
              <a:gd name="connsiteY9" fmla="*/ 3346754 h 5136311"/>
              <a:gd name="connsiteX10" fmla="*/ 2384244 w 2384244"/>
              <a:gd name="connsiteY10" fmla="*/ 4891524 h 5136311"/>
              <a:gd name="connsiteX11" fmla="*/ 2139457 w 2384244"/>
              <a:gd name="connsiteY11" fmla="*/ 5136311 h 5136311"/>
              <a:gd name="connsiteX12" fmla="*/ 263021 w 2384244"/>
              <a:gd name="connsiteY12" fmla="*/ 5136311 h 5136311"/>
              <a:gd name="connsiteX13" fmla="*/ 18234 w 2384244"/>
              <a:gd name="connsiteY13" fmla="*/ 4891524 h 5136311"/>
              <a:gd name="connsiteX14" fmla="*/ 0 w 2384244"/>
              <a:gd name="connsiteY14" fmla="*/ 3346754 h 5136311"/>
              <a:gd name="connsiteX15" fmla="*/ 18234 w 2384244"/>
              <a:gd name="connsiteY15" fmla="*/ 256648 h 5136311"/>
              <a:gd name="connsiteX0" fmla="*/ 18234 w 2384244"/>
              <a:gd name="connsiteY0" fmla="*/ 256648 h 5136311"/>
              <a:gd name="connsiteX1" fmla="*/ 255401 w 2384244"/>
              <a:gd name="connsiteY1" fmla="*/ 9321 h 5136311"/>
              <a:gd name="connsiteX2" fmla="*/ 538934 w 2384244"/>
              <a:gd name="connsiteY2" fmla="*/ 8052 h 5136311"/>
              <a:gd name="connsiteX3" fmla="*/ 751024 w 2384244"/>
              <a:gd name="connsiteY3" fmla="*/ 189664 h 5136311"/>
              <a:gd name="connsiteX4" fmla="*/ 1293152 w 2384244"/>
              <a:gd name="connsiteY4" fmla="*/ 194110 h 5136311"/>
              <a:gd name="connsiteX5" fmla="*/ 1777022 w 2384244"/>
              <a:gd name="connsiteY5" fmla="*/ 173797 h 5136311"/>
              <a:gd name="connsiteX6" fmla="*/ 1875447 w 2384244"/>
              <a:gd name="connsiteY6" fmla="*/ 10594 h 5136311"/>
              <a:gd name="connsiteX7" fmla="*/ 2152157 w 2384244"/>
              <a:gd name="connsiteY7" fmla="*/ 4245 h 5136311"/>
              <a:gd name="connsiteX8" fmla="*/ 2384244 w 2384244"/>
              <a:gd name="connsiteY8" fmla="*/ 256648 h 5136311"/>
              <a:gd name="connsiteX9" fmla="*/ 2379641 w 2384244"/>
              <a:gd name="connsiteY9" fmla="*/ 3346754 h 5136311"/>
              <a:gd name="connsiteX10" fmla="*/ 2384244 w 2384244"/>
              <a:gd name="connsiteY10" fmla="*/ 4891524 h 5136311"/>
              <a:gd name="connsiteX11" fmla="*/ 2139457 w 2384244"/>
              <a:gd name="connsiteY11" fmla="*/ 5136311 h 5136311"/>
              <a:gd name="connsiteX12" fmla="*/ 263021 w 2384244"/>
              <a:gd name="connsiteY12" fmla="*/ 5136311 h 5136311"/>
              <a:gd name="connsiteX13" fmla="*/ 18234 w 2384244"/>
              <a:gd name="connsiteY13" fmla="*/ 4891524 h 5136311"/>
              <a:gd name="connsiteX14" fmla="*/ 0 w 2384244"/>
              <a:gd name="connsiteY14" fmla="*/ 3346754 h 5136311"/>
              <a:gd name="connsiteX15" fmla="*/ 18234 w 2384244"/>
              <a:gd name="connsiteY15" fmla="*/ 256648 h 5136311"/>
              <a:gd name="connsiteX0" fmla="*/ 18234 w 2384244"/>
              <a:gd name="connsiteY0" fmla="*/ 256648 h 5136311"/>
              <a:gd name="connsiteX1" fmla="*/ 255401 w 2384244"/>
              <a:gd name="connsiteY1" fmla="*/ 9321 h 5136311"/>
              <a:gd name="connsiteX2" fmla="*/ 538934 w 2384244"/>
              <a:gd name="connsiteY2" fmla="*/ 8052 h 5136311"/>
              <a:gd name="connsiteX3" fmla="*/ 751024 w 2384244"/>
              <a:gd name="connsiteY3" fmla="*/ 189664 h 5136311"/>
              <a:gd name="connsiteX4" fmla="*/ 1293152 w 2384244"/>
              <a:gd name="connsiteY4" fmla="*/ 194110 h 5136311"/>
              <a:gd name="connsiteX5" fmla="*/ 1777022 w 2384244"/>
              <a:gd name="connsiteY5" fmla="*/ 173797 h 5136311"/>
              <a:gd name="connsiteX6" fmla="*/ 1875447 w 2384244"/>
              <a:gd name="connsiteY6" fmla="*/ 10594 h 5136311"/>
              <a:gd name="connsiteX7" fmla="*/ 2152157 w 2384244"/>
              <a:gd name="connsiteY7" fmla="*/ 4245 h 5136311"/>
              <a:gd name="connsiteX8" fmla="*/ 2384244 w 2384244"/>
              <a:gd name="connsiteY8" fmla="*/ 256648 h 5136311"/>
              <a:gd name="connsiteX9" fmla="*/ 2379641 w 2384244"/>
              <a:gd name="connsiteY9" fmla="*/ 3346754 h 5136311"/>
              <a:gd name="connsiteX10" fmla="*/ 2384244 w 2384244"/>
              <a:gd name="connsiteY10" fmla="*/ 4891524 h 5136311"/>
              <a:gd name="connsiteX11" fmla="*/ 2139457 w 2384244"/>
              <a:gd name="connsiteY11" fmla="*/ 5136311 h 5136311"/>
              <a:gd name="connsiteX12" fmla="*/ 263021 w 2384244"/>
              <a:gd name="connsiteY12" fmla="*/ 5136311 h 5136311"/>
              <a:gd name="connsiteX13" fmla="*/ 0 w 2384244"/>
              <a:gd name="connsiteY13" fmla="*/ 3346754 h 5136311"/>
              <a:gd name="connsiteX14" fmla="*/ 18234 w 2384244"/>
              <a:gd name="connsiteY14" fmla="*/ 256648 h 5136311"/>
              <a:gd name="connsiteX0" fmla="*/ 18234 w 2384244"/>
              <a:gd name="connsiteY0" fmla="*/ 256648 h 5136311"/>
              <a:gd name="connsiteX1" fmla="*/ 255401 w 2384244"/>
              <a:gd name="connsiteY1" fmla="*/ 9321 h 5136311"/>
              <a:gd name="connsiteX2" fmla="*/ 538934 w 2384244"/>
              <a:gd name="connsiteY2" fmla="*/ 8052 h 5136311"/>
              <a:gd name="connsiteX3" fmla="*/ 751024 w 2384244"/>
              <a:gd name="connsiteY3" fmla="*/ 189664 h 5136311"/>
              <a:gd name="connsiteX4" fmla="*/ 1293152 w 2384244"/>
              <a:gd name="connsiteY4" fmla="*/ 194110 h 5136311"/>
              <a:gd name="connsiteX5" fmla="*/ 1777022 w 2384244"/>
              <a:gd name="connsiteY5" fmla="*/ 173797 h 5136311"/>
              <a:gd name="connsiteX6" fmla="*/ 1875447 w 2384244"/>
              <a:gd name="connsiteY6" fmla="*/ 10594 h 5136311"/>
              <a:gd name="connsiteX7" fmla="*/ 2152157 w 2384244"/>
              <a:gd name="connsiteY7" fmla="*/ 4245 h 5136311"/>
              <a:gd name="connsiteX8" fmla="*/ 2384244 w 2384244"/>
              <a:gd name="connsiteY8" fmla="*/ 256648 h 5136311"/>
              <a:gd name="connsiteX9" fmla="*/ 2379641 w 2384244"/>
              <a:gd name="connsiteY9" fmla="*/ 3346754 h 5136311"/>
              <a:gd name="connsiteX10" fmla="*/ 2384244 w 2384244"/>
              <a:gd name="connsiteY10" fmla="*/ 4891524 h 5136311"/>
              <a:gd name="connsiteX11" fmla="*/ 2139457 w 2384244"/>
              <a:gd name="connsiteY11" fmla="*/ 5136311 h 5136311"/>
              <a:gd name="connsiteX12" fmla="*/ 0 w 2384244"/>
              <a:gd name="connsiteY12" fmla="*/ 3346754 h 5136311"/>
              <a:gd name="connsiteX13" fmla="*/ 18234 w 2384244"/>
              <a:gd name="connsiteY13" fmla="*/ 256648 h 5136311"/>
              <a:gd name="connsiteX0" fmla="*/ 18234 w 2384244"/>
              <a:gd name="connsiteY0" fmla="*/ 256648 h 4891524"/>
              <a:gd name="connsiteX1" fmla="*/ 255401 w 2384244"/>
              <a:gd name="connsiteY1" fmla="*/ 9321 h 4891524"/>
              <a:gd name="connsiteX2" fmla="*/ 538934 w 2384244"/>
              <a:gd name="connsiteY2" fmla="*/ 8052 h 4891524"/>
              <a:gd name="connsiteX3" fmla="*/ 751024 w 2384244"/>
              <a:gd name="connsiteY3" fmla="*/ 189664 h 4891524"/>
              <a:gd name="connsiteX4" fmla="*/ 1293152 w 2384244"/>
              <a:gd name="connsiteY4" fmla="*/ 194110 h 4891524"/>
              <a:gd name="connsiteX5" fmla="*/ 1777022 w 2384244"/>
              <a:gd name="connsiteY5" fmla="*/ 173797 h 4891524"/>
              <a:gd name="connsiteX6" fmla="*/ 1875447 w 2384244"/>
              <a:gd name="connsiteY6" fmla="*/ 10594 h 4891524"/>
              <a:gd name="connsiteX7" fmla="*/ 2152157 w 2384244"/>
              <a:gd name="connsiteY7" fmla="*/ 4245 h 4891524"/>
              <a:gd name="connsiteX8" fmla="*/ 2384244 w 2384244"/>
              <a:gd name="connsiteY8" fmla="*/ 256648 h 4891524"/>
              <a:gd name="connsiteX9" fmla="*/ 2379641 w 2384244"/>
              <a:gd name="connsiteY9" fmla="*/ 3346754 h 4891524"/>
              <a:gd name="connsiteX10" fmla="*/ 2384244 w 2384244"/>
              <a:gd name="connsiteY10" fmla="*/ 4891524 h 4891524"/>
              <a:gd name="connsiteX11" fmla="*/ 0 w 2384244"/>
              <a:gd name="connsiteY11" fmla="*/ 3346754 h 4891524"/>
              <a:gd name="connsiteX12" fmla="*/ 18234 w 2384244"/>
              <a:gd name="connsiteY12" fmla="*/ 256648 h 4891524"/>
              <a:gd name="connsiteX0" fmla="*/ 18234 w 2384244"/>
              <a:gd name="connsiteY0" fmla="*/ 256648 h 3733017"/>
              <a:gd name="connsiteX1" fmla="*/ 255401 w 2384244"/>
              <a:gd name="connsiteY1" fmla="*/ 9321 h 3733017"/>
              <a:gd name="connsiteX2" fmla="*/ 538934 w 2384244"/>
              <a:gd name="connsiteY2" fmla="*/ 8052 h 3733017"/>
              <a:gd name="connsiteX3" fmla="*/ 751024 w 2384244"/>
              <a:gd name="connsiteY3" fmla="*/ 189664 h 3733017"/>
              <a:gd name="connsiteX4" fmla="*/ 1293152 w 2384244"/>
              <a:gd name="connsiteY4" fmla="*/ 194110 h 3733017"/>
              <a:gd name="connsiteX5" fmla="*/ 1777022 w 2384244"/>
              <a:gd name="connsiteY5" fmla="*/ 173797 h 3733017"/>
              <a:gd name="connsiteX6" fmla="*/ 1875447 w 2384244"/>
              <a:gd name="connsiteY6" fmla="*/ 10594 h 3733017"/>
              <a:gd name="connsiteX7" fmla="*/ 2152157 w 2384244"/>
              <a:gd name="connsiteY7" fmla="*/ 4245 h 3733017"/>
              <a:gd name="connsiteX8" fmla="*/ 2384244 w 2384244"/>
              <a:gd name="connsiteY8" fmla="*/ 256648 h 3733017"/>
              <a:gd name="connsiteX9" fmla="*/ 2379641 w 2384244"/>
              <a:gd name="connsiteY9" fmla="*/ 3346754 h 3733017"/>
              <a:gd name="connsiteX10" fmla="*/ 0 w 2384244"/>
              <a:gd name="connsiteY10" fmla="*/ 3346754 h 3733017"/>
              <a:gd name="connsiteX11" fmla="*/ 18234 w 2384244"/>
              <a:gd name="connsiteY11" fmla="*/ 256648 h 3733017"/>
              <a:gd name="connsiteX0" fmla="*/ 18234 w 2384244"/>
              <a:gd name="connsiteY0" fmla="*/ 256648 h 3576698"/>
              <a:gd name="connsiteX1" fmla="*/ 255401 w 2384244"/>
              <a:gd name="connsiteY1" fmla="*/ 9321 h 3576698"/>
              <a:gd name="connsiteX2" fmla="*/ 538934 w 2384244"/>
              <a:gd name="connsiteY2" fmla="*/ 8052 h 3576698"/>
              <a:gd name="connsiteX3" fmla="*/ 751024 w 2384244"/>
              <a:gd name="connsiteY3" fmla="*/ 189664 h 3576698"/>
              <a:gd name="connsiteX4" fmla="*/ 1293152 w 2384244"/>
              <a:gd name="connsiteY4" fmla="*/ 194110 h 3576698"/>
              <a:gd name="connsiteX5" fmla="*/ 1777022 w 2384244"/>
              <a:gd name="connsiteY5" fmla="*/ 173797 h 3576698"/>
              <a:gd name="connsiteX6" fmla="*/ 1875447 w 2384244"/>
              <a:gd name="connsiteY6" fmla="*/ 10594 h 3576698"/>
              <a:gd name="connsiteX7" fmla="*/ 2152157 w 2384244"/>
              <a:gd name="connsiteY7" fmla="*/ 4245 h 3576698"/>
              <a:gd name="connsiteX8" fmla="*/ 2384244 w 2384244"/>
              <a:gd name="connsiteY8" fmla="*/ 256648 h 3576698"/>
              <a:gd name="connsiteX9" fmla="*/ 2379641 w 2384244"/>
              <a:gd name="connsiteY9" fmla="*/ 3346754 h 3576698"/>
              <a:gd name="connsiteX10" fmla="*/ 0 w 2384244"/>
              <a:gd name="connsiteY10" fmla="*/ 3346754 h 3576698"/>
              <a:gd name="connsiteX11" fmla="*/ 18234 w 2384244"/>
              <a:gd name="connsiteY11" fmla="*/ 256648 h 3576698"/>
              <a:gd name="connsiteX0" fmla="*/ 18234 w 2384244"/>
              <a:gd name="connsiteY0" fmla="*/ 256648 h 3366131"/>
              <a:gd name="connsiteX1" fmla="*/ 255401 w 2384244"/>
              <a:gd name="connsiteY1" fmla="*/ 9321 h 3366131"/>
              <a:gd name="connsiteX2" fmla="*/ 538934 w 2384244"/>
              <a:gd name="connsiteY2" fmla="*/ 8052 h 3366131"/>
              <a:gd name="connsiteX3" fmla="*/ 751024 w 2384244"/>
              <a:gd name="connsiteY3" fmla="*/ 189664 h 3366131"/>
              <a:gd name="connsiteX4" fmla="*/ 1293152 w 2384244"/>
              <a:gd name="connsiteY4" fmla="*/ 194110 h 3366131"/>
              <a:gd name="connsiteX5" fmla="*/ 1777022 w 2384244"/>
              <a:gd name="connsiteY5" fmla="*/ 173797 h 3366131"/>
              <a:gd name="connsiteX6" fmla="*/ 1875447 w 2384244"/>
              <a:gd name="connsiteY6" fmla="*/ 10594 h 3366131"/>
              <a:gd name="connsiteX7" fmla="*/ 2152157 w 2384244"/>
              <a:gd name="connsiteY7" fmla="*/ 4245 h 3366131"/>
              <a:gd name="connsiteX8" fmla="*/ 2384244 w 2384244"/>
              <a:gd name="connsiteY8" fmla="*/ 256648 h 3366131"/>
              <a:gd name="connsiteX9" fmla="*/ 2379641 w 2384244"/>
              <a:gd name="connsiteY9" fmla="*/ 3346754 h 3366131"/>
              <a:gd name="connsiteX10" fmla="*/ 0 w 2384244"/>
              <a:gd name="connsiteY10" fmla="*/ 3346754 h 3366131"/>
              <a:gd name="connsiteX11" fmla="*/ 18234 w 2384244"/>
              <a:gd name="connsiteY11" fmla="*/ 256648 h 3366131"/>
              <a:gd name="connsiteX0" fmla="*/ 18234 w 2384244"/>
              <a:gd name="connsiteY0" fmla="*/ 256648 h 3366131"/>
              <a:gd name="connsiteX1" fmla="*/ 255401 w 2384244"/>
              <a:gd name="connsiteY1" fmla="*/ 9321 h 3366131"/>
              <a:gd name="connsiteX2" fmla="*/ 538934 w 2384244"/>
              <a:gd name="connsiteY2" fmla="*/ 8052 h 3366131"/>
              <a:gd name="connsiteX3" fmla="*/ 751024 w 2384244"/>
              <a:gd name="connsiteY3" fmla="*/ 189664 h 3366131"/>
              <a:gd name="connsiteX4" fmla="*/ 1293152 w 2384244"/>
              <a:gd name="connsiteY4" fmla="*/ 194110 h 3366131"/>
              <a:gd name="connsiteX5" fmla="*/ 1777022 w 2384244"/>
              <a:gd name="connsiteY5" fmla="*/ 173797 h 3366131"/>
              <a:gd name="connsiteX6" fmla="*/ 1875447 w 2384244"/>
              <a:gd name="connsiteY6" fmla="*/ 10594 h 3366131"/>
              <a:gd name="connsiteX7" fmla="*/ 2152157 w 2384244"/>
              <a:gd name="connsiteY7" fmla="*/ 4245 h 3366131"/>
              <a:gd name="connsiteX8" fmla="*/ 2384244 w 2384244"/>
              <a:gd name="connsiteY8" fmla="*/ 256648 h 3366131"/>
              <a:gd name="connsiteX9" fmla="*/ 2379641 w 2384244"/>
              <a:gd name="connsiteY9" fmla="*/ 3346754 h 3366131"/>
              <a:gd name="connsiteX10" fmla="*/ 0 w 2384244"/>
              <a:gd name="connsiteY10" fmla="*/ 3346754 h 3366131"/>
              <a:gd name="connsiteX11" fmla="*/ 18234 w 2384244"/>
              <a:gd name="connsiteY11" fmla="*/ 256648 h 3366131"/>
              <a:gd name="connsiteX0" fmla="*/ 18234 w 2384244"/>
              <a:gd name="connsiteY0" fmla="*/ 256648 h 3349443"/>
              <a:gd name="connsiteX1" fmla="*/ 255401 w 2384244"/>
              <a:gd name="connsiteY1" fmla="*/ 9321 h 3349443"/>
              <a:gd name="connsiteX2" fmla="*/ 538934 w 2384244"/>
              <a:gd name="connsiteY2" fmla="*/ 8052 h 3349443"/>
              <a:gd name="connsiteX3" fmla="*/ 751024 w 2384244"/>
              <a:gd name="connsiteY3" fmla="*/ 189664 h 3349443"/>
              <a:gd name="connsiteX4" fmla="*/ 1293152 w 2384244"/>
              <a:gd name="connsiteY4" fmla="*/ 194110 h 3349443"/>
              <a:gd name="connsiteX5" fmla="*/ 1777022 w 2384244"/>
              <a:gd name="connsiteY5" fmla="*/ 173797 h 3349443"/>
              <a:gd name="connsiteX6" fmla="*/ 1875447 w 2384244"/>
              <a:gd name="connsiteY6" fmla="*/ 10594 h 3349443"/>
              <a:gd name="connsiteX7" fmla="*/ 2152157 w 2384244"/>
              <a:gd name="connsiteY7" fmla="*/ 4245 h 3349443"/>
              <a:gd name="connsiteX8" fmla="*/ 2384244 w 2384244"/>
              <a:gd name="connsiteY8" fmla="*/ 256648 h 3349443"/>
              <a:gd name="connsiteX9" fmla="*/ 2379641 w 2384244"/>
              <a:gd name="connsiteY9" fmla="*/ 3346754 h 3349443"/>
              <a:gd name="connsiteX10" fmla="*/ 0 w 2384244"/>
              <a:gd name="connsiteY10" fmla="*/ 3346754 h 3349443"/>
              <a:gd name="connsiteX11" fmla="*/ 18234 w 2384244"/>
              <a:gd name="connsiteY11" fmla="*/ 256648 h 3349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84244" h="3349443">
                <a:moveTo>
                  <a:pt x="18234" y="256648"/>
                </a:moveTo>
                <a:cubicBezTo>
                  <a:pt x="18234" y="121456"/>
                  <a:pt x="120209" y="14401"/>
                  <a:pt x="255401" y="9321"/>
                </a:cubicBezTo>
                <a:cubicBezTo>
                  <a:pt x="351286" y="-1632"/>
                  <a:pt x="462257" y="-4013"/>
                  <a:pt x="538934" y="8052"/>
                </a:cubicBezTo>
                <a:cubicBezTo>
                  <a:pt x="588941" y="42977"/>
                  <a:pt x="504802" y="204269"/>
                  <a:pt x="751024" y="189664"/>
                </a:cubicBezTo>
                <a:cubicBezTo>
                  <a:pt x="908159" y="194321"/>
                  <a:pt x="1122152" y="196755"/>
                  <a:pt x="1293152" y="194110"/>
                </a:cubicBezTo>
                <a:cubicBezTo>
                  <a:pt x="1464152" y="191466"/>
                  <a:pt x="1679973" y="204383"/>
                  <a:pt x="1777022" y="173797"/>
                </a:cubicBezTo>
                <a:cubicBezTo>
                  <a:pt x="1874071" y="143211"/>
                  <a:pt x="1815359" y="37475"/>
                  <a:pt x="1875447" y="10594"/>
                </a:cubicBezTo>
                <a:cubicBezTo>
                  <a:pt x="1915215" y="-1049"/>
                  <a:pt x="2027141" y="688"/>
                  <a:pt x="2152157" y="4245"/>
                </a:cubicBezTo>
                <a:cubicBezTo>
                  <a:pt x="2277173" y="7802"/>
                  <a:pt x="2373683" y="57529"/>
                  <a:pt x="2384244" y="256648"/>
                </a:cubicBezTo>
                <a:cubicBezTo>
                  <a:pt x="2382710" y="1286683"/>
                  <a:pt x="2381175" y="2316719"/>
                  <a:pt x="2379641" y="3346754"/>
                </a:cubicBezTo>
                <a:cubicBezTo>
                  <a:pt x="2383433" y="3351451"/>
                  <a:pt x="1520" y="3349029"/>
                  <a:pt x="0" y="3346754"/>
                </a:cubicBezTo>
                <a:lnTo>
                  <a:pt x="18234" y="256648"/>
                </a:lnTo>
                <a:close/>
              </a:path>
            </a:pathLst>
          </a:custGeom>
          <a:solidFill>
            <a:schemeClr val="tx1"/>
          </a:solidFill>
        </p:spPr>
        <p:txBody>
          <a:bodyPr lIns="252000" tIns="612000" bIns="90000" anchor="t">
            <a:normAutofit/>
          </a:bodyPr>
          <a:lstStyle>
            <a:lvl1pPr marL="0" indent="0" algn="l">
              <a:buNone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283546055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hon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BDEBE99-BA7C-4A77-B9B3-C3E2B94B23B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620962" y="1463041"/>
            <a:ext cx="2220277" cy="3930014"/>
          </a:xfrm>
          <a:prstGeom prst="rect">
            <a:avLst/>
          </a:pr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398241835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cboo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01FD7D-D544-4772-B580-7DC1E624342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688183" y="2235200"/>
            <a:ext cx="5503817" cy="4622800"/>
          </a:xfrm>
          <a:prstGeom prst="rect">
            <a:avLst/>
          </a:prstGeom>
          <a:solidFill>
            <a:schemeClr val="tx1"/>
          </a:solidFill>
        </p:spPr>
        <p:txBody>
          <a:bodyPr lIns="396000" tIns="1476000" rIns="72000" bIns="72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36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285000423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cbook Zo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01FD7D-D544-4772-B580-7DC1E624342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543040" y="1745672"/>
            <a:ext cx="5661660" cy="3567545"/>
          </a:xfrm>
          <a:prstGeom prst="rect">
            <a:avLst/>
          </a:prstGeom>
          <a:solidFill>
            <a:schemeClr val="tx1"/>
          </a:solidFill>
        </p:spPr>
        <p:txBody>
          <a:bodyPr lIns="396000" tIns="1476000" rIns="72000" bIns="72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36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310703225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l XPS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01FD7D-D544-4772-B580-7DC1E624342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51501" y="1380445"/>
            <a:ext cx="6540499" cy="3681412"/>
          </a:xfrm>
          <a:prstGeom prst="rect">
            <a:avLst/>
          </a:prstGeom>
          <a:solidFill>
            <a:schemeClr val="tx1"/>
          </a:solidFill>
        </p:spPr>
        <p:txBody>
          <a:bodyPr lIns="396000" tIns="1476000" rIns="72000" bIns="72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36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345411231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Wat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B6F9079A-40FC-45CA-B075-1C157417CDD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657987" y="2600960"/>
            <a:ext cx="1327149" cy="1651804"/>
          </a:xfrm>
          <a:prstGeom prst="rect">
            <a:avLst/>
          </a:prstGeom>
          <a:solidFill>
            <a:schemeClr val="tx1"/>
          </a:solidFill>
        </p:spPr>
        <p:txBody>
          <a:bodyPr lIns="108000" tIns="108000" rIns="10800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12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286229766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Watch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A3C18045-4E97-4F51-A09F-D85E0CDDEC5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506874" y="2217581"/>
            <a:ext cx="1938270" cy="2422838"/>
          </a:xfrm>
          <a:prstGeom prst="rect">
            <a:avLst/>
          </a:prstGeom>
          <a:solidFill>
            <a:schemeClr val="tx1"/>
          </a:solidFill>
        </p:spPr>
        <p:txBody>
          <a:bodyPr lIns="180000" tIns="1044000" rIns="72000" bIns="7200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24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168683380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torola Moto 3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60C29C-669A-4435-98F7-08E7CA3CB23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097712" y="2143919"/>
            <a:ext cx="2568575" cy="2568575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lang="fr-FR" sz="20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to add a picture</a:t>
            </a:r>
          </a:p>
        </p:txBody>
      </p:sp>
    </p:spTree>
    <p:extLst>
      <p:ext uri="{BB962C8B-B14F-4D97-AF65-F5344CB8AC3E}">
        <p14:creationId xmlns:p14="http://schemas.microsoft.com/office/powerpoint/2010/main" val="83121667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sung Galaxy S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11B93FC0-473A-4AAF-9633-2ACB63BDC73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560320" y="1024891"/>
            <a:ext cx="2335530" cy="4802886"/>
          </a:xfrm>
          <a:prstGeom prst="roundRect">
            <a:avLst>
              <a:gd name="adj" fmla="val 9054"/>
            </a:avLst>
          </a:pr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401764499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sung Galaxy S8 Zo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11B93FC0-473A-4AAF-9633-2ACB63BDC73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168400" y="1558290"/>
            <a:ext cx="3867150" cy="5325110"/>
          </a:xfrm>
          <a:custGeom>
            <a:avLst/>
            <a:gdLst>
              <a:gd name="connsiteX0" fmla="*/ 0 w 3854450"/>
              <a:gd name="connsiteY0" fmla="*/ 348982 h 7926459"/>
              <a:gd name="connsiteX1" fmla="*/ 348982 w 3854450"/>
              <a:gd name="connsiteY1" fmla="*/ 0 h 7926459"/>
              <a:gd name="connsiteX2" fmla="*/ 3505468 w 3854450"/>
              <a:gd name="connsiteY2" fmla="*/ 0 h 7926459"/>
              <a:gd name="connsiteX3" fmla="*/ 3854450 w 3854450"/>
              <a:gd name="connsiteY3" fmla="*/ 348982 h 7926459"/>
              <a:gd name="connsiteX4" fmla="*/ 3854450 w 3854450"/>
              <a:gd name="connsiteY4" fmla="*/ 7577477 h 7926459"/>
              <a:gd name="connsiteX5" fmla="*/ 3505468 w 3854450"/>
              <a:gd name="connsiteY5" fmla="*/ 7926459 h 7926459"/>
              <a:gd name="connsiteX6" fmla="*/ 348982 w 3854450"/>
              <a:gd name="connsiteY6" fmla="*/ 7926459 h 7926459"/>
              <a:gd name="connsiteX7" fmla="*/ 0 w 3854450"/>
              <a:gd name="connsiteY7" fmla="*/ 7577477 h 7926459"/>
              <a:gd name="connsiteX8" fmla="*/ 0 w 3854450"/>
              <a:gd name="connsiteY8" fmla="*/ 348982 h 7926459"/>
              <a:gd name="connsiteX0" fmla="*/ 12700 w 3867150"/>
              <a:gd name="connsiteY0" fmla="*/ 348982 h 7926459"/>
              <a:gd name="connsiteX1" fmla="*/ 361682 w 3867150"/>
              <a:gd name="connsiteY1" fmla="*/ 0 h 7926459"/>
              <a:gd name="connsiteX2" fmla="*/ 3518168 w 3867150"/>
              <a:gd name="connsiteY2" fmla="*/ 0 h 7926459"/>
              <a:gd name="connsiteX3" fmla="*/ 3867150 w 3867150"/>
              <a:gd name="connsiteY3" fmla="*/ 348982 h 7926459"/>
              <a:gd name="connsiteX4" fmla="*/ 3867150 w 3867150"/>
              <a:gd name="connsiteY4" fmla="*/ 7577477 h 7926459"/>
              <a:gd name="connsiteX5" fmla="*/ 3518168 w 3867150"/>
              <a:gd name="connsiteY5" fmla="*/ 7926459 h 7926459"/>
              <a:gd name="connsiteX6" fmla="*/ 361682 w 3867150"/>
              <a:gd name="connsiteY6" fmla="*/ 7926459 h 7926459"/>
              <a:gd name="connsiteX7" fmla="*/ 12700 w 3867150"/>
              <a:gd name="connsiteY7" fmla="*/ 7577477 h 7926459"/>
              <a:gd name="connsiteX8" fmla="*/ 0 w 3867150"/>
              <a:gd name="connsiteY8" fmla="*/ 5299710 h 7926459"/>
              <a:gd name="connsiteX9" fmla="*/ 12700 w 3867150"/>
              <a:gd name="connsiteY9" fmla="*/ 348982 h 7926459"/>
              <a:gd name="connsiteX0" fmla="*/ 12700 w 3867150"/>
              <a:gd name="connsiteY0" fmla="*/ 348982 h 7926459"/>
              <a:gd name="connsiteX1" fmla="*/ 361682 w 3867150"/>
              <a:gd name="connsiteY1" fmla="*/ 0 h 7926459"/>
              <a:gd name="connsiteX2" fmla="*/ 3518168 w 3867150"/>
              <a:gd name="connsiteY2" fmla="*/ 0 h 7926459"/>
              <a:gd name="connsiteX3" fmla="*/ 3867150 w 3867150"/>
              <a:gd name="connsiteY3" fmla="*/ 348982 h 7926459"/>
              <a:gd name="connsiteX4" fmla="*/ 3860800 w 3867150"/>
              <a:gd name="connsiteY4" fmla="*/ 5325110 h 7926459"/>
              <a:gd name="connsiteX5" fmla="*/ 3867150 w 3867150"/>
              <a:gd name="connsiteY5" fmla="*/ 7577477 h 7926459"/>
              <a:gd name="connsiteX6" fmla="*/ 3518168 w 3867150"/>
              <a:gd name="connsiteY6" fmla="*/ 7926459 h 7926459"/>
              <a:gd name="connsiteX7" fmla="*/ 361682 w 3867150"/>
              <a:gd name="connsiteY7" fmla="*/ 7926459 h 7926459"/>
              <a:gd name="connsiteX8" fmla="*/ 12700 w 3867150"/>
              <a:gd name="connsiteY8" fmla="*/ 7577477 h 7926459"/>
              <a:gd name="connsiteX9" fmla="*/ 0 w 3867150"/>
              <a:gd name="connsiteY9" fmla="*/ 5299710 h 7926459"/>
              <a:gd name="connsiteX10" fmla="*/ 12700 w 3867150"/>
              <a:gd name="connsiteY10" fmla="*/ 348982 h 7926459"/>
              <a:gd name="connsiteX0" fmla="*/ 12700 w 3886723"/>
              <a:gd name="connsiteY0" fmla="*/ 348982 h 7926459"/>
              <a:gd name="connsiteX1" fmla="*/ 361682 w 3886723"/>
              <a:gd name="connsiteY1" fmla="*/ 0 h 7926459"/>
              <a:gd name="connsiteX2" fmla="*/ 3518168 w 3886723"/>
              <a:gd name="connsiteY2" fmla="*/ 0 h 7926459"/>
              <a:gd name="connsiteX3" fmla="*/ 3867150 w 3886723"/>
              <a:gd name="connsiteY3" fmla="*/ 348982 h 7926459"/>
              <a:gd name="connsiteX4" fmla="*/ 3860800 w 3886723"/>
              <a:gd name="connsiteY4" fmla="*/ 5325110 h 7926459"/>
              <a:gd name="connsiteX5" fmla="*/ 3518168 w 3886723"/>
              <a:gd name="connsiteY5" fmla="*/ 7926459 h 7926459"/>
              <a:gd name="connsiteX6" fmla="*/ 361682 w 3886723"/>
              <a:gd name="connsiteY6" fmla="*/ 7926459 h 7926459"/>
              <a:gd name="connsiteX7" fmla="*/ 12700 w 3886723"/>
              <a:gd name="connsiteY7" fmla="*/ 7577477 h 7926459"/>
              <a:gd name="connsiteX8" fmla="*/ 0 w 3886723"/>
              <a:gd name="connsiteY8" fmla="*/ 5299710 h 7926459"/>
              <a:gd name="connsiteX9" fmla="*/ 12700 w 3886723"/>
              <a:gd name="connsiteY9" fmla="*/ 348982 h 7926459"/>
              <a:gd name="connsiteX0" fmla="*/ 12700 w 3867150"/>
              <a:gd name="connsiteY0" fmla="*/ 348982 h 7926459"/>
              <a:gd name="connsiteX1" fmla="*/ 361682 w 3867150"/>
              <a:gd name="connsiteY1" fmla="*/ 0 h 7926459"/>
              <a:gd name="connsiteX2" fmla="*/ 3518168 w 3867150"/>
              <a:gd name="connsiteY2" fmla="*/ 0 h 7926459"/>
              <a:gd name="connsiteX3" fmla="*/ 3867150 w 3867150"/>
              <a:gd name="connsiteY3" fmla="*/ 348982 h 7926459"/>
              <a:gd name="connsiteX4" fmla="*/ 3860800 w 3867150"/>
              <a:gd name="connsiteY4" fmla="*/ 5325110 h 7926459"/>
              <a:gd name="connsiteX5" fmla="*/ 361682 w 3867150"/>
              <a:gd name="connsiteY5" fmla="*/ 7926459 h 7926459"/>
              <a:gd name="connsiteX6" fmla="*/ 12700 w 3867150"/>
              <a:gd name="connsiteY6" fmla="*/ 7577477 h 7926459"/>
              <a:gd name="connsiteX7" fmla="*/ 0 w 3867150"/>
              <a:gd name="connsiteY7" fmla="*/ 5299710 h 7926459"/>
              <a:gd name="connsiteX8" fmla="*/ 12700 w 3867150"/>
              <a:gd name="connsiteY8" fmla="*/ 348982 h 7926459"/>
              <a:gd name="connsiteX0" fmla="*/ 12700 w 3867150"/>
              <a:gd name="connsiteY0" fmla="*/ 348982 h 7577489"/>
              <a:gd name="connsiteX1" fmla="*/ 361682 w 3867150"/>
              <a:gd name="connsiteY1" fmla="*/ 0 h 7577489"/>
              <a:gd name="connsiteX2" fmla="*/ 3518168 w 3867150"/>
              <a:gd name="connsiteY2" fmla="*/ 0 h 7577489"/>
              <a:gd name="connsiteX3" fmla="*/ 3867150 w 3867150"/>
              <a:gd name="connsiteY3" fmla="*/ 348982 h 7577489"/>
              <a:gd name="connsiteX4" fmla="*/ 3860800 w 3867150"/>
              <a:gd name="connsiteY4" fmla="*/ 5325110 h 7577489"/>
              <a:gd name="connsiteX5" fmla="*/ 12700 w 3867150"/>
              <a:gd name="connsiteY5" fmla="*/ 7577477 h 7577489"/>
              <a:gd name="connsiteX6" fmla="*/ 0 w 3867150"/>
              <a:gd name="connsiteY6" fmla="*/ 5299710 h 7577489"/>
              <a:gd name="connsiteX7" fmla="*/ 12700 w 3867150"/>
              <a:gd name="connsiteY7" fmla="*/ 348982 h 7577489"/>
              <a:gd name="connsiteX0" fmla="*/ 12700 w 3867150"/>
              <a:gd name="connsiteY0" fmla="*/ 348982 h 5932961"/>
              <a:gd name="connsiteX1" fmla="*/ 361682 w 3867150"/>
              <a:gd name="connsiteY1" fmla="*/ 0 h 5932961"/>
              <a:gd name="connsiteX2" fmla="*/ 3518168 w 3867150"/>
              <a:gd name="connsiteY2" fmla="*/ 0 h 5932961"/>
              <a:gd name="connsiteX3" fmla="*/ 3867150 w 3867150"/>
              <a:gd name="connsiteY3" fmla="*/ 348982 h 5932961"/>
              <a:gd name="connsiteX4" fmla="*/ 3860800 w 3867150"/>
              <a:gd name="connsiteY4" fmla="*/ 5325110 h 5932961"/>
              <a:gd name="connsiteX5" fmla="*/ 0 w 3867150"/>
              <a:gd name="connsiteY5" fmla="*/ 5299710 h 5932961"/>
              <a:gd name="connsiteX6" fmla="*/ 12700 w 3867150"/>
              <a:gd name="connsiteY6" fmla="*/ 348982 h 5932961"/>
              <a:gd name="connsiteX0" fmla="*/ 12700 w 3867150"/>
              <a:gd name="connsiteY0" fmla="*/ 348982 h 5697434"/>
              <a:gd name="connsiteX1" fmla="*/ 361682 w 3867150"/>
              <a:gd name="connsiteY1" fmla="*/ 0 h 5697434"/>
              <a:gd name="connsiteX2" fmla="*/ 3518168 w 3867150"/>
              <a:gd name="connsiteY2" fmla="*/ 0 h 5697434"/>
              <a:gd name="connsiteX3" fmla="*/ 3867150 w 3867150"/>
              <a:gd name="connsiteY3" fmla="*/ 348982 h 5697434"/>
              <a:gd name="connsiteX4" fmla="*/ 3860800 w 3867150"/>
              <a:gd name="connsiteY4" fmla="*/ 5325110 h 5697434"/>
              <a:gd name="connsiteX5" fmla="*/ 0 w 3867150"/>
              <a:gd name="connsiteY5" fmla="*/ 5299710 h 5697434"/>
              <a:gd name="connsiteX6" fmla="*/ 12700 w 3867150"/>
              <a:gd name="connsiteY6" fmla="*/ 348982 h 5697434"/>
              <a:gd name="connsiteX0" fmla="*/ 12700 w 3867150"/>
              <a:gd name="connsiteY0" fmla="*/ 348982 h 5348214"/>
              <a:gd name="connsiteX1" fmla="*/ 361682 w 3867150"/>
              <a:gd name="connsiteY1" fmla="*/ 0 h 5348214"/>
              <a:gd name="connsiteX2" fmla="*/ 3518168 w 3867150"/>
              <a:gd name="connsiteY2" fmla="*/ 0 h 5348214"/>
              <a:gd name="connsiteX3" fmla="*/ 3867150 w 3867150"/>
              <a:gd name="connsiteY3" fmla="*/ 348982 h 5348214"/>
              <a:gd name="connsiteX4" fmla="*/ 3860800 w 3867150"/>
              <a:gd name="connsiteY4" fmla="*/ 5325110 h 5348214"/>
              <a:gd name="connsiteX5" fmla="*/ 0 w 3867150"/>
              <a:gd name="connsiteY5" fmla="*/ 5299710 h 5348214"/>
              <a:gd name="connsiteX6" fmla="*/ 12700 w 3867150"/>
              <a:gd name="connsiteY6" fmla="*/ 348982 h 5348214"/>
              <a:gd name="connsiteX0" fmla="*/ 12700 w 3867150"/>
              <a:gd name="connsiteY0" fmla="*/ 348982 h 5353474"/>
              <a:gd name="connsiteX1" fmla="*/ 361682 w 3867150"/>
              <a:gd name="connsiteY1" fmla="*/ 0 h 5353474"/>
              <a:gd name="connsiteX2" fmla="*/ 3518168 w 3867150"/>
              <a:gd name="connsiteY2" fmla="*/ 0 h 5353474"/>
              <a:gd name="connsiteX3" fmla="*/ 3867150 w 3867150"/>
              <a:gd name="connsiteY3" fmla="*/ 348982 h 5353474"/>
              <a:gd name="connsiteX4" fmla="*/ 3860800 w 3867150"/>
              <a:gd name="connsiteY4" fmla="*/ 5325110 h 5353474"/>
              <a:gd name="connsiteX5" fmla="*/ 0 w 3867150"/>
              <a:gd name="connsiteY5" fmla="*/ 5312410 h 5353474"/>
              <a:gd name="connsiteX6" fmla="*/ 12700 w 3867150"/>
              <a:gd name="connsiteY6" fmla="*/ 348982 h 5353474"/>
              <a:gd name="connsiteX0" fmla="*/ 12700 w 3867150"/>
              <a:gd name="connsiteY0" fmla="*/ 348982 h 5340388"/>
              <a:gd name="connsiteX1" fmla="*/ 361682 w 3867150"/>
              <a:gd name="connsiteY1" fmla="*/ 0 h 5340388"/>
              <a:gd name="connsiteX2" fmla="*/ 3518168 w 3867150"/>
              <a:gd name="connsiteY2" fmla="*/ 0 h 5340388"/>
              <a:gd name="connsiteX3" fmla="*/ 3867150 w 3867150"/>
              <a:gd name="connsiteY3" fmla="*/ 348982 h 5340388"/>
              <a:gd name="connsiteX4" fmla="*/ 3860800 w 3867150"/>
              <a:gd name="connsiteY4" fmla="*/ 5325110 h 5340388"/>
              <a:gd name="connsiteX5" fmla="*/ 0 w 3867150"/>
              <a:gd name="connsiteY5" fmla="*/ 5312410 h 5340388"/>
              <a:gd name="connsiteX6" fmla="*/ 12700 w 3867150"/>
              <a:gd name="connsiteY6" fmla="*/ 348982 h 5340388"/>
              <a:gd name="connsiteX0" fmla="*/ 12700 w 3867150"/>
              <a:gd name="connsiteY0" fmla="*/ 348982 h 5325110"/>
              <a:gd name="connsiteX1" fmla="*/ 361682 w 3867150"/>
              <a:gd name="connsiteY1" fmla="*/ 0 h 5325110"/>
              <a:gd name="connsiteX2" fmla="*/ 3518168 w 3867150"/>
              <a:gd name="connsiteY2" fmla="*/ 0 h 5325110"/>
              <a:gd name="connsiteX3" fmla="*/ 3867150 w 3867150"/>
              <a:gd name="connsiteY3" fmla="*/ 348982 h 5325110"/>
              <a:gd name="connsiteX4" fmla="*/ 3860800 w 3867150"/>
              <a:gd name="connsiteY4" fmla="*/ 5325110 h 5325110"/>
              <a:gd name="connsiteX5" fmla="*/ 0 w 3867150"/>
              <a:gd name="connsiteY5" fmla="*/ 5312410 h 5325110"/>
              <a:gd name="connsiteX6" fmla="*/ 12700 w 3867150"/>
              <a:gd name="connsiteY6" fmla="*/ 348982 h 5325110"/>
              <a:gd name="connsiteX0" fmla="*/ 12700 w 3867150"/>
              <a:gd name="connsiteY0" fmla="*/ 348982 h 5325110"/>
              <a:gd name="connsiteX1" fmla="*/ 361682 w 3867150"/>
              <a:gd name="connsiteY1" fmla="*/ 0 h 5325110"/>
              <a:gd name="connsiteX2" fmla="*/ 3518168 w 3867150"/>
              <a:gd name="connsiteY2" fmla="*/ 0 h 5325110"/>
              <a:gd name="connsiteX3" fmla="*/ 3867150 w 3867150"/>
              <a:gd name="connsiteY3" fmla="*/ 348982 h 5325110"/>
              <a:gd name="connsiteX4" fmla="*/ 3860800 w 3867150"/>
              <a:gd name="connsiteY4" fmla="*/ 5325110 h 5325110"/>
              <a:gd name="connsiteX5" fmla="*/ 0 w 3867150"/>
              <a:gd name="connsiteY5" fmla="*/ 5325110 h 5325110"/>
              <a:gd name="connsiteX6" fmla="*/ 12700 w 3867150"/>
              <a:gd name="connsiteY6" fmla="*/ 348982 h 5325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67150" h="5325110">
                <a:moveTo>
                  <a:pt x="12700" y="348982"/>
                </a:moveTo>
                <a:cubicBezTo>
                  <a:pt x="12700" y="156245"/>
                  <a:pt x="168945" y="0"/>
                  <a:pt x="361682" y="0"/>
                </a:cubicBezTo>
                <a:lnTo>
                  <a:pt x="3518168" y="0"/>
                </a:lnTo>
                <a:cubicBezTo>
                  <a:pt x="3710905" y="0"/>
                  <a:pt x="3867150" y="156245"/>
                  <a:pt x="3867150" y="348982"/>
                </a:cubicBezTo>
                <a:cubicBezTo>
                  <a:pt x="3865033" y="2007691"/>
                  <a:pt x="3862917" y="3666401"/>
                  <a:pt x="3860800" y="5325110"/>
                </a:cubicBezTo>
                <a:cubicBezTo>
                  <a:pt x="3851275" y="5324731"/>
                  <a:pt x="6350" y="5303565"/>
                  <a:pt x="0" y="5325110"/>
                </a:cubicBezTo>
                <a:cubicBezTo>
                  <a:pt x="4233" y="3674867"/>
                  <a:pt x="8467" y="1999225"/>
                  <a:pt x="12700" y="348982"/>
                </a:cubicBezTo>
                <a:close/>
              </a:path>
            </a:pathLst>
          </a:cu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46590021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ad P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CA23F7C5-F348-47D4-9C59-49AD0BB7181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090681" y="1257485"/>
            <a:ext cx="3270364" cy="4346840"/>
          </a:xfrm>
          <a:prstGeom prst="rect">
            <a:avLst/>
          </a:pr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325368313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FD0C9DF6-807F-40E6-84C6-BA52193E138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205230" y="1558545"/>
            <a:ext cx="4685030" cy="2633471"/>
          </a:xfrm>
          <a:prstGeom prst="rect">
            <a:avLst/>
          </a:pr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228914031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 Son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FD0C9DF6-807F-40E6-84C6-BA52193E138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352425" y="1114424"/>
            <a:ext cx="7591425" cy="4279107"/>
          </a:xfrm>
          <a:prstGeom prst="rect">
            <a:avLst/>
          </a:pr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150400028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osition Mocku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77071DD5-C8B5-4225-B8DE-07EA5BA539F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227570" y="1966364"/>
            <a:ext cx="5148656" cy="3851506"/>
          </a:xfrm>
          <a:prstGeom prst="rect">
            <a:avLst/>
          </a:pr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2FFAE08D-92CA-4E3A-9155-D1B40C69A85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621155" y="4225803"/>
            <a:ext cx="853013" cy="1058154"/>
          </a:xfrm>
          <a:prstGeom prst="rect">
            <a:avLst/>
          </a:prstGeom>
          <a:solidFill>
            <a:schemeClr val="tx1"/>
          </a:solidFill>
        </p:spPr>
        <p:txBody>
          <a:bodyPr lIns="72000" tIns="324000" rIns="72000" bIns="72000">
            <a:noAutofit/>
          </a:bodyPr>
          <a:lstStyle>
            <a:lvl1pPr marL="0" marR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10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150A7111-6589-40CE-A556-684125F6727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818269" y="2254257"/>
            <a:ext cx="1683544" cy="3658476"/>
          </a:xfrm>
          <a:custGeom>
            <a:avLst/>
            <a:gdLst>
              <a:gd name="connsiteX0" fmla="*/ 0 w 2366010"/>
              <a:gd name="connsiteY0" fmla="*/ 244787 h 5124450"/>
              <a:gd name="connsiteX1" fmla="*/ 244787 w 2366010"/>
              <a:gd name="connsiteY1" fmla="*/ 0 h 5124450"/>
              <a:gd name="connsiteX2" fmla="*/ 2121223 w 2366010"/>
              <a:gd name="connsiteY2" fmla="*/ 0 h 5124450"/>
              <a:gd name="connsiteX3" fmla="*/ 2366010 w 2366010"/>
              <a:gd name="connsiteY3" fmla="*/ 244787 h 5124450"/>
              <a:gd name="connsiteX4" fmla="*/ 2366010 w 2366010"/>
              <a:gd name="connsiteY4" fmla="*/ 4879663 h 5124450"/>
              <a:gd name="connsiteX5" fmla="*/ 2121223 w 2366010"/>
              <a:gd name="connsiteY5" fmla="*/ 5124450 h 5124450"/>
              <a:gd name="connsiteX6" fmla="*/ 244787 w 2366010"/>
              <a:gd name="connsiteY6" fmla="*/ 5124450 h 5124450"/>
              <a:gd name="connsiteX7" fmla="*/ 0 w 2366010"/>
              <a:gd name="connsiteY7" fmla="*/ 4879663 h 5124450"/>
              <a:gd name="connsiteX8" fmla="*/ 0 w 2366010"/>
              <a:gd name="connsiteY8" fmla="*/ 244787 h 5124450"/>
              <a:gd name="connsiteX0" fmla="*/ 0 w 2366010"/>
              <a:gd name="connsiteY0" fmla="*/ 244793 h 5124456"/>
              <a:gd name="connsiteX1" fmla="*/ 244787 w 2366010"/>
              <a:gd name="connsiteY1" fmla="*/ 6 h 5124456"/>
              <a:gd name="connsiteX2" fmla="*/ 659130 w 2366010"/>
              <a:gd name="connsiteY2" fmla="*/ 186696 h 5124456"/>
              <a:gd name="connsiteX3" fmla="*/ 2121223 w 2366010"/>
              <a:gd name="connsiteY3" fmla="*/ 6 h 5124456"/>
              <a:gd name="connsiteX4" fmla="*/ 2366010 w 2366010"/>
              <a:gd name="connsiteY4" fmla="*/ 244793 h 5124456"/>
              <a:gd name="connsiteX5" fmla="*/ 2366010 w 2366010"/>
              <a:gd name="connsiteY5" fmla="*/ 4879669 h 5124456"/>
              <a:gd name="connsiteX6" fmla="*/ 2121223 w 2366010"/>
              <a:gd name="connsiteY6" fmla="*/ 5124456 h 5124456"/>
              <a:gd name="connsiteX7" fmla="*/ 244787 w 2366010"/>
              <a:gd name="connsiteY7" fmla="*/ 5124456 h 5124456"/>
              <a:gd name="connsiteX8" fmla="*/ 0 w 2366010"/>
              <a:gd name="connsiteY8" fmla="*/ 4879669 h 5124456"/>
              <a:gd name="connsiteX9" fmla="*/ 0 w 2366010"/>
              <a:gd name="connsiteY9" fmla="*/ 244793 h 5124456"/>
              <a:gd name="connsiteX0" fmla="*/ 0 w 2366010"/>
              <a:gd name="connsiteY0" fmla="*/ 244794 h 5124457"/>
              <a:gd name="connsiteX1" fmla="*/ 244787 w 2366010"/>
              <a:gd name="connsiteY1" fmla="*/ 7 h 5124457"/>
              <a:gd name="connsiteX2" fmla="*/ 659130 w 2366010"/>
              <a:gd name="connsiteY2" fmla="*/ 186697 h 5124457"/>
              <a:gd name="connsiteX3" fmla="*/ 2121223 w 2366010"/>
              <a:gd name="connsiteY3" fmla="*/ 7 h 5124457"/>
              <a:gd name="connsiteX4" fmla="*/ 2366010 w 2366010"/>
              <a:gd name="connsiteY4" fmla="*/ 244794 h 5124457"/>
              <a:gd name="connsiteX5" fmla="*/ 2366010 w 2366010"/>
              <a:gd name="connsiteY5" fmla="*/ 4879670 h 5124457"/>
              <a:gd name="connsiteX6" fmla="*/ 2121223 w 2366010"/>
              <a:gd name="connsiteY6" fmla="*/ 5124457 h 5124457"/>
              <a:gd name="connsiteX7" fmla="*/ 244787 w 2366010"/>
              <a:gd name="connsiteY7" fmla="*/ 5124457 h 5124457"/>
              <a:gd name="connsiteX8" fmla="*/ 0 w 2366010"/>
              <a:gd name="connsiteY8" fmla="*/ 4879670 h 5124457"/>
              <a:gd name="connsiteX9" fmla="*/ 0 w 2366010"/>
              <a:gd name="connsiteY9" fmla="*/ 244794 h 5124457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6591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6591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7353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9704 h 5139367"/>
              <a:gd name="connsiteX1" fmla="*/ 244787 w 2366010"/>
              <a:gd name="connsiteY1" fmla="*/ 14917 h 5139367"/>
              <a:gd name="connsiteX2" fmla="*/ 499110 w 2366010"/>
              <a:gd name="connsiteY2" fmla="*/ 30158 h 5139367"/>
              <a:gd name="connsiteX3" fmla="*/ 735330 w 2366010"/>
              <a:gd name="connsiteY3" fmla="*/ 201607 h 5139367"/>
              <a:gd name="connsiteX4" fmla="*/ 2121223 w 2366010"/>
              <a:gd name="connsiteY4" fmla="*/ 14917 h 5139367"/>
              <a:gd name="connsiteX5" fmla="*/ 2366010 w 2366010"/>
              <a:gd name="connsiteY5" fmla="*/ 259704 h 5139367"/>
              <a:gd name="connsiteX6" fmla="*/ 2366010 w 2366010"/>
              <a:gd name="connsiteY6" fmla="*/ 4894580 h 5139367"/>
              <a:gd name="connsiteX7" fmla="*/ 2121223 w 2366010"/>
              <a:gd name="connsiteY7" fmla="*/ 5139367 h 5139367"/>
              <a:gd name="connsiteX8" fmla="*/ 244787 w 2366010"/>
              <a:gd name="connsiteY8" fmla="*/ 5139367 h 5139367"/>
              <a:gd name="connsiteX9" fmla="*/ 0 w 2366010"/>
              <a:gd name="connsiteY9" fmla="*/ 4894580 h 5139367"/>
              <a:gd name="connsiteX10" fmla="*/ 0 w 2366010"/>
              <a:gd name="connsiteY10" fmla="*/ 259704 h 5139367"/>
              <a:gd name="connsiteX0" fmla="*/ 0 w 2366010"/>
              <a:gd name="connsiteY0" fmla="*/ 255334 h 5134997"/>
              <a:gd name="connsiteX1" fmla="*/ 244787 w 2366010"/>
              <a:gd name="connsiteY1" fmla="*/ 10547 h 5134997"/>
              <a:gd name="connsiteX2" fmla="*/ 499110 w 2366010"/>
              <a:gd name="connsiteY2" fmla="*/ 25788 h 5134997"/>
              <a:gd name="connsiteX3" fmla="*/ 735330 w 2366010"/>
              <a:gd name="connsiteY3" fmla="*/ 197237 h 5134997"/>
              <a:gd name="connsiteX4" fmla="*/ 2121223 w 2366010"/>
              <a:gd name="connsiteY4" fmla="*/ 10547 h 5134997"/>
              <a:gd name="connsiteX5" fmla="*/ 2366010 w 2366010"/>
              <a:gd name="connsiteY5" fmla="*/ 255334 h 5134997"/>
              <a:gd name="connsiteX6" fmla="*/ 2366010 w 2366010"/>
              <a:gd name="connsiteY6" fmla="*/ 4890210 h 5134997"/>
              <a:gd name="connsiteX7" fmla="*/ 2121223 w 2366010"/>
              <a:gd name="connsiteY7" fmla="*/ 5134997 h 5134997"/>
              <a:gd name="connsiteX8" fmla="*/ 244787 w 2366010"/>
              <a:gd name="connsiteY8" fmla="*/ 5134997 h 5134997"/>
              <a:gd name="connsiteX9" fmla="*/ 0 w 2366010"/>
              <a:gd name="connsiteY9" fmla="*/ 4890210 h 5134997"/>
              <a:gd name="connsiteX10" fmla="*/ 0 w 2366010"/>
              <a:gd name="connsiteY10" fmla="*/ 255334 h 5134997"/>
              <a:gd name="connsiteX0" fmla="*/ 0 w 2366010"/>
              <a:gd name="connsiteY0" fmla="*/ 255334 h 5134997"/>
              <a:gd name="connsiteX1" fmla="*/ 244787 w 2366010"/>
              <a:gd name="connsiteY1" fmla="*/ 10547 h 5134997"/>
              <a:gd name="connsiteX2" fmla="*/ 499110 w 2366010"/>
              <a:gd name="connsiteY2" fmla="*/ 25788 h 5134997"/>
              <a:gd name="connsiteX3" fmla="*/ 731520 w 2366010"/>
              <a:gd name="connsiteY3" fmla="*/ 193427 h 5134997"/>
              <a:gd name="connsiteX4" fmla="*/ 2121223 w 2366010"/>
              <a:gd name="connsiteY4" fmla="*/ 10547 h 5134997"/>
              <a:gd name="connsiteX5" fmla="*/ 2366010 w 2366010"/>
              <a:gd name="connsiteY5" fmla="*/ 255334 h 5134997"/>
              <a:gd name="connsiteX6" fmla="*/ 2366010 w 2366010"/>
              <a:gd name="connsiteY6" fmla="*/ 4890210 h 5134997"/>
              <a:gd name="connsiteX7" fmla="*/ 2121223 w 2366010"/>
              <a:gd name="connsiteY7" fmla="*/ 5134997 h 5134997"/>
              <a:gd name="connsiteX8" fmla="*/ 244787 w 2366010"/>
              <a:gd name="connsiteY8" fmla="*/ 5134997 h 5134997"/>
              <a:gd name="connsiteX9" fmla="*/ 0 w 2366010"/>
              <a:gd name="connsiteY9" fmla="*/ 4890210 h 5134997"/>
              <a:gd name="connsiteX10" fmla="*/ 0 w 2366010"/>
              <a:gd name="connsiteY10" fmla="*/ 255334 h 5134997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152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152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914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914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1685 h 5131348"/>
              <a:gd name="connsiteX1" fmla="*/ 244787 w 2366010"/>
              <a:gd name="connsiteY1" fmla="*/ 6898 h 5131348"/>
              <a:gd name="connsiteX2" fmla="*/ 510540 w 2366010"/>
              <a:gd name="connsiteY2" fmla="*/ 10709 h 5131348"/>
              <a:gd name="connsiteX3" fmla="*/ 739140 w 2366010"/>
              <a:gd name="connsiteY3" fmla="*/ 189778 h 5131348"/>
              <a:gd name="connsiteX4" fmla="*/ 2121223 w 2366010"/>
              <a:gd name="connsiteY4" fmla="*/ 6898 h 5131348"/>
              <a:gd name="connsiteX5" fmla="*/ 2366010 w 2366010"/>
              <a:gd name="connsiteY5" fmla="*/ 251685 h 5131348"/>
              <a:gd name="connsiteX6" fmla="*/ 2366010 w 2366010"/>
              <a:gd name="connsiteY6" fmla="*/ 4886561 h 5131348"/>
              <a:gd name="connsiteX7" fmla="*/ 2121223 w 2366010"/>
              <a:gd name="connsiteY7" fmla="*/ 5131348 h 5131348"/>
              <a:gd name="connsiteX8" fmla="*/ 244787 w 2366010"/>
              <a:gd name="connsiteY8" fmla="*/ 5131348 h 5131348"/>
              <a:gd name="connsiteX9" fmla="*/ 0 w 2366010"/>
              <a:gd name="connsiteY9" fmla="*/ 4886561 h 5131348"/>
              <a:gd name="connsiteX10" fmla="*/ 0 w 2366010"/>
              <a:gd name="connsiteY10" fmla="*/ 251685 h 5131348"/>
              <a:gd name="connsiteX0" fmla="*/ 0 w 2366010"/>
              <a:gd name="connsiteY0" fmla="*/ 251685 h 5131348"/>
              <a:gd name="connsiteX1" fmla="*/ 244787 w 2366010"/>
              <a:gd name="connsiteY1" fmla="*/ 6898 h 5131348"/>
              <a:gd name="connsiteX2" fmla="*/ 510540 w 2366010"/>
              <a:gd name="connsiteY2" fmla="*/ 10709 h 5131348"/>
              <a:gd name="connsiteX3" fmla="*/ 727710 w 2366010"/>
              <a:gd name="connsiteY3" fmla="*/ 189778 h 5131348"/>
              <a:gd name="connsiteX4" fmla="*/ 2121223 w 2366010"/>
              <a:gd name="connsiteY4" fmla="*/ 6898 h 5131348"/>
              <a:gd name="connsiteX5" fmla="*/ 2366010 w 2366010"/>
              <a:gd name="connsiteY5" fmla="*/ 251685 h 5131348"/>
              <a:gd name="connsiteX6" fmla="*/ 2366010 w 2366010"/>
              <a:gd name="connsiteY6" fmla="*/ 4886561 h 5131348"/>
              <a:gd name="connsiteX7" fmla="*/ 2121223 w 2366010"/>
              <a:gd name="connsiteY7" fmla="*/ 5131348 h 5131348"/>
              <a:gd name="connsiteX8" fmla="*/ 244787 w 2366010"/>
              <a:gd name="connsiteY8" fmla="*/ 5131348 h 5131348"/>
              <a:gd name="connsiteX9" fmla="*/ 0 w 2366010"/>
              <a:gd name="connsiteY9" fmla="*/ 4886561 h 5131348"/>
              <a:gd name="connsiteX10" fmla="*/ 0 w 2366010"/>
              <a:gd name="connsiteY10" fmla="*/ 251685 h 5131348"/>
              <a:gd name="connsiteX0" fmla="*/ 0 w 2366010"/>
              <a:gd name="connsiteY0" fmla="*/ 255624 h 5135287"/>
              <a:gd name="connsiteX1" fmla="*/ 244787 w 2366010"/>
              <a:gd name="connsiteY1" fmla="*/ 10837 h 5135287"/>
              <a:gd name="connsiteX2" fmla="*/ 520700 w 2366010"/>
              <a:gd name="connsiteY2" fmla="*/ 7028 h 5135287"/>
              <a:gd name="connsiteX3" fmla="*/ 727710 w 2366010"/>
              <a:gd name="connsiteY3" fmla="*/ 193717 h 5135287"/>
              <a:gd name="connsiteX4" fmla="*/ 2121223 w 2366010"/>
              <a:gd name="connsiteY4" fmla="*/ 10837 h 5135287"/>
              <a:gd name="connsiteX5" fmla="*/ 2366010 w 2366010"/>
              <a:gd name="connsiteY5" fmla="*/ 255624 h 5135287"/>
              <a:gd name="connsiteX6" fmla="*/ 2366010 w 2366010"/>
              <a:gd name="connsiteY6" fmla="*/ 4890500 h 5135287"/>
              <a:gd name="connsiteX7" fmla="*/ 2121223 w 2366010"/>
              <a:gd name="connsiteY7" fmla="*/ 5135287 h 5135287"/>
              <a:gd name="connsiteX8" fmla="*/ 244787 w 2366010"/>
              <a:gd name="connsiteY8" fmla="*/ 5135287 h 5135287"/>
              <a:gd name="connsiteX9" fmla="*/ 0 w 2366010"/>
              <a:gd name="connsiteY9" fmla="*/ 4890500 h 5135287"/>
              <a:gd name="connsiteX10" fmla="*/ 0 w 2366010"/>
              <a:gd name="connsiteY10" fmla="*/ 255624 h 5135287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2121223 w 2366010"/>
              <a:gd name="connsiteY4" fmla="*/ 11860 h 5136310"/>
              <a:gd name="connsiteX5" fmla="*/ 2366010 w 2366010"/>
              <a:gd name="connsiteY5" fmla="*/ 256647 h 5136310"/>
              <a:gd name="connsiteX6" fmla="*/ 2366010 w 2366010"/>
              <a:gd name="connsiteY6" fmla="*/ 4891523 h 5136310"/>
              <a:gd name="connsiteX7" fmla="*/ 2121223 w 2366010"/>
              <a:gd name="connsiteY7" fmla="*/ 5136310 h 5136310"/>
              <a:gd name="connsiteX8" fmla="*/ 244787 w 2366010"/>
              <a:gd name="connsiteY8" fmla="*/ 5136310 h 5136310"/>
              <a:gd name="connsiteX9" fmla="*/ 0 w 2366010"/>
              <a:gd name="connsiteY9" fmla="*/ 4891523 h 5136310"/>
              <a:gd name="connsiteX10" fmla="*/ 0 w 2366010"/>
              <a:gd name="connsiteY10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2121223 w 2366010"/>
              <a:gd name="connsiteY4" fmla="*/ 11860 h 5136310"/>
              <a:gd name="connsiteX5" fmla="*/ 2366010 w 2366010"/>
              <a:gd name="connsiteY5" fmla="*/ 256647 h 5136310"/>
              <a:gd name="connsiteX6" fmla="*/ 2366010 w 2366010"/>
              <a:gd name="connsiteY6" fmla="*/ 4891523 h 5136310"/>
              <a:gd name="connsiteX7" fmla="*/ 2121223 w 2366010"/>
              <a:gd name="connsiteY7" fmla="*/ 5136310 h 5136310"/>
              <a:gd name="connsiteX8" fmla="*/ 244787 w 2366010"/>
              <a:gd name="connsiteY8" fmla="*/ 5136310 h 5136310"/>
              <a:gd name="connsiteX9" fmla="*/ 0 w 2366010"/>
              <a:gd name="connsiteY9" fmla="*/ 4891523 h 5136310"/>
              <a:gd name="connsiteX10" fmla="*/ 0 w 2366010"/>
              <a:gd name="connsiteY10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2381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58153 w 2366010"/>
              <a:gd name="connsiteY5" fmla="*/ 1375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5773 w 2366010"/>
              <a:gd name="connsiteY5" fmla="*/ 17823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73393 w 2366010"/>
              <a:gd name="connsiteY5" fmla="*/ 21125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0693 w 2366010"/>
              <a:gd name="connsiteY5" fmla="*/ 1883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0693 w 2366010"/>
              <a:gd name="connsiteY5" fmla="*/ 1883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8231 h 5137894"/>
              <a:gd name="connsiteX1" fmla="*/ 237167 w 2366010"/>
              <a:gd name="connsiteY1" fmla="*/ 10904 h 5137894"/>
              <a:gd name="connsiteX2" fmla="*/ 520700 w 2366010"/>
              <a:gd name="connsiteY2" fmla="*/ 9635 h 5137894"/>
              <a:gd name="connsiteX3" fmla="*/ 727710 w 2366010"/>
              <a:gd name="connsiteY3" fmla="*/ 196324 h 5137894"/>
              <a:gd name="connsiteX4" fmla="*/ 1364453 w 2366010"/>
              <a:gd name="connsiteY4" fmla="*/ 197597 h 5137894"/>
              <a:gd name="connsiteX5" fmla="*/ 1760693 w 2366010"/>
              <a:gd name="connsiteY5" fmla="*/ 189977 h 5137894"/>
              <a:gd name="connsiteX6" fmla="*/ 1877533 w 2366010"/>
              <a:gd name="connsiteY6" fmla="*/ 37577 h 5137894"/>
              <a:gd name="connsiteX7" fmla="*/ 2121223 w 2366010"/>
              <a:gd name="connsiteY7" fmla="*/ 13444 h 5137894"/>
              <a:gd name="connsiteX8" fmla="*/ 2366010 w 2366010"/>
              <a:gd name="connsiteY8" fmla="*/ 258231 h 5137894"/>
              <a:gd name="connsiteX9" fmla="*/ 2366010 w 2366010"/>
              <a:gd name="connsiteY9" fmla="*/ 4893107 h 5137894"/>
              <a:gd name="connsiteX10" fmla="*/ 2121223 w 2366010"/>
              <a:gd name="connsiteY10" fmla="*/ 5137894 h 5137894"/>
              <a:gd name="connsiteX11" fmla="*/ 244787 w 2366010"/>
              <a:gd name="connsiteY11" fmla="*/ 5137894 h 5137894"/>
              <a:gd name="connsiteX12" fmla="*/ 0 w 2366010"/>
              <a:gd name="connsiteY12" fmla="*/ 4893107 h 5137894"/>
              <a:gd name="connsiteX13" fmla="*/ 0 w 2366010"/>
              <a:gd name="connsiteY13" fmla="*/ 258231 h 5137894"/>
              <a:gd name="connsiteX0" fmla="*/ 0 w 2366010"/>
              <a:gd name="connsiteY0" fmla="*/ 258231 h 5137894"/>
              <a:gd name="connsiteX1" fmla="*/ 237167 w 2366010"/>
              <a:gd name="connsiteY1" fmla="*/ 10904 h 5137894"/>
              <a:gd name="connsiteX2" fmla="*/ 520700 w 2366010"/>
              <a:gd name="connsiteY2" fmla="*/ 9635 h 5137894"/>
              <a:gd name="connsiteX3" fmla="*/ 727710 w 2366010"/>
              <a:gd name="connsiteY3" fmla="*/ 196324 h 5137894"/>
              <a:gd name="connsiteX4" fmla="*/ 1364453 w 2366010"/>
              <a:gd name="connsiteY4" fmla="*/ 197597 h 5137894"/>
              <a:gd name="connsiteX5" fmla="*/ 1760693 w 2366010"/>
              <a:gd name="connsiteY5" fmla="*/ 189977 h 5137894"/>
              <a:gd name="connsiteX6" fmla="*/ 1877533 w 2366010"/>
              <a:gd name="connsiteY6" fmla="*/ 37577 h 5137894"/>
              <a:gd name="connsiteX7" fmla="*/ 2121223 w 2366010"/>
              <a:gd name="connsiteY7" fmla="*/ 13444 h 5137894"/>
              <a:gd name="connsiteX8" fmla="*/ 2366010 w 2366010"/>
              <a:gd name="connsiteY8" fmla="*/ 258231 h 5137894"/>
              <a:gd name="connsiteX9" fmla="*/ 2366010 w 2366010"/>
              <a:gd name="connsiteY9" fmla="*/ 4893107 h 5137894"/>
              <a:gd name="connsiteX10" fmla="*/ 2121223 w 2366010"/>
              <a:gd name="connsiteY10" fmla="*/ 5137894 h 5137894"/>
              <a:gd name="connsiteX11" fmla="*/ 244787 w 2366010"/>
              <a:gd name="connsiteY11" fmla="*/ 5137894 h 5137894"/>
              <a:gd name="connsiteX12" fmla="*/ 0 w 2366010"/>
              <a:gd name="connsiteY12" fmla="*/ 4893107 h 5137894"/>
              <a:gd name="connsiteX13" fmla="*/ 0 w 2366010"/>
              <a:gd name="connsiteY13" fmla="*/ 258231 h 5137894"/>
              <a:gd name="connsiteX0" fmla="*/ 0 w 2366010"/>
              <a:gd name="connsiteY0" fmla="*/ 263996 h 5143659"/>
              <a:gd name="connsiteX1" fmla="*/ 237167 w 2366010"/>
              <a:gd name="connsiteY1" fmla="*/ 16669 h 5143659"/>
              <a:gd name="connsiteX2" fmla="*/ 520700 w 2366010"/>
              <a:gd name="connsiteY2" fmla="*/ 15400 h 5143659"/>
              <a:gd name="connsiteX3" fmla="*/ 727710 w 2366010"/>
              <a:gd name="connsiteY3" fmla="*/ 202089 h 5143659"/>
              <a:gd name="connsiteX4" fmla="*/ 1364453 w 2366010"/>
              <a:gd name="connsiteY4" fmla="*/ 203362 h 5143659"/>
              <a:gd name="connsiteX5" fmla="*/ 1760693 w 2366010"/>
              <a:gd name="connsiteY5" fmla="*/ 195742 h 5143659"/>
              <a:gd name="connsiteX6" fmla="*/ 1864833 w 2366010"/>
              <a:gd name="connsiteY6" fmla="*/ 25562 h 5143659"/>
              <a:gd name="connsiteX7" fmla="*/ 2121223 w 2366010"/>
              <a:gd name="connsiteY7" fmla="*/ 19209 h 5143659"/>
              <a:gd name="connsiteX8" fmla="*/ 2366010 w 2366010"/>
              <a:gd name="connsiteY8" fmla="*/ 263996 h 5143659"/>
              <a:gd name="connsiteX9" fmla="*/ 2366010 w 2366010"/>
              <a:gd name="connsiteY9" fmla="*/ 4898872 h 5143659"/>
              <a:gd name="connsiteX10" fmla="*/ 2121223 w 2366010"/>
              <a:gd name="connsiteY10" fmla="*/ 5143659 h 5143659"/>
              <a:gd name="connsiteX11" fmla="*/ 244787 w 2366010"/>
              <a:gd name="connsiteY11" fmla="*/ 5143659 h 5143659"/>
              <a:gd name="connsiteX12" fmla="*/ 0 w 2366010"/>
              <a:gd name="connsiteY12" fmla="*/ 4898872 h 5143659"/>
              <a:gd name="connsiteX13" fmla="*/ 0 w 2366010"/>
              <a:gd name="connsiteY13" fmla="*/ 263996 h 5143659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364453 w 2366010"/>
              <a:gd name="connsiteY4" fmla="*/ 196014 h 5136311"/>
              <a:gd name="connsiteX5" fmla="*/ 1760693 w 2366010"/>
              <a:gd name="connsiteY5" fmla="*/ 188394 h 5136311"/>
              <a:gd name="connsiteX6" fmla="*/ 1864833 w 2366010"/>
              <a:gd name="connsiteY6" fmla="*/ 18214 h 5136311"/>
              <a:gd name="connsiteX7" fmla="*/ 2121223 w 2366010"/>
              <a:gd name="connsiteY7" fmla="*/ 11861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6069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60632 h 5140295"/>
              <a:gd name="connsiteX1" fmla="*/ 237167 w 2366010"/>
              <a:gd name="connsiteY1" fmla="*/ 13305 h 5140295"/>
              <a:gd name="connsiteX2" fmla="*/ 520700 w 2366010"/>
              <a:gd name="connsiteY2" fmla="*/ 12036 h 5140295"/>
              <a:gd name="connsiteX3" fmla="*/ 727710 w 2366010"/>
              <a:gd name="connsiteY3" fmla="*/ 198725 h 5140295"/>
              <a:gd name="connsiteX4" fmla="*/ 1364453 w 2366010"/>
              <a:gd name="connsiteY4" fmla="*/ 199998 h 5140295"/>
              <a:gd name="connsiteX5" fmla="*/ 1753073 w 2366010"/>
              <a:gd name="connsiteY5" fmla="*/ 192378 h 5140295"/>
              <a:gd name="connsiteX6" fmla="*/ 1857213 w 2366010"/>
              <a:gd name="connsiteY6" fmla="*/ 14578 h 5140295"/>
              <a:gd name="connsiteX7" fmla="*/ 2121223 w 2366010"/>
              <a:gd name="connsiteY7" fmla="*/ 15845 h 5140295"/>
              <a:gd name="connsiteX8" fmla="*/ 2366010 w 2366010"/>
              <a:gd name="connsiteY8" fmla="*/ 260632 h 5140295"/>
              <a:gd name="connsiteX9" fmla="*/ 2366010 w 2366010"/>
              <a:gd name="connsiteY9" fmla="*/ 4895508 h 5140295"/>
              <a:gd name="connsiteX10" fmla="*/ 2121223 w 2366010"/>
              <a:gd name="connsiteY10" fmla="*/ 5140295 h 5140295"/>
              <a:gd name="connsiteX11" fmla="*/ 244787 w 2366010"/>
              <a:gd name="connsiteY11" fmla="*/ 5140295 h 5140295"/>
              <a:gd name="connsiteX12" fmla="*/ 0 w 2366010"/>
              <a:gd name="connsiteY12" fmla="*/ 4895508 h 5140295"/>
              <a:gd name="connsiteX13" fmla="*/ 0 w 2366010"/>
              <a:gd name="connsiteY13" fmla="*/ 260632 h 5140295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3073 w 2366010"/>
              <a:gd name="connsiteY5" fmla="*/ 193915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59044 h 5138707"/>
              <a:gd name="connsiteX1" fmla="*/ 237167 w 2366010"/>
              <a:gd name="connsiteY1" fmla="*/ 11717 h 5138707"/>
              <a:gd name="connsiteX2" fmla="*/ 520700 w 2366010"/>
              <a:gd name="connsiteY2" fmla="*/ 10448 h 5138707"/>
              <a:gd name="connsiteX3" fmla="*/ 727710 w 2366010"/>
              <a:gd name="connsiteY3" fmla="*/ 197137 h 5138707"/>
              <a:gd name="connsiteX4" fmla="*/ 1364453 w 2366010"/>
              <a:gd name="connsiteY4" fmla="*/ 198410 h 5138707"/>
              <a:gd name="connsiteX5" fmla="*/ 1753073 w 2366010"/>
              <a:gd name="connsiteY5" fmla="*/ 190790 h 5138707"/>
              <a:gd name="connsiteX6" fmla="*/ 1857213 w 2366010"/>
              <a:gd name="connsiteY6" fmla="*/ 12990 h 5138707"/>
              <a:gd name="connsiteX7" fmla="*/ 2121223 w 2366010"/>
              <a:gd name="connsiteY7" fmla="*/ 14257 h 5138707"/>
              <a:gd name="connsiteX8" fmla="*/ 2366010 w 2366010"/>
              <a:gd name="connsiteY8" fmla="*/ 259044 h 5138707"/>
              <a:gd name="connsiteX9" fmla="*/ 2366010 w 2366010"/>
              <a:gd name="connsiteY9" fmla="*/ 4893920 h 5138707"/>
              <a:gd name="connsiteX10" fmla="*/ 2121223 w 2366010"/>
              <a:gd name="connsiteY10" fmla="*/ 5138707 h 5138707"/>
              <a:gd name="connsiteX11" fmla="*/ 244787 w 2366010"/>
              <a:gd name="connsiteY11" fmla="*/ 5138707 h 5138707"/>
              <a:gd name="connsiteX12" fmla="*/ 0 w 2366010"/>
              <a:gd name="connsiteY12" fmla="*/ 4893920 h 5138707"/>
              <a:gd name="connsiteX13" fmla="*/ 0 w 2366010"/>
              <a:gd name="connsiteY13" fmla="*/ 259044 h 5138707"/>
              <a:gd name="connsiteX0" fmla="*/ 0 w 2366010"/>
              <a:gd name="connsiteY0" fmla="*/ 259044 h 5138707"/>
              <a:gd name="connsiteX1" fmla="*/ 237167 w 2366010"/>
              <a:gd name="connsiteY1" fmla="*/ 11717 h 5138707"/>
              <a:gd name="connsiteX2" fmla="*/ 520700 w 2366010"/>
              <a:gd name="connsiteY2" fmla="*/ 10448 h 5138707"/>
              <a:gd name="connsiteX3" fmla="*/ 727710 w 2366010"/>
              <a:gd name="connsiteY3" fmla="*/ 197137 h 5138707"/>
              <a:gd name="connsiteX4" fmla="*/ 1364453 w 2366010"/>
              <a:gd name="connsiteY4" fmla="*/ 198410 h 5138707"/>
              <a:gd name="connsiteX5" fmla="*/ 1753073 w 2366010"/>
              <a:gd name="connsiteY5" fmla="*/ 190790 h 5138707"/>
              <a:gd name="connsiteX6" fmla="*/ 1857213 w 2366010"/>
              <a:gd name="connsiteY6" fmla="*/ 12990 h 5138707"/>
              <a:gd name="connsiteX7" fmla="*/ 2121223 w 2366010"/>
              <a:gd name="connsiteY7" fmla="*/ 14257 h 5138707"/>
              <a:gd name="connsiteX8" fmla="*/ 2366010 w 2366010"/>
              <a:gd name="connsiteY8" fmla="*/ 259044 h 5138707"/>
              <a:gd name="connsiteX9" fmla="*/ 2366010 w 2366010"/>
              <a:gd name="connsiteY9" fmla="*/ 4893920 h 5138707"/>
              <a:gd name="connsiteX10" fmla="*/ 2121223 w 2366010"/>
              <a:gd name="connsiteY10" fmla="*/ 5138707 h 5138707"/>
              <a:gd name="connsiteX11" fmla="*/ 244787 w 2366010"/>
              <a:gd name="connsiteY11" fmla="*/ 5138707 h 5138707"/>
              <a:gd name="connsiteX12" fmla="*/ 0 w 2366010"/>
              <a:gd name="connsiteY12" fmla="*/ 4893920 h 5138707"/>
              <a:gd name="connsiteX13" fmla="*/ 0 w 2366010"/>
              <a:gd name="connsiteY13" fmla="*/ 259044 h 5138707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3073 w 2366010"/>
              <a:gd name="connsiteY5" fmla="*/ 193915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5613 w 2366010"/>
              <a:gd name="connsiteY5" fmla="*/ 186299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5613 w 2366010"/>
              <a:gd name="connsiteY5" fmla="*/ 186299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1383 h 5141046"/>
              <a:gd name="connsiteX1" fmla="*/ 237167 w 2366010"/>
              <a:gd name="connsiteY1" fmla="*/ 14056 h 5141046"/>
              <a:gd name="connsiteX2" fmla="*/ 520700 w 2366010"/>
              <a:gd name="connsiteY2" fmla="*/ 12787 h 5141046"/>
              <a:gd name="connsiteX3" fmla="*/ 727710 w 2366010"/>
              <a:gd name="connsiteY3" fmla="*/ 199476 h 5141046"/>
              <a:gd name="connsiteX4" fmla="*/ 1364453 w 2366010"/>
              <a:gd name="connsiteY4" fmla="*/ 200749 h 5141046"/>
              <a:gd name="connsiteX5" fmla="*/ 1755613 w 2366010"/>
              <a:gd name="connsiteY5" fmla="*/ 185513 h 5141046"/>
              <a:gd name="connsiteX6" fmla="*/ 1857213 w 2366010"/>
              <a:gd name="connsiteY6" fmla="*/ 15329 h 5141046"/>
              <a:gd name="connsiteX7" fmla="*/ 2121223 w 2366010"/>
              <a:gd name="connsiteY7" fmla="*/ 16596 h 5141046"/>
              <a:gd name="connsiteX8" fmla="*/ 2366010 w 2366010"/>
              <a:gd name="connsiteY8" fmla="*/ 261383 h 5141046"/>
              <a:gd name="connsiteX9" fmla="*/ 2366010 w 2366010"/>
              <a:gd name="connsiteY9" fmla="*/ 4896259 h 5141046"/>
              <a:gd name="connsiteX10" fmla="*/ 2121223 w 2366010"/>
              <a:gd name="connsiteY10" fmla="*/ 5141046 h 5141046"/>
              <a:gd name="connsiteX11" fmla="*/ 244787 w 2366010"/>
              <a:gd name="connsiteY11" fmla="*/ 5141046 h 5141046"/>
              <a:gd name="connsiteX12" fmla="*/ 0 w 2366010"/>
              <a:gd name="connsiteY12" fmla="*/ 4896259 h 5141046"/>
              <a:gd name="connsiteX13" fmla="*/ 0 w 2366010"/>
              <a:gd name="connsiteY13" fmla="*/ 261383 h 5141046"/>
              <a:gd name="connsiteX0" fmla="*/ 0 w 2366010"/>
              <a:gd name="connsiteY0" fmla="*/ 261383 h 5141046"/>
              <a:gd name="connsiteX1" fmla="*/ 237167 w 2366010"/>
              <a:gd name="connsiteY1" fmla="*/ 14056 h 5141046"/>
              <a:gd name="connsiteX2" fmla="*/ 520700 w 2366010"/>
              <a:gd name="connsiteY2" fmla="*/ 12787 h 5141046"/>
              <a:gd name="connsiteX3" fmla="*/ 727710 w 2366010"/>
              <a:gd name="connsiteY3" fmla="*/ 199476 h 5141046"/>
              <a:gd name="connsiteX4" fmla="*/ 1364453 w 2366010"/>
              <a:gd name="connsiteY4" fmla="*/ 200749 h 5141046"/>
              <a:gd name="connsiteX5" fmla="*/ 1755613 w 2366010"/>
              <a:gd name="connsiteY5" fmla="*/ 185513 h 5141046"/>
              <a:gd name="connsiteX6" fmla="*/ 1857213 w 2366010"/>
              <a:gd name="connsiteY6" fmla="*/ 15329 h 5141046"/>
              <a:gd name="connsiteX7" fmla="*/ 2121223 w 2366010"/>
              <a:gd name="connsiteY7" fmla="*/ 16596 h 5141046"/>
              <a:gd name="connsiteX8" fmla="*/ 2366010 w 2366010"/>
              <a:gd name="connsiteY8" fmla="*/ 261383 h 5141046"/>
              <a:gd name="connsiteX9" fmla="*/ 2366010 w 2366010"/>
              <a:gd name="connsiteY9" fmla="*/ 4896259 h 5141046"/>
              <a:gd name="connsiteX10" fmla="*/ 2121223 w 2366010"/>
              <a:gd name="connsiteY10" fmla="*/ 5141046 h 5141046"/>
              <a:gd name="connsiteX11" fmla="*/ 244787 w 2366010"/>
              <a:gd name="connsiteY11" fmla="*/ 5141046 h 5141046"/>
              <a:gd name="connsiteX12" fmla="*/ 0 w 2366010"/>
              <a:gd name="connsiteY12" fmla="*/ 4896259 h 5141046"/>
              <a:gd name="connsiteX13" fmla="*/ 0 w 2366010"/>
              <a:gd name="connsiteY13" fmla="*/ 261383 h 5141046"/>
              <a:gd name="connsiteX0" fmla="*/ 0 w 2366010"/>
              <a:gd name="connsiteY0" fmla="*/ 266517 h 5146180"/>
              <a:gd name="connsiteX1" fmla="*/ 237167 w 2366010"/>
              <a:gd name="connsiteY1" fmla="*/ 19190 h 5146180"/>
              <a:gd name="connsiteX2" fmla="*/ 520700 w 2366010"/>
              <a:gd name="connsiteY2" fmla="*/ 17921 h 5146180"/>
              <a:gd name="connsiteX3" fmla="*/ 727710 w 2366010"/>
              <a:gd name="connsiteY3" fmla="*/ 204610 h 5146180"/>
              <a:gd name="connsiteX4" fmla="*/ 1364453 w 2366010"/>
              <a:gd name="connsiteY4" fmla="*/ 205883 h 5146180"/>
              <a:gd name="connsiteX5" fmla="*/ 1755613 w 2366010"/>
              <a:gd name="connsiteY5" fmla="*/ 190647 h 5146180"/>
              <a:gd name="connsiteX6" fmla="*/ 1857213 w 2366010"/>
              <a:gd name="connsiteY6" fmla="*/ 20463 h 5146180"/>
              <a:gd name="connsiteX7" fmla="*/ 2133923 w 2366010"/>
              <a:gd name="connsiteY7" fmla="*/ 14114 h 5146180"/>
              <a:gd name="connsiteX8" fmla="*/ 2366010 w 2366010"/>
              <a:gd name="connsiteY8" fmla="*/ 266517 h 5146180"/>
              <a:gd name="connsiteX9" fmla="*/ 2366010 w 2366010"/>
              <a:gd name="connsiteY9" fmla="*/ 4901393 h 5146180"/>
              <a:gd name="connsiteX10" fmla="*/ 2121223 w 2366010"/>
              <a:gd name="connsiteY10" fmla="*/ 5146180 h 5146180"/>
              <a:gd name="connsiteX11" fmla="*/ 244787 w 2366010"/>
              <a:gd name="connsiteY11" fmla="*/ 5146180 h 5146180"/>
              <a:gd name="connsiteX12" fmla="*/ 0 w 2366010"/>
              <a:gd name="connsiteY12" fmla="*/ 4901393 h 5146180"/>
              <a:gd name="connsiteX13" fmla="*/ 0 w 2366010"/>
              <a:gd name="connsiteY13" fmla="*/ 266517 h 5146180"/>
              <a:gd name="connsiteX0" fmla="*/ 0 w 2366010"/>
              <a:gd name="connsiteY0" fmla="*/ 266517 h 5146180"/>
              <a:gd name="connsiteX1" fmla="*/ 237167 w 2366010"/>
              <a:gd name="connsiteY1" fmla="*/ 19190 h 5146180"/>
              <a:gd name="connsiteX2" fmla="*/ 520700 w 2366010"/>
              <a:gd name="connsiteY2" fmla="*/ 17921 h 5146180"/>
              <a:gd name="connsiteX3" fmla="*/ 727710 w 2366010"/>
              <a:gd name="connsiteY3" fmla="*/ 204610 h 5146180"/>
              <a:gd name="connsiteX4" fmla="*/ 1364453 w 2366010"/>
              <a:gd name="connsiteY4" fmla="*/ 205883 h 5146180"/>
              <a:gd name="connsiteX5" fmla="*/ 1755613 w 2366010"/>
              <a:gd name="connsiteY5" fmla="*/ 190647 h 5146180"/>
              <a:gd name="connsiteX6" fmla="*/ 1857213 w 2366010"/>
              <a:gd name="connsiteY6" fmla="*/ 20463 h 5146180"/>
              <a:gd name="connsiteX7" fmla="*/ 2133923 w 2366010"/>
              <a:gd name="connsiteY7" fmla="*/ 14114 h 5146180"/>
              <a:gd name="connsiteX8" fmla="*/ 2366010 w 2366010"/>
              <a:gd name="connsiteY8" fmla="*/ 266517 h 5146180"/>
              <a:gd name="connsiteX9" fmla="*/ 2366010 w 2366010"/>
              <a:gd name="connsiteY9" fmla="*/ 4901393 h 5146180"/>
              <a:gd name="connsiteX10" fmla="*/ 2121223 w 2366010"/>
              <a:gd name="connsiteY10" fmla="*/ 5146180 h 5146180"/>
              <a:gd name="connsiteX11" fmla="*/ 244787 w 2366010"/>
              <a:gd name="connsiteY11" fmla="*/ 5146180 h 5146180"/>
              <a:gd name="connsiteX12" fmla="*/ 0 w 2366010"/>
              <a:gd name="connsiteY12" fmla="*/ 4901393 h 5146180"/>
              <a:gd name="connsiteX13" fmla="*/ 0 w 2366010"/>
              <a:gd name="connsiteY13" fmla="*/ 266517 h 5146180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364453 w 2366010"/>
              <a:gd name="connsiteY4" fmla="*/ 207009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3708 w 2366010"/>
              <a:gd name="connsiteY5" fmla="*/ 189869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3708 w 2366010"/>
              <a:gd name="connsiteY5" fmla="*/ 189869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8251 h 5137914"/>
              <a:gd name="connsiteX1" fmla="*/ 237167 w 2366010"/>
              <a:gd name="connsiteY1" fmla="*/ 10924 h 5137914"/>
              <a:gd name="connsiteX2" fmla="*/ 518022 w 2366010"/>
              <a:gd name="connsiteY2" fmla="*/ 6979 h 5137914"/>
              <a:gd name="connsiteX3" fmla="*/ 727710 w 2366010"/>
              <a:gd name="connsiteY3" fmla="*/ 196344 h 5137914"/>
              <a:gd name="connsiteX4" fmla="*/ 1274918 w 2366010"/>
              <a:gd name="connsiteY4" fmla="*/ 195713 h 5137914"/>
              <a:gd name="connsiteX5" fmla="*/ 1753708 w 2366010"/>
              <a:gd name="connsiteY5" fmla="*/ 180477 h 5137914"/>
              <a:gd name="connsiteX6" fmla="*/ 1857213 w 2366010"/>
              <a:gd name="connsiteY6" fmla="*/ 12197 h 5137914"/>
              <a:gd name="connsiteX7" fmla="*/ 2133923 w 2366010"/>
              <a:gd name="connsiteY7" fmla="*/ 5848 h 5137914"/>
              <a:gd name="connsiteX8" fmla="*/ 2366010 w 2366010"/>
              <a:gd name="connsiteY8" fmla="*/ 258251 h 5137914"/>
              <a:gd name="connsiteX9" fmla="*/ 2366010 w 2366010"/>
              <a:gd name="connsiteY9" fmla="*/ 4893127 h 5137914"/>
              <a:gd name="connsiteX10" fmla="*/ 2121223 w 2366010"/>
              <a:gd name="connsiteY10" fmla="*/ 5137914 h 5137914"/>
              <a:gd name="connsiteX11" fmla="*/ 244787 w 2366010"/>
              <a:gd name="connsiteY11" fmla="*/ 5137914 h 5137914"/>
              <a:gd name="connsiteX12" fmla="*/ 0 w 2366010"/>
              <a:gd name="connsiteY12" fmla="*/ 4893127 h 5137914"/>
              <a:gd name="connsiteX13" fmla="*/ 0 w 2366010"/>
              <a:gd name="connsiteY13" fmla="*/ 258251 h 5137914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53708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53708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53708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48353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48353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48353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48353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48353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366010" h="5138986">
                <a:moveTo>
                  <a:pt x="0" y="259323"/>
                </a:moveTo>
                <a:cubicBezTo>
                  <a:pt x="0" y="124131"/>
                  <a:pt x="99298" y="14400"/>
                  <a:pt x="234490" y="9320"/>
                </a:cubicBezTo>
                <a:cubicBezTo>
                  <a:pt x="330375" y="-1633"/>
                  <a:pt x="441345" y="-4014"/>
                  <a:pt x="518022" y="8051"/>
                </a:cubicBezTo>
                <a:cubicBezTo>
                  <a:pt x="568029" y="42976"/>
                  <a:pt x="608553" y="191263"/>
                  <a:pt x="727710" y="197416"/>
                </a:cubicBezTo>
                <a:cubicBezTo>
                  <a:pt x="883276" y="205449"/>
                  <a:pt x="1056621" y="196753"/>
                  <a:pt x="1274918" y="196785"/>
                </a:cubicBezTo>
                <a:cubicBezTo>
                  <a:pt x="1493215" y="196817"/>
                  <a:pt x="1691464" y="206784"/>
                  <a:pt x="1748353" y="181549"/>
                </a:cubicBezTo>
                <a:cubicBezTo>
                  <a:pt x="1805242" y="156314"/>
                  <a:pt x="1797125" y="40150"/>
                  <a:pt x="1857213" y="13269"/>
                </a:cubicBezTo>
                <a:cubicBezTo>
                  <a:pt x="1896981" y="1626"/>
                  <a:pt x="2008907" y="3363"/>
                  <a:pt x="2133923" y="6920"/>
                </a:cubicBezTo>
                <a:cubicBezTo>
                  <a:pt x="2258939" y="10477"/>
                  <a:pt x="2366010" y="124131"/>
                  <a:pt x="2366010" y="259323"/>
                </a:cubicBezTo>
                <a:lnTo>
                  <a:pt x="2366010" y="4894199"/>
                </a:lnTo>
                <a:cubicBezTo>
                  <a:pt x="2366010" y="5029391"/>
                  <a:pt x="2256415" y="5138986"/>
                  <a:pt x="2121223" y="5138986"/>
                </a:cubicBezTo>
                <a:lnTo>
                  <a:pt x="244787" y="5138986"/>
                </a:lnTo>
                <a:cubicBezTo>
                  <a:pt x="109595" y="5138986"/>
                  <a:pt x="0" y="5029391"/>
                  <a:pt x="0" y="4894199"/>
                </a:cubicBezTo>
                <a:lnTo>
                  <a:pt x="0" y="259323"/>
                </a:lnTo>
                <a:close/>
              </a:path>
            </a:pathLst>
          </a:custGeom>
          <a:solidFill>
            <a:schemeClr val="tx1"/>
          </a:solidFill>
        </p:spPr>
        <p:txBody>
          <a:bodyPr lIns="252000" tIns="360000" bIns="90000" anchor="t">
            <a:normAutofit/>
          </a:bodyPr>
          <a:lstStyle>
            <a:lvl1pPr marL="0" indent="0" algn="l">
              <a:buNone/>
              <a:defRPr lang="fr-FR" sz="24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271324553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s - 6 Collage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aseline="0">
                <a:solidFill>
                  <a:schemeClr val="accent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picture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4064000" y="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aseline="0">
                <a:solidFill>
                  <a:schemeClr val="accent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picture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8128000" y="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aseline="0">
                <a:solidFill>
                  <a:schemeClr val="accent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picture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8128000" y="342900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aseline="0">
                <a:solidFill>
                  <a:schemeClr val="accent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picture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4" hasCustomPrompt="1"/>
          </p:nvPr>
        </p:nvSpPr>
        <p:spPr>
          <a:xfrm>
            <a:off x="4064000" y="342900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aseline="0">
                <a:solidFill>
                  <a:schemeClr val="accent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picture</a:t>
            </a:r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342900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aseline="0">
                <a:solidFill>
                  <a:schemeClr val="accent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picture</a:t>
            </a:r>
          </a:p>
        </p:txBody>
      </p:sp>
    </p:spTree>
    <p:extLst>
      <p:ext uri="{BB962C8B-B14F-4D97-AF65-F5344CB8AC3E}">
        <p14:creationId xmlns:p14="http://schemas.microsoft.com/office/powerpoint/2010/main" val="19717511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77B15E9-FE43-4841-B877-CF972643F9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70" r="7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6E8AD5E2-80B9-4596-9CB1-D5569DED9AC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0219" y="1588849"/>
            <a:ext cx="2931562" cy="183176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0C311A9-D5EE-4491-885B-DF9302BF251A}"/>
              </a:ext>
            </a:extLst>
          </p:cNvPr>
          <p:cNvSpPr/>
          <p:nvPr userDrawn="1"/>
        </p:nvSpPr>
        <p:spPr>
          <a:xfrm>
            <a:off x="3375660" y="3948127"/>
            <a:ext cx="5440680" cy="42869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lang="fr-FR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 free PowerPoint Template made by Slidor.</a:t>
            </a:r>
          </a:p>
        </p:txBody>
      </p:sp>
      <p:grpSp>
        <p:nvGrpSpPr>
          <p:cNvPr id="9" name="Graphic 14">
            <a:extLst>
              <a:ext uri="{FF2B5EF4-FFF2-40B4-BE49-F238E27FC236}">
                <a16:creationId xmlns:a16="http://schemas.microsoft.com/office/drawing/2014/main" id="{D66DC7D3-23E7-4869-88B2-69EB16427068}"/>
              </a:ext>
            </a:extLst>
          </p:cNvPr>
          <p:cNvGrpSpPr/>
          <p:nvPr userDrawn="1"/>
        </p:nvGrpSpPr>
        <p:grpSpPr>
          <a:xfrm>
            <a:off x="6552060" y="3298862"/>
            <a:ext cx="848807" cy="172639"/>
            <a:chOff x="-4840605" y="4879650"/>
            <a:chExt cx="3371850" cy="685800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E7923F90-C7F5-4957-8E42-1B5A2C22CF63}"/>
                </a:ext>
              </a:extLst>
            </p:cNvPr>
            <p:cNvSpPr/>
            <p:nvPr/>
          </p:nvSpPr>
          <p:spPr>
            <a:xfrm>
              <a:off x="-4847749" y="4872506"/>
              <a:ext cx="733425" cy="695325"/>
            </a:xfrm>
            <a:custGeom>
              <a:avLst/>
              <a:gdLst>
                <a:gd name="connsiteX0" fmla="*/ 727520 w 733425"/>
                <a:gd name="connsiteY0" fmla="*/ 349758 h 695325"/>
                <a:gd name="connsiteX1" fmla="*/ 728091 w 733425"/>
                <a:gd name="connsiteY1" fmla="*/ 349472 h 695325"/>
                <a:gd name="connsiteX2" fmla="*/ 650748 w 733425"/>
                <a:gd name="connsiteY2" fmla="*/ 303276 h 695325"/>
                <a:gd name="connsiteX3" fmla="*/ 161258 w 733425"/>
                <a:gd name="connsiteY3" fmla="*/ 7144 h 695325"/>
                <a:gd name="connsiteX4" fmla="*/ 11240 w 733425"/>
                <a:gd name="connsiteY4" fmla="*/ 51530 h 695325"/>
                <a:gd name="connsiteX5" fmla="*/ 505968 w 733425"/>
                <a:gd name="connsiteY5" fmla="*/ 349282 h 695325"/>
                <a:gd name="connsiteX6" fmla="*/ 7144 w 733425"/>
                <a:gd name="connsiteY6" fmla="*/ 645605 h 695325"/>
                <a:gd name="connsiteX7" fmla="*/ 161258 w 733425"/>
                <a:gd name="connsiteY7" fmla="*/ 692372 h 695325"/>
                <a:gd name="connsiteX8" fmla="*/ 270605 w 733425"/>
                <a:gd name="connsiteY8" fmla="*/ 626174 h 695325"/>
                <a:gd name="connsiteX9" fmla="*/ 650653 w 733425"/>
                <a:gd name="connsiteY9" fmla="*/ 396240 h 695325"/>
                <a:gd name="connsiteX10" fmla="*/ 728091 w 733425"/>
                <a:gd name="connsiteY10" fmla="*/ 350139 h 695325"/>
                <a:gd name="connsiteX11" fmla="*/ 727520 w 733425"/>
                <a:gd name="connsiteY11" fmla="*/ 349758 h 695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33425" h="695325">
                  <a:moveTo>
                    <a:pt x="727520" y="349758"/>
                  </a:moveTo>
                  <a:lnTo>
                    <a:pt x="728091" y="349472"/>
                  </a:lnTo>
                  <a:lnTo>
                    <a:pt x="650748" y="303276"/>
                  </a:lnTo>
                  <a:lnTo>
                    <a:pt x="161258" y="7144"/>
                  </a:lnTo>
                  <a:lnTo>
                    <a:pt x="11240" y="51530"/>
                  </a:lnTo>
                  <a:lnTo>
                    <a:pt x="505968" y="349282"/>
                  </a:lnTo>
                  <a:lnTo>
                    <a:pt x="7144" y="645605"/>
                  </a:lnTo>
                  <a:lnTo>
                    <a:pt x="161258" y="692372"/>
                  </a:lnTo>
                  <a:lnTo>
                    <a:pt x="270605" y="626174"/>
                  </a:lnTo>
                  <a:lnTo>
                    <a:pt x="650653" y="396240"/>
                  </a:lnTo>
                  <a:lnTo>
                    <a:pt x="728091" y="350139"/>
                  </a:lnTo>
                  <a:lnTo>
                    <a:pt x="727520" y="349758"/>
                  </a:lnTo>
                  <a:close/>
                </a:path>
              </a:pathLst>
            </a:custGeom>
            <a:solidFill>
              <a:srgbClr val="F04C3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A91D39A-3051-4BF8-9AD2-6A54CECBDBDA}"/>
                </a:ext>
              </a:extLst>
            </p:cNvPr>
            <p:cNvSpPr/>
            <p:nvPr/>
          </p:nvSpPr>
          <p:spPr>
            <a:xfrm>
              <a:off x="-4462177" y="5214930"/>
              <a:ext cx="238125" cy="142875"/>
            </a:xfrm>
            <a:custGeom>
              <a:avLst/>
              <a:gdLst>
                <a:gd name="connsiteX0" fmla="*/ 120777 w 238125"/>
                <a:gd name="connsiteY0" fmla="*/ 7144 h 142875"/>
                <a:gd name="connsiteX1" fmla="*/ 231648 w 238125"/>
                <a:gd name="connsiteY1" fmla="*/ 73819 h 142875"/>
                <a:gd name="connsiteX2" fmla="*/ 120682 w 238125"/>
                <a:gd name="connsiteY2" fmla="*/ 141256 h 142875"/>
                <a:gd name="connsiteX3" fmla="*/ 7144 w 238125"/>
                <a:gd name="connsiteY3" fmla="*/ 74200 h 142875"/>
                <a:gd name="connsiteX4" fmla="*/ 120777 w 238125"/>
                <a:gd name="connsiteY4" fmla="*/ 7144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125" h="142875">
                  <a:moveTo>
                    <a:pt x="120777" y="7144"/>
                  </a:moveTo>
                  <a:lnTo>
                    <a:pt x="231648" y="73819"/>
                  </a:lnTo>
                  <a:lnTo>
                    <a:pt x="120682" y="141256"/>
                  </a:lnTo>
                  <a:lnTo>
                    <a:pt x="7144" y="74200"/>
                  </a:lnTo>
                  <a:lnTo>
                    <a:pt x="120777" y="7144"/>
                  </a:lnTo>
                  <a:close/>
                </a:path>
              </a:pathLst>
            </a:custGeom>
            <a:solidFill>
              <a:srgbClr val="010101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F85F7B6D-1347-40FE-A80A-D5BD017DF9CD}"/>
                </a:ext>
              </a:extLst>
            </p:cNvPr>
            <p:cNvSpPr/>
            <p:nvPr/>
          </p:nvSpPr>
          <p:spPr>
            <a:xfrm>
              <a:off x="-3434715" y="5011381"/>
              <a:ext cx="295275" cy="419100"/>
            </a:xfrm>
            <a:custGeom>
              <a:avLst/>
              <a:gdLst>
                <a:gd name="connsiteX0" fmla="*/ 7144 w 295275"/>
                <a:gd name="connsiteY0" fmla="*/ 50483 h 419100"/>
                <a:gd name="connsiteX1" fmla="*/ 78772 w 295275"/>
                <a:gd name="connsiteY1" fmla="*/ 7144 h 419100"/>
                <a:gd name="connsiteX2" fmla="*/ 78772 w 295275"/>
                <a:gd name="connsiteY2" fmla="*/ 349472 h 419100"/>
                <a:gd name="connsiteX3" fmla="*/ 292989 w 295275"/>
                <a:gd name="connsiteY3" fmla="*/ 349472 h 419100"/>
                <a:gd name="connsiteX4" fmla="*/ 292989 w 295275"/>
                <a:gd name="connsiteY4" fmla="*/ 414623 h 419100"/>
                <a:gd name="connsiteX5" fmla="*/ 7239 w 295275"/>
                <a:gd name="connsiteY5" fmla="*/ 414623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5275" h="419100">
                  <a:moveTo>
                    <a:pt x="7144" y="50483"/>
                  </a:moveTo>
                  <a:lnTo>
                    <a:pt x="78772" y="7144"/>
                  </a:lnTo>
                  <a:lnTo>
                    <a:pt x="78772" y="349472"/>
                  </a:lnTo>
                  <a:lnTo>
                    <a:pt x="292989" y="349472"/>
                  </a:lnTo>
                  <a:lnTo>
                    <a:pt x="292989" y="414623"/>
                  </a:lnTo>
                  <a:lnTo>
                    <a:pt x="7239" y="414623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76C7694-BEEB-45BD-8514-3A1381390988}"/>
                </a:ext>
              </a:extLst>
            </p:cNvPr>
            <p:cNvSpPr/>
            <p:nvPr/>
          </p:nvSpPr>
          <p:spPr>
            <a:xfrm>
              <a:off x="-3041142" y="5011381"/>
              <a:ext cx="85725" cy="419100"/>
            </a:xfrm>
            <a:custGeom>
              <a:avLst/>
              <a:gdLst>
                <a:gd name="connsiteX0" fmla="*/ 7144 w 85725"/>
                <a:gd name="connsiteY0" fmla="*/ 51721 h 419100"/>
                <a:gd name="connsiteX1" fmla="*/ 78772 w 85725"/>
                <a:gd name="connsiteY1" fmla="*/ 7144 h 419100"/>
                <a:gd name="connsiteX2" fmla="*/ 78772 w 85725"/>
                <a:gd name="connsiteY2" fmla="*/ 414623 h 419100"/>
                <a:gd name="connsiteX3" fmla="*/ 7144 w 85725"/>
                <a:gd name="connsiteY3" fmla="*/ 414623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5" h="419100">
                  <a:moveTo>
                    <a:pt x="7144" y="51721"/>
                  </a:moveTo>
                  <a:lnTo>
                    <a:pt x="78772" y="7144"/>
                  </a:lnTo>
                  <a:lnTo>
                    <a:pt x="78772" y="414623"/>
                  </a:lnTo>
                  <a:lnTo>
                    <a:pt x="7144" y="414623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233C57D-BC6C-45E8-BD7C-CD3182F4BBD4}"/>
                </a:ext>
              </a:extLst>
            </p:cNvPr>
            <p:cNvSpPr/>
            <p:nvPr/>
          </p:nvSpPr>
          <p:spPr>
            <a:xfrm>
              <a:off x="-2831592" y="5011365"/>
              <a:ext cx="381000" cy="419100"/>
            </a:xfrm>
            <a:custGeom>
              <a:avLst/>
              <a:gdLst>
                <a:gd name="connsiteX0" fmla="*/ 7144 w 381000"/>
                <a:gd name="connsiteY0" fmla="*/ 7160 h 419100"/>
                <a:gd name="connsiteX1" fmla="*/ 159544 w 381000"/>
                <a:gd name="connsiteY1" fmla="*/ 7160 h 419100"/>
                <a:gd name="connsiteX2" fmla="*/ 247174 w 381000"/>
                <a:gd name="connsiteY2" fmla="*/ 22590 h 419100"/>
                <a:gd name="connsiteX3" fmla="*/ 315849 w 381000"/>
                <a:gd name="connsiteY3" fmla="*/ 65357 h 419100"/>
                <a:gd name="connsiteX4" fmla="*/ 360426 w 381000"/>
                <a:gd name="connsiteY4" fmla="*/ 129746 h 419100"/>
                <a:gd name="connsiteX5" fmla="*/ 376142 w 381000"/>
                <a:gd name="connsiteY5" fmla="*/ 209756 h 419100"/>
                <a:gd name="connsiteX6" fmla="*/ 376142 w 381000"/>
                <a:gd name="connsiteY6" fmla="*/ 210899 h 419100"/>
                <a:gd name="connsiteX7" fmla="*/ 360426 w 381000"/>
                <a:gd name="connsiteY7" fmla="*/ 291290 h 419100"/>
                <a:gd name="connsiteX8" fmla="*/ 315849 w 381000"/>
                <a:gd name="connsiteY8" fmla="*/ 355870 h 419100"/>
                <a:gd name="connsiteX9" fmla="*/ 247174 w 381000"/>
                <a:gd name="connsiteY9" fmla="*/ 398923 h 419100"/>
                <a:gd name="connsiteX10" fmla="*/ 159544 w 381000"/>
                <a:gd name="connsiteY10" fmla="*/ 414639 h 419100"/>
                <a:gd name="connsiteX11" fmla="*/ 7144 w 381000"/>
                <a:gd name="connsiteY11" fmla="*/ 414639 h 419100"/>
                <a:gd name="connsiteX12" fmla="*/ 78391 w 381000"/>
                <a:gd name="connsiteY12" fmla="*/ 72787 h 419100"/>
                <a:gd name="connsiteX13" fmla="*/ 78391 w 381000"/>
                <a:gd name="connsiteY13" fmla="*/ 349869 h 419100"/>
                <a:gd name="connsiteX14" fmla="*/ 158687 w 381000"/>
                <a:gd name="connsiteY14" fmla="*/ 349869 h 419100"/>
                <a:gd name="connsiteX15" fmla="*/ 216884 w 381000"/>
                <a:gd name="connsiteY15" fmla="*/ 339677 h 419100"/>
                <a:gd name="connsiteX16" fmla="*/ 261461 w 381000"/>
                <a:gd name="connsiteY16" fmla="*/ 311102 h 419100"/>
                <a:gd name="connsiteX17" fmla="*/ 290036 w 381000"/>
                <a:gd name="connsiteY17" fmla="*/ 267478 h 419100"/>
                <a:gd name="connsiteX18" fmla="*/ 300228 w 381000"/>
                <a:gd name="connsiteY18" fmla="*/ 212518 h 419100"/>
                <a:gd name="connsiteX19" fmla="*/ 300228 w 381000"/>
                <a:gd name="connsiteY19" fmla="*/ 211280 h 419100"/>
                <a:gd name="connsiteX20" fmla="*/ 290036 w 381000"/>
                <a:gd name="connsiteY20" fmla="*/ 156035 h 419100"/>
                <a:gd name="connsiteX21" fmla="*/ 261461 w 381000"/>
                <a:gd name="connsiteY21" fmla="*/ 112030 h 419100"/>
                <a:gd name="connsiteX22" fmla="*/ 216884 w 381000"/>
                <a:gd name="connsiteY22" fmla="*/ 83455 h 419100"/>
                <a:gd name="connsiteX23" fmla="*/ 158687 w 381000"/>
                <a:gd name="connsiteY23" fmla="*/ 72977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000" h="419100">
                  <a:moveTo>
                    <a:pt x="7144" y="7160"/>
                  </a:moveTo>
                  <a:lnTo>
                    <a:pt x="159544" y="7160"/>
                  </a:lnTo>
                  <a:cubicBezTo>
                    <a:pt x="189459" y="6817"/>
                    <a:pt x="219175" y="12050"/>
                    <a:pt x="247174" y="22590"/>
                  </a:cubicBezTo>
                  <a:cubicBezTo>
                    <a:pt x="272645" y="32212"/>
                    <a:pt x="295978" y="46743"/>
                    <a:pt x="315849" y="65357"/>
                  </a:cubicBezTo>
                  <a:cubicBezTo>
                    <a:pt x="335007" y="83502"/>
                    <a:pt x="350187" y="105428"/>
                    <a:pt x="360426" y="129746"/>
                  </a:cubicBezTo>
                  <a:cubicBezTo>
                    <a:pt x="371036" y="155075"/>
                    <a:pt x="376383" y="182297"/>
                    <a:pt x="376142" y="209756"/>
                  </a:cubicBezTo>
                  <a:lnTo>
                    <a:pt x="376142" y="210899"/>
                  </a:lnTo>
                  <a:cubicBezTo>
                    <a:pt x="376371" y="238481"/>
                    <a:pt x="371025" y="265825"/>
                    <a:pt x="360426" y="291290"/>
                  </a:cubicBezTo>
                  <a:cubicBezTo>
                    <a:pt x="350257" y="315703"/>
                    <a:pt x="335070" y="337705"/>
                    <a:pt x="315849" y="355870"/>
                  </a:cubicBezTo>
                  <a:cubicBezTo>
                    <a:pt x="295967" y="374540"/>
                    <a:pt x="272642" y="389163"/>
                    <a:pt x="247174" y="398923"/>
                  </a:cubicBezTo>
                  <a:cubicBezTo>
                    <a:pt x="219219" y="409651"/>
                    <a:pt x="189485" y="414983"/>
                    <a:pt x="159544" y="414639"/>
                  </a:cubicBezTo>
                  <a:lnTo>
                    <a:pt x="7144" y="414639"/>
                  </a:lnTo>
                  <a:close/>
                  <a:moveTo>
                    <a:pt x="78391" y="72787"/>
                  </a:moveTo>
                  <a:lnTo>
                    <a:pt x="78391" y="349869"/>
                  </a:lnTo>
                  <a:lnTo>
                    <a:pt x="158687" y="349869"/>
                  </a:lnTo>
                  <a:cubicBezTo>
                    <a:pt x="178551" y="350118"/>
                    <a:pt x="198287" y="346662"/>
                    <a:pt x="216884" y="339677"/>
                  </a:cubicBezTo>
                  <a:cubicBezTo>
                    <a:pt x="233595" y="333409"/>
                    <a:pt x="248788" y="323670"/>
                    <a:pt x="261461" y="311102"/>
                  </a:cubicBezTo>
                  <a:cubicBezTo>
                    <a:pt x="273861" y="298662"/>
                    <a:pt x="283586" y="283816"/>
                    <a:pt x="290036" y="267478"/>
                  </a:cubicBezTo>
                  <a:cubicBezTo>
                    <a:pt x="296973" y="249995"/>
                    <a:pt x="300435" y="231327"/>
                    <a:pt x="300228" y="212518"/>
                  </a:cubicBezTo>
                  <a:lnTo>
                    <a:pt x="300228" y="211280"/>
                  </a:lnTo>
                  <a:cubicBezTo>
                    <a:pt x="300417" y="192381"/>
                    <a:pt x="296957" y="173623"/>
                    <a:pt x="290036" y="156035"/>
                  </a:cubicBezTo>
                  <a:cubicBezTo>
                    <a:pt x="283637" y="139559"/>
                    <a:pt x="273910" y="124578"/>
                    <a:pt x="261461" y="112030"/>
                  </a:cubicBezTo>
                  <a:cubicBezTo>
                    <a:pt x="248705" y="99567"/>
                    <a:pt x="233535" y="89843"/>
                    <a:pt x="216884" y="83455"/>
                  </a:cubicBezTo>
                  <a:cubicBezTo>
                    <a:pt x="198344" y="76236"/>
                    <a:pt x="178581" y="72678"/>
                    <a:pt x="158687" y="72977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8A94DF9-BAFB-4BE4-9840-26E3AE412F1B}"/>
                </a:ext>
              </a:extLst>
            </p:cNvPr>
            <p:cNvSpPr/>
            <p:nvPr/>
          </p:nvSpPr>
          <p:spPr>
            <a:xfrm>
              <a:off x="-2364680" y="5004696"/>
              <a:ext cx="438150" cy="428625"/>
            </a:xfrm>
            <a:custGeom>
              <a:avLst/>
              <a:gdLst>
                <a:gd name="connsiteX0" fmla="*/ 218983 w 438150"/>
                <a:gd name="connsiteY0" fmla="*/ 428357 h 428625"/>
                <a:gd name="connsiteX1" fmla="*/ 133258 w 438150"/>
                <a:gd name="connsiteY1" fmla="*/ 411783 h 428625"/>
                <a:gd name="connsiteX2" fmla="*/ 66583 w 438150"/>
                <a:gd name="connsiteY2" fmla="*/ 366635 h 428625"/>
                <a:gd name="connsiteX3" fmla="*/ 22864 w 438150"/>
                <a:gd name="connsiteY3" fmla="*/ 299960 h 428625"/>
                <a:gd name="connsiteX4" fmla="*/ 7147 w 438150"/>
                <a:gd name="connsiteY4" fmla="*/ 218807 h 428625"/>
                <a:gd name="connsiteX5" fmla="*/ 7147 w 438150"/>
                <a:gd name="connsiteY5" fmla="*/ 217569 h 428625"/>
                <a:gd name="connsiteX6" fmla="*/ 22864 w 438150"/>
                <a:gd name="connsiteY6" fmla="*/ 136416 h 428625"/>
                <a:gd name="connsiteX7" fmla="*/ 67155 w 438150"/>
                <a:gd name="connsiteY7" fmla="*/ 69741 h 428625"/>
                <a:gd name="connsiteX8" fmla="*/ 134687 w 438150"/>
                <a:gd name="connsiteY8" fmla="*/ 24021 h 428625"/>
                <a:gd name="connsiteX9" fmla="*/ 220888 w 438150"/>
                <a:gd name="connsiteY9" fmla="*/ 7161 h 428625"/>
                <a:gd name="connsiteX10" fmla="*/ 306613 w 438150"/>
                <a:gd name="connsiteY10" fmla="*/ 23735 h 428625"/>
                <a:gd name="connsiteX11" fmla="*/ 373288 w 438150"/>
                <a:gd name="connsiteY11" fmla="*/ 68883 h 428625"/>
                <a:gd name="connsiteX12" fmla="*/ 416913 w 438150"/>
                <a:gd name="connsiteY12" fmla="*/ 135558 h 428625"/>
                <a:gd name="connsiteX13" fmla="*/ 432629 w 438150"/>
                <a:gd name="connsiteY13" fmla="*/ 216711 h 428625"/>
                <a:gd name="connsiteX14" fmla="*/ 432629 w 438150"/>
                <a:gd name="connsiteY14" fmla="*/ 217854 h 428625"/>
                <a:gd name="connsiteX15" fmla="*/ 416913 w 438150"/>
                <a:gd name="connsiteY15" fmla="*/ 299103 h 428625"/>
                <a:gd name="connsiteX16" fmla="*/ 372717 w 438150"/>
                <a:gd name="connsiteY16" fmla="*/ 365778 h 428625"/>
                <a:gd name="connsiteX17" fmla="*/ 218983 w 438150"/>
                <a:gd name="connsiteY17" fmla="*/ 428357 h 428625"/>
                <a:gd name="connsiteX18" fmla="*/ 220222 w 438150"/>
                <a:gd name="connsiteY18" fmla="*/ 361682 h 428625"/>
                <a:gd name="connsiteX19" fmla="*/ 319091 w 438150"/>
                <a:gd name="connsiteY19" fmla="*/ 319677 h 428625"/>
                <a:gd name="connsiteX20" fmla="*/ 347666 w 438150"/>
                <a:gd name="connsiteY20" fmla="*/ 274147 h 428625"/>
                <a:gd name="connsiteX21" fmla="*/ 357858 w 438150"/>
                <a:gd name="connsiteY21" fmla="*/ 218140 h 428625"/>
                <a:gd name="connsiteX22" fmla="*/ 357858 w 438150"/>
                <a:gd name="connsiteY22" fmla="*/ 216997 h 428625"/>
                <a:gd name="connsiteX23" fmla="*/ 347666 w 438150"/>
                <a:gd name="connsiteY23" fmla="*/ 160704 h 428625"/>
                <a:gd name="connsiteX24" fmla="*/ 275181 w 438150"/>
                <a:gd name="connsiteY24" fmla="*/ 83457 h 428625"/>
                <a:gd name="connsiteX25" fmla="*/ 163738 w 438150"/>
                <a:gd name="connsiteY25" fmla="*/ 83457 h 428625"/>
                <a:gd name="connsiteX26" fmla="*/ 120304 w 438150"/>
                <a:gd name="connsiteY26" fmla="*/ 114318 h 428625"/>
                <a:gd name="connsiteX27" fmla="*/ 91729 w 438150"/>
                <a:gd name="connsiteY27" fmla="*/ 160133 h 428625"/>
                <a:gd name="connsiteX28" fmla="*/ 81537 w 438150"/>
                <a:gd name="connsiteY28" fmla="*/ 216140 h 428625"/>
                <a:gd name="connsiteX29" fmla="*/ 81538 w 438150"/>
                <a:gd name="connsiteY29" fmla="*/ 217283 h 428625"/>
                <a:gd name="connsiteX30" fmla="*/ 91729 w 438150"/>
                <a:gd name="connsiteY30" fmla="*/ 273290 h 428625"/>
                <a:gd name="connsiteX31" fmla="*/ 120304 w 438150"/>
                <a:gd name="connsiteY31" fmla="*/ 319391 h 428625"/>
                <a:gd name="connsiteX32" fmla="*/ 164310 w 438150"/>
                <a:gd name="connsiteY32" fmla="*/ 350633 h 428625"/>
                <a:gd name="connsiteX33" fmla="*/ 220222 w 438150"/>
                <a:gd name="connsiteY33" fmla="*/ 361968 h 428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38150" h="428625">
                  <a:moveTo>
                    <a:pt x="218983" y="428357"/>
                  </a:moveTo>
                  <a:cubicBezTo>
                    <a:pt x="189583" y="428674"/>
                    <a:pt x="160422" y="423037"/>
                    <a:pt x="133258" y="411783"/>
                  </a:cubicBezTo>
                  <a:cubicBezTo>
                    <a:pt x="108249" y="401324"/>
                    <a:pt x="85580" y="385974"/>
                    <a:pt x="66583" y="366635"/>
                  </a:cubicBezTo>
                  <a:cubicBezTo>
                    <a:pt x="47851" y="347434"/>
                    <a:pt x="33006" y="324794"/>
                    <a:pt x="22864" y="299960"/>
                  </a:cubicBezTo>
                  <a:cubicBezTo>
                    <a:pt x="12325" y="274210"/>
                    <a:pt x="6984" y="246630"/>
                    <a:pt x="7147" y="218807"/>
                  </a:cubicBezTo>
                  <a:lnTo>
                    <a:pt x="7147" y="217569"/>
                  </a:lnTo>
                  <a:cubicBezTo>
                    <a:pt x="6984" y="189746"/>
                    <a:pt x="12325" y="162166"/>
                    <a:pt x="22864" y="136416"/>
                  </a:cubicBezTo>
                  <a:cubicBezTo>
                    <a:pt x="33146" y="111519"/>
                    <a:pt x="48191" y="88870"/>
                    <a:pt x="67155" y="69741"/>
                  </a:cubicBezTo>
                  <a:cubicBezTo>
                    <a:pt x="86504" y="50285"/>
                    <a:pt x="109437" y="34760"/>
                    <a:pt x="134687" y="24021"/>
                  </a:cubicBezTo>
                  <a:cubicBezTo>
                    <a:pt x="161953" y="12523"/>
                    <a:pt x="191300" y="6783"/>
                    <a:pt x="220888" y="7161"/>
                  </a:cubicBezTo>
                  <a:cubicBezTo>
                    <a:pt x="250288" y="6854"/>
                    <a:pt x="279446" y="12492"/>
                    <a:pt x="306613" y="23735"/>
                  </a:cubicBezTo>
                  <a:cubicBezTo>
                    <a:pt x="331611" y="34217"/>
                    <a:pt x="354275" y="49564"/>
                    <a:pt x="373288" y="68883"/>
                  </a:cubicBezTo>
                  <a:cubicBezTo>
                    <a:pt x="392011" y="88073"/>
                    <a:pt x="406827" y="110718"/>
                    <a:pt x="416913" y="135558"/>
                  </a:cubicBezTo>
                  <a:cubicBezTo>
                    <a:pt x="427461" y="161306"/>
                    <a:pt x="432803" y="188888"/>
                    <a:pt x="432629" y="216711"/>
                  </a:cubicBezTo>
                  <a:lnTo>
                    <a:pt x="432629" y="217854"/>
                  </a:lnTo>
                  <a:cubicBezTo>
                    <a:pt x="432803" y="245709"/>
                    <a:pt x="427461" y="273322"/>
                    <a:pt x="416913" y="299103"/>
                  </a:cubicBezTo>
                  <a:cubicBezTo>
                    <a:pt x="406665" y="323995"/>
                    <a:pt x="391652" y="346644"/>
                    <a:pt x="372717" y="365778"/>
                  </a:cubicBezTo>
                  <a:cubicBezTo>
                    <a:pt x="332099" y="406653"/>
                    <a:pt x="276600" y="429244"/>
                    <a:pt x="218983" y="428357"/>
                  </a:cubicBezTo>
                  <a:close/>
                  <a:moveTo>
                    <a:pt x="220222" y="361682"/>
                  </a:moveTo>
                  <a:cubicBezTo>
                    <a:pt x="257610" y="362161"/>
                    <a:pt x="293481" y="346921"/>
                    <a:pt x="319091" y="319677"/>
                  </a:cubicBezTo>
                  <a:cubicBezTo>
                    <a:pt x="331504" y="306517"/>
                    <a:pt x="341213" y="291048"/>
                    <a:pt x="347666" y="274147"/>
                  </a:cubicBezTo>
                  <a:cubicBezTo>
                    <a:pt x="354525" y="256277"/>
                    <a:pt x="357982" y="237281"/>
                    <a:pt x="357858" y="218140"/>
                  </a:cubicBezTo>
                  <a:lnTo>
                    <a:pt x="357858" y="216997"/>
                  </a:lnTo>
                  <a:cubicBezTo>
                    <a:pt x="357948" y="197766"/>
                    <a:pt x="354493" y="178683"/>
                    <a:pt x="347666" y="160704"/>
                  </a:cubicBezTo>
                  <a:cubicBezTo>
                    <a:pt x="334823" y="126287"/>
                    <a:pt x="308712" y="98460"/>
                    <a:pt x="275181" y="83457"/>
                  </a:cubicBezTo>
                  <a:cubicBezTo>
                    <a:pt x="239636" y="68025"/>
                    <a:pt x="199283" y="68025"/>
                    <a:pt x="163738" y="83457"/>
                  </a:cubicBezTo>
                  <a:cubicBezTo>
                    <a:pt x="147300" y="90661"/>
                    <a:pt x="132516" y="101165"/>
                    <a:pt x="120304" y="114318"/>
                  </a:cubicBezTo>
                  <a:cubicBezTo>
                    <a:pt x="107954" y="127634"/>
                    <a:pt x="98256" y="143184"/>
                    <a:pt x="91729" y="160133"/>
                  </a:cubicBezTo>
                  <a:cubicBezTo>
                    <a:pt x="84886" y="178008"/>
                    <a:pt x="81429" y="197000"/>
                    <a:pt x="81537" y="216140"/>
                  </a:cubicBezTo>
                  <a:lnTo>
                    <a:pt x="81538" y="217283"/>
                  </a:lnTo>
                  <a:cubicBezTo>
                    <a:pt x="81421" y="236423"/>
                    <a:pt x="84877" y="255418"/>
                    <a:pt x="91729" y="273290"/>
                  </a:cubicBezTo>
                  <a:cubicBezTo>
                    <a:pt x="98242" y="290331"/>
                    <a:pt x="107940" y="305977"/>
                    <a:pt x="120304" y="319391"/>
                  </a:cubicBezTo>
                  <a:cubicBezTo>
                    <a:pt x="132678" y="332710"/>
                    <a:pt x="147656" y="343344"/>
                    <a:pt x="164310" y="350633"/>
                  </a:cubicBezTo>
                  <a:cubicBezTo>
                    <a:pt x="181946" y="358291"/>
                    <a:pt x="200996" y="362153"/>
                    <a:pt x="220222" y="361968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F9A081A-E818-4296-AF04-3676C01030AA}"/>
                </a:ext>
              </a:extLst>
            </p:cNvPr>
            <p:cNvSpPr/>
            <p:nvPr/>
          </p:nvSpPr>
          <p:spPr>
            <a:xfrm>
              <a:off x="-1823371" y="5011354"/>
              <a:ext cx="352425" cy="419100"/>
            </a:xfrm>
            <a:custGeom>
              <a:avLst/>
              <a:gdLst>
                <a:gd name="connsiteX0" fmla="*/ 7144 w 352425"/>
                <a:gd name="connsiteY0" fmla="*/ 7171 h 419100"/>
                <a:gd name="connsiteX1" fmla="*/ 188786 w 352425"/>
                <a:gd name="connsiteY1" fmla="*/ 7171 h 419100"/>
                <a:gd name="connsiteX2" fmla="*/ 256889 w 352425"/>
                <a:gd name="connsiteY2" fmla="*/ 17934 h 419100"/>
                <a:gd name="connsiteX3" fmla="*/ 306419 w 352425"/>
                <a:gd name="connsiteY3" fmla="*/ 47938 h 419100"/>
                <a:gd name="connsiteX4" fmla="*/ 331470 w 352425"/>
                <a:gd name="connsiteY4" fmla="*/ 86895 h 419100"/>
                <a:gd name="connsiteX5" fmla="*/ 340138 w 352425"/>
                <a:gd name="connsiteY5" fmla="*/ 135854 h 419100"/>
                <a:gd name="connsiteX6" fmla="*/ 340138 w 352425"/>
                <a:gd name="connsiteY6" fmla="*/ 136997 h 419100"/>
                <a:gd name="connsiteX7" fmla="*/ 313087 w 352425"/>
                <a:gd name="connsiteY7" fmla="*/ 217673 h 419100"/>
                <a:gd name="connsiteX8" fmla="*/ 243554 w 352425"/>
                <a:gd name="connsiteY8" fmla="*/ 260441 h 419100"/>
                <a:gd name="connsiteX9" fmla="*/ 353568 w 352425"/>
                <a:gd name="connsiteY9" fmla="*/ 414650 h 419100"/>
                <a:gd name="connsiteX10" fmla="*/ 268605 w 352425"/>
                <a:gd name="connsiteY10" fmla="*/ 414650 h 419100"/>
                <a:gd name="connsiteX11" fmla="*/ 168402 w 352425"/>
                <a:gd name="connsiteY11" fmla="*/ 272823 h 419100"/>
                <a:gd name="connsiteX12" fmla="*/ 78772 w 352425"/>
                <a:gd name="connsiteY12" fmla="*/ 272823 h 419100"/>
                <a:gd name="connsiteX13" fmla="*/ 78772 w 352425"/>
                <a:gd name="connsiteY13" fmla="*/ 414841 h 419100"/>
                <a:gd name="connsiteX14" fmla="*/ 7144 w 352425"/>
                <a:gd name="connsiteY14" fmla="*/ 414841 h 419100"/>
                <a:gd name="connsiteX15" fmla="*/ 183547 w 352425"/>
                <a:gd name="connsiteY15" fmla="*/ 209196 h 419100"/>
                <a:gd name="connsiteX16" fmla="*/ 244698 w 352425"/>
                <a:gd name="connsiteY16" fmla="*/ 190813 h 419100"/>
                <a:gd name="connsiteX17" fmla="*/ 267367 w 352425"/>
                <a:gd name="connsiteY17" fmla="*/ 141093 h 419100"/>
                <a:gd name="connsiteX18" fmla="*/ 267367 w 352425"/>
                <a:gd name="connsiteY18" fmla="*/ 139949 h 419100"/>
                <a:gd name="connsiteX19" fmla="*/ 245269 w 352425"/>
                <a:gd name="connsiteY19" fmla="*/ 89562 h 419100"/>
                <a:gd name="connsiteX20" fmla="*/ 182975 w 352425"/>
                <a:gd name="connsiteY20" fmla="*/ 72417 h 419100"/>
                <a:gd name="connsiteX21" fmla="*/ 78772 w 352425"/>
                <a:gd name="connsiteY21" fmla="*/ 72417 h 419100"/>
                <a:gd name="connsiteX22" fmla="*/ 78772 w 352425"/>
                <a:gd name="connsiteY22" fmla="*/ 209196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52425" h="419100">
                  <a:moveTo>
                    <a:pt x="7144" y="7171"/>
                  </a:moveTo>
                  <a:lnTo>
                    <a:pt x="188786" y="7171"/>
                  </a:lnTo>
                  <a:cubicBezTo>
                    <a:pt x="211939" y="6790"/>
                    <a:pt x="234982" y="10431"/>
                    <a:pt x="256889" y="17934"/>
                  </a:cubicBezTo>
                  <a:cubicBezTo>
                    <a:pt x="275324" y="24344"/>
                    <a:pt x="292201" y="34567"/>
                    <a:pt x="306419" y="47938"/>
                  </a:cubicBezTo>
                  <a:cubicBezTo>
                    <a:pt x="317253" y="59148"/>
                    <a:pt x="325766" y="72387"/>
                    <a:pt x="331470" y="86895"/>
                  </a:cubicBezTo>
                  <a:cubicBezTo>
                    <a:pt x="337403" y="102527"/>
                    <a:pt x="340343" y="119135"/>
                    <a:pt x="340138" y="135854"/>
                  </a:cubicBezTo>
                  <a:lnTo>
                    <a:pt x="340138" y="136997"/>
                  </a:lnTo>
                  <a:cubicBezTo>
                    <a:pt x="341579" y="166333"/>
                    <a:pt x="331921" y="195136"/>
                    <a:pt x="313087" y="217673"/>
                  </a:cubicBezTo>
                  <a:cubicBezTo>
                    <a:pt x="294505" y="238320"/>
                    <a:pt x="270363" y="253169"/>
                    <a:pt x="243554" y="260441"/>
                  </a:cubicBezTo>
                  <a:lnTo>
                    <a:pt x="353568" y="414650"/>
                  </a:lnTo>
                  <a:lnTo>
                    <a:pt x="268605" y="414650"/>
                  </a:lnTo>
                  <a:lnTo>
                    <a:pt x="168402" y="272823"/>
                  </a:lnTo>
                  <a:lnTo>
                    <a:pt x="78772" y="272823"/>
                  </a:lnTo>
                  <a:lnTo>
                    <a:pt x="78772" y="414841"/>
                  </a:lnTo>
                  <a:lnTo>
                    <a:pt x="7144" y="414841"/>
                  </a:lnTo>
                  <a:close/>
                  <a:moveTo>
                    <a:pt x="183547" y="209196"/>
                  </a:moveTo>
                  <a:cubicBezTo>
                    <a:pt x="205449" y="210374"/>
                    <a:pt x="227076" y="203873"/>
                    <a:pt x="244698" y="190813"/>
                  </a:cubicBezTo>
                  <a:cubicBezTo>
                    <a:pt x="259749" y="178802"/>
                    <a:pt x="268170" y="160332"/>
                    <a:pt x="267367" y="141093"/>
                  </a:cubicBezTo>
                  <a:lnTo>
                    <a:pt x="267367" y="139949"/>
                  </a:lnTo>
                  <a:cubicBezTo>
                    <a:pt x="268637" y="120559"/>
                    <a:pt x="260394" y="101763"/>
                    <a:pt x="245269" y="89562"/>
                  </a:cubicBezTo>
                  <a:cubicBezTo>
                    <a:pt x="226982" y="77093"/>
                    <a:pt x="205067" y="71061"/>
                    <a:pt x="182975" y="72417"/>
                  </a:cubicBezTo>
                  <a:lnTo>
                    <a:pt x="78772" y="72417"/>
                  </a:lnTo>
                  <a:lnTo>
                    <a:pt x="78772" y="209196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F93CB37-9F90-4482-81C5-10C26B916690}"/>
                </a:ext>
              </a:extLst>
            </p:cNvPr>
            <p:cNvSpPr/>
            <p:nvPr/>
          </p:nvSpPr>
          <p:spPr>
            <a:xfrm>
              <a:off x="-3862578" y="5009827"/>
              <a:ext cx="323850" cy="428625"/>
            </a:xfrm>
            <a:custGeom>
              <a:avLst/>
              <a:gdLst>
                <a:gd name="connsiteX0" fmla="*/ 177165 w 323850"/>
                <a:gd name="connsiteY0" fmla="*/ 425606 h 428625"/>
                <a:gd name="connsiteX1" fmla="*/ 86963 w 323850"/>
                <a:gd name="connsiteY1" fmla="*/ 409605 h 428625"/>
                <a:gd name="connsiteX2" fmla="*/ 7144 w 323850"/>
                <a:gd name="connsiteY2" fmla="*/ 360455 h 428625"/>
                <a:gd name="connsiteX3" fmla="*/ 68199 w 323850"/>
                <a:gd name="connsiteY3" fmla="*/ 323784 h 428625"/>
                <a:gd name="connsiteX4" fmla="*/ 68866 w 323850"/>
                <a:gd name="connsiteY4" fmla="*/ 323784 h 428625"/>
                <a:gd name="connsiteX5" fmla="*/ 110490 w 323850"/>
                <a:gd name="connsiteY5" fmla="*/ 348263 h 428625"/>
                <a:gd name="connsiteX6" fmla="*/ 178879 w 323850"/>
                <a:gd name="connsiteY6" fmla="*/ 361980 h 428625"/>
                <a:gd name="connsiteX7" fmla="*/ 231648 w 323850"/>
                <a:gd name="connsiteY7" fmla="*/ 347692 h 428625"/>
                <a:gd name="connsiteX8" fmla="*/ 250698 w 323850"/>
                <a:gd name="connsiteY8" fmla="*/ 310735 h 428625"/>
                <a:gd name="connsiteX9" fmla="*/ 250698 w 323850"/>
                <a:gd name="connsiteY9" fmla="*/ 309592 h 428625"/>
                <a:gd name="connsiteX10" fmla="*/ 246983 w 323850"/>
                <a:gd name="connsiteY10" fmla="*/ 290066 h 428625"/>
                <a:gd name="connsiteX11" fmla="*/ 233077 w 323850"/>
                <a:gd name="connsiteY11" fmla="*/ 274349 h 428625"/>
                <a:gd name="connsiteX12" fmla="*/ 205073 w 323850"/>
                <a:gd name="connsiteY12" fmla="*/ 260348 h 428625"/>
                <a:gd name="connsiteX13" fmla="*/ 158877 w 323850"/>
                <a:gd name="connsiteY13" fmla="*/ 247584 h 428625"/>
                <a:gd name="connsiteX14" fmla="*/ 100965 w 323850"/>
                <a:gd name="connsiteY14" fmla="*/ 230439 h 428625"/>
                <a:gd name="connsiteX15" fmla="*/ 58388 w 323850"/>
                <a:gd name="connsiteY15" fmla="*/ 207103 h 428625"/>
                <a:gd name="connsiteX16" fmla="*/ 32194 w 323850"/>
                <a:gd name="connsiteY16" fmla="*/ 173670 h 428625"/>
                <a:gd name="connsiteX17" fmla="*/ 23241 w 323850"/>
                <a:gd name="connsiteY17" fmla="*/ 126045 h 428625"/>
                <a:gd name="connsiteX18" fmla="*/ 23241 w 323850"/>
                <a:gd name="connsiteY18" fmla="*/ 124902 h 428625"/>
                <a:gd name="connsiteX19" fmla="*/ 33719 w 323850"/>
                <a:gd name="connsiteY19" fmla="*/ 77277 h 428625"/>
                <a:gd name="connsiteX20" fmla="*/ 62294 w 323850"/>
                <a:gd name="connsiteY20" fmla="*/ 40034 h 428625"/>
                <a:gd name="connsiteX21" fmla="*/ 106299 w 323850"/>
                <a:gd name="connsiteY21" fmla="*/ 15841 h 428625"/>
                <a:gd name="connsiteX22" fmla="*/ 162116 w 323850"/>
                <a:gd name="connsiteY22" fmla="*/ 7173 h 428625"/>
                <a:gd name="connsiteX23" fmla="*/ 242792 w 323850"/>
                <a:gd name="connsiteY23" fmla="*/ 20222 h 428625"/>
                <a:gd name="connsiteX24" fmla="*/ 310039 w 323850"/>
                <a:gd name="connsiteY24" fmla="*/ 58322 h 428625"/>
                <a:gd name="connsiteX25" fmla="*/ 246983 w 323850"/>
                <a:gd name="connsiteY25" fmla="*/ 96422 h 428625"/>
                <a:gd name="connsiteX26" fmla="*/ 245459 w 323850"/>
                <a:gd name="connsiteY26" fmla="*/ 95660 h 428625"/>
                <a:gd name="connsiteX27" fmla="*/ 216313 w 323850"/>
                <a:gd name="connsiteY27" fmla="*/ 81563 h 428625"/>
                <a:gd name="connsiteX28" fmla="*/ 160973 w 323850"/>
                <a:gd name="connsiteY28" fmla="*/ 70800 h 428625"/>
                <a:gd name="connsiteX29" fmla="*/ 112109 w 323850"/>
                <a:gd name="connsiteY29" fmla="*/ 84707 h 428625"/>
                <a:gd name="connsiteX30" fmla="*/ 94583 w 323850"/>
                <a:gd name="connsiteY30" fmla="*/ 119092 h 428625"/>
                <a:gd name="connsiteX31" fmla="*/ 94583 w 323850"/>
                <a:gd name="connsiteY31" fmla="*/ 120235 h 428625"/>
                <a:gd name="connsiteX32" fmla="*/ 98679 w 323850"/>
                <a:gd name="connsiteY32" fmla="*/ 140904 h 428625"/>
                <a:gd name="connsiteX33" fmla="*/ 113824 w 323850"/>
                <a:gd name="connsiteY33" fmla="*/ 157192 h 428625"/>
                <a:gd name="connsiteX34" fmla="*/ 143542 w 323850"/>
                <a:gd name="connsiteY34" fmla="*/ 170908 h 428625"/>
                <a:gd name="connsiteX35" fmla="*/ 191834 w 323850"/>
                <a:gd name="connsiteY35" fmla="*/ 184338 h 428625"/>
                <a:gd name="connsiteX36" fmla="*/ 248317 w 323850"/>
                <a:gd name="connsiteY36" fmla="*/ 202340 h 428625"/>
                <a:gd name="connsiteX37" fmla="*/ 289369 w 323850"/>
                <a:gd name="connsiteY37" fmla="*/ 226534 h 428625"/>
                <a:gd name="connsiteX38" fmla="*/ 314039 w 323850"/>
                <a:gd name="connsiteY38" fmla="*/ 259681 h 428625"/>
                <a:gd name="connsiteX39" fmla="*/ 322231 w 323850"/>
                <a:gd name="connsiteY39" fmla="*/ 303591 h 428625"/>
                <a:gd name="connsiteX40" fmla="*/ 322231 w 323850"/>
                <a:gd name="connsiteY40" fmla="*/ 304829 h 428625"/>
                <a:gd name="connsiteX41" fmla="*/ 311467 w 323850"/>
                <a:gd name="connsiteY41" fmla="*/ 356074 h 428625"/>
                <a:gd name="connsiteX42" fmla="*/ 281464 w 323850"/>
                <a:gd name="connsiteY42" fmla="*/ 394174 h 428625"/>
                <a:gd name="connsiteX43" fmla="*/ 235934 w 323850"/>
                <a:gd name="connsiteY43" fmla="*/ 417224 h 428625"/>
                <a:gd name="connsiteX44" fmla="*/ 177165 w 323850"/>
                <a:gd name="connsiteY44" fmla="*/ 425606 h 428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323850" h="428625">
                  <a:moveTo>
                    <a:pt x="177165" y="425606"/>
                  </a:moveTo>
                  <a:cubicBezTo>
                    <a:pt x="146382" y="425714"/>
                    <a:pt x="115831" y="420294"/>
                    <a:pt x="86963" y="409605"/>
                  </a:cubicBezTo>
                  <a:cubicBezTo>
                    <a:pt x="57459" y="398476"/>
                    <a:pt x="30363" y="381791"/>
                    <a:pt x="7144" y="360455"/>
                  </a:cubicBezTo>
                  <a:lnTo>
                    <a:pt x="68199" y="323784"/>
                  </a:lnTo>
                  <a:cubicBezTo>
                    <a:pt x="68199" y="323784"/>
                    <a:pt x="68199" y="323784"/>
                    <a:pt x="68866" y="323784"/>
                  </a:cubicBezTo>
                  <a:cubicBezTo>
                    <a:pt x="81831" y="333400"/>
                    <a:pt x="95785" y="341606"/>
                    <a:pt x="110490" y="348263"/>
                  </a:cubicBezTo>
                  <a:cubicBezTo>
                    <a:pt x="132050" y="357652"/>
                    <a:pt x="155366" y="362328"/>
                    <a:pt x="178879" y="361980"/>
                  </a:cubicBezTo>
                  <a:cubicBezTo>
                    <a:pt x="197543" y="362973"/>
                    <a:pt x="216035" y="357966"/>
                    <a:pt x="231648" y="347692"/>
                  </a:cubicBezTo>
                  <a:cubicBezTo>
                    <a:pt x="243797" y="339350"/>
                    <a:pt x="250952" y="325470"/>
                    <a:pt x="250698" y="310735"/>
                  </a:cubicBezTo>
                  <a:lnTo>
                    <a:pt x="250698" y="309592"/>
                  </a:lnTo>
                  <a:cubicBezTo>
                    <a:pt x="250847" y="302894"/>
                    <a:pt x="249581" y="296241"/>
                    <a:pt x="246983" y="290066"/>
                  </a:cubicBezTo>
                  <a:cubicBezTo>
                    <a:pt x="243715" y="283760"/>
                    <a:pt x="238938" y="278361"/>
                    <a:pt x="233077" y="274349"/>
                  </a:cubicBezTo>
                  <a:cubicBezTo>
                    <a:pt x="224454" y="268378"/>
                    <a:pt x="215025" y="263663"/>
                    <a:pt x="205073" y="260348"/>
                  </a:cubicBezTo>
                  <a:cubicBezTo>
                    <a:pt x="189931" y="255214"/>
                    <a:pt x="174507" y="250952"/>
                    <a:pt x="158877" y="247584"/>
                  </a:cubicBezTo>
                  <a:cubicBezTo>
                    <a:pt x="139212" y="243167"/>
                    <a:pt x="119865" y="237439"/>
                    <a:pt x="100965" y="230439"/>
                  </a:cubicBezTo>
                  <a:cubicBezTo>
                    <a:pt x="85654" y="224903"/>
                    <a:pt x="71292" y="217031"/>
                    <a:pt x="58388" y="207103"/>
                  </a:cubicBezTo>
                  <a:cubicBezTo>
                    <a:pt x="47128" y="198195"/>
                    <a:pt x="38150" y="186735"/>
                    <a:pt x="32194" y="173670"/>
                  </a:cubicBezTo>
                  <a:cubicBezTo>
                    <a:pt x="25866" y="158610"/>
                    <a:pt x="22814" y="142376"/>
                    <a:pt x="23241" y="126045"/>
                  </a:cubicBezTo>
                  <a:lnTo>
                    <a:pt x="23241" y="124902"/>
                  </a:lnTo>
                  <a:cubicBezTo>
                    <a:pt x="23084" y="108439"/>
                    <a:pt x="26667" y="92155"/>
                    <a:pt x="33719" y="77277"/>
                  </a:cubicBezTo>
                  <a:cubicBezTo>
                    <a:pt x="40464" y="62958"/>
                    <a:pt x="50209" y="50257"/>
                    <a:pt x="62294" y="40034"/>
                  </a:cubicBezTo>
                  <a:cubicBezTo>
                    <a:pt x="75311" y="29275"/>
                    <a:pt x="90240" y="21067"/>
                    <a:pt x="106299" y="15841"/>
                  </a:cubicBezTo>
                  <a:cubicBezTo>
                    <a:pt x="124297" y="9886"/>
                    <a:pt x="143159" y="6957"/>
                    <a:pt x="162116" y="7173"/>
                  </a:cubicBezTo>
                  <a:cubicBezTo>
                    <a:pt x="189566" y="6737"/>
                    <a:pt x="216878" y="11155"/>
                    <a:pt x="242792" y="20222"/>
                  </a:cubicBezTo>
                  <a:cubicBezTo>
                    <a:pt x="267106" y="29234"/>
                    <a:pt x="289812" y="42098"/>
                    <a:pt x="310039" y="58322"/>
                  </a:cubicBezTo>
                  <a:lnTo>
                    <a:pt x="246983" y="96422"/>
                  </a:lnTo>
                  <a:lnTo>
                    <a:pt x="245459" y="95660"/>
                  </a:lnTo>
                  <a:cubicBezTo>
                    <a:pt x="236093" y="90271"/>
                    <a:pt x="226353" y="85560"/>
                    <a:pt x="216313" y="81563"/>
                  </a:cubicBezTo>
                  <a:cubicBezTo>
                    <a:pt x="198720" y="74484"/>
                    <a:pt x="179936" y="70831"/>
                    <a:pt x="160973" y="70800"/>
                  </a:cubicBezTo>
                  <a:cubicBezTo>
                    <a:pt x="143578" y="69748"/>
                    <a:pt x="126344" y="74653"/>
                    <a:pt x="112109" y="84707"/>
                  </a:cubicBezTo>
                  <a:cubicBezTo>
                    <a:pt x="101085" y="92690"/>
                    <a:pt x="94566" y="105481"/>
                    <a:pt x="94583" y="119092"/>
                  </a:cubicBezTo>
                  <a:lnTo>
                    <a:pt x="94583" y="120235"/>
                  </a:lnTo>
                  <a:cubicBezTo>
                    <a:pt x="94474" y="127337"/>
                    <a:pt x="95870" y="134381"/>
                    <a:pt x="98679" y="140904"/>
                  </a:cubicBezTo>
                  <a:cubicBezTo>
                    <a:pt x="102108" y="147641"/>
                    <a:pt x="107354" y="153283"/>
                    <a:pt x="113824" y="157192"/>
                  </a:cubicBezTo>
                  <a:cubicBezTo>
                    <a:pt x="123126" y="162973"/>
                    <a:pt x="133108" y="167580"/>
                    <a:pt x="143542" y="170908"/>
                  </a:cubicBezTo>
                  <a:cubicBezTo>
                    <a:pt x="155924" y="175162"/>
                    <a:pt x="172021" y="179639"/>
                    <a:pt x="191834" y="184338"/>
                  </a:cubicBezTo>
                  <a:cubicBezTo>
                    <a:pt x="211040" y="189079"/>
                    <a:pt x="229909" y="195093"/>
                    <a:pt x="248317" y="202340"/>
                  </a:cubicBezTo>
                  <a:cubicBezTo>
                    <a:pt x="263233" y="208104"/>
                    <a:pt x="277101" y="216277"/>
                    <a:pt x="289369" y="226534"/>
                  </a:cubicBezTo>
                  <a:cubicBezTo>
                    <a:pt x="300024" y="235547"/>
                    <a:pt x="308464" y="246887"/>
                    <a:pt x="314039" y="259681"/>
                  </a:cubicBezTo>
                  <a:cubicBezTo>
                    <a:pt x="319741" y="273604"/>
                    <a:pt x="322529" y="288548"/>
                    <a:pt x="322231" y="303591"/>
                  </a:cubicBezTo>
                  <a:lnTo>
                    <a:pt x="322231" y="304829"/>
                  </a:lnTo>
                  <a:cubicBezTo>
                    <a:pt x="322497" y="322498"/>
                    <a:pt x="318820" y="340005"/>
                    <a:pt x="311467" y="356074"/>
                  </a:cubicBezTo>
                  <a:cubicBezTo>
                    <a:pt x="304408" y="370837"/>
                    <a:pt x="294161" y="383850"/>
                    <a:pt x="281464" y="394174"/>
                  </a:cubicBezTo>
                  <a:cubicBezTo>
                    <a:pt x="267913" y="404717"/>
                    <a:pt x="252453" y="412544"/>
                    <a:pt x="235934" y="417224"/>
                  </a:cubicBezTo>
                  <a:cubicBezTo>
                    <a:pt x="216857" y="422865"/>
                    <a:pt x="197058" y="425688"/>
                    <a:pt x="177165" y="425606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D79AB743-22E3-4CAA-BED0-6EAB007C6F88}"/>
              </a:ext>
            </a:extLst>
          </p:cNvPr>
          <p:cNvGrpSpPr/>
          <p:nvPr userDrawn="1"/>
        </p:nvGrpSpPr>
        <p:grpSpPr>
          <a:xfrm>
            <a:off x="5250180" y="4888006"/>
            <a:ext cx="1691640" cy="425104"/>
            <a:chOff x="7641302" y="5435575"/>
            <a:chExt cx="1691640" cy="425104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0FAAD364-CC01-4DB6-9EDD-DFE1AB2147CA}"/>
                </a:ext>
              </a:extLst>
            </p:cNvPr>
            <p:cNvSpPr/>
            <p:nvPr/>
          </p:nvSpPr>
          <p:spPr>
            <a:xfrm>
              <a:off x="7641302" y="5435575"/>
              <a:ext cx="1691640" cy="425104"/>
            </a:xfrm>
            <a:prstGeom prst="roundRect">
              <a:avLst>
                <a:gd name="adj" fmla="val 0"/>
              </a:avLst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lIns="0" tIns="0" rIns="252000" bIns="0" rtlCol="0" anchor="ctr"/>
            <a:lstStyle/>
            <a:p>
              <a:pPr algn="ctr"/>
              <a:r>
                <a:rPr lang="fr-FR" sz="1100" spc="100" baseline="0" dirty="0">
                  <a:solidFill>
                    <a:schemeClr val="bg1"/>
                  </a:solidFill>
                  <a:latin typeface="+mj-lt"/>
                </a:rPr>
                <a:t>VISIT US</a:t>
              </a:r>
            </a:p>
          </p:txBody>
        </p:sp>
        <p:sp>
          <p:nvSpPr>
            <p:cNvPr id="21" name="Graphic 30">
              <a:extLst>
                <a:ext uri="{FF2B5EF4-FFF2-40B4-BE49-F238E27FC236}">
                  <a16:creationId xmlns:a16="http://schemas.microsoft.com/office/drawing/2014/main" id="{DA2EB7B7-D6F7-4C8F-93B8-20234A9EE0BB}"/>
                </a:ext>
              </a:extLst>
            </p:cNvPr>
            <p:cNvSpPr/>
            <p:nvPr/>
          </p:nvSpPr>
          <p:spPr>
            <a:xfrm>
              <a:off x="8943182" y="5579170"/>
              <a:ext cx="79476" cy="137914"/>
            </a:xfrm>
            <a:custGeom>
              <a:avLst/>
              <a:gdLst>
                <a:gd name="connsiteX0" fmla="*/ 33604 w 323850"/>
                <a:gd name="connsiteY0" fmla="*/ 558660 h 561975"/>
                <a:gd name="connsiteX1" fmla="*/ 7144 w 323850"/>
                <a:gd name="connsiteY1" fmla="*/ 531257 h 561975"/>
                <a:gd name="connsiteX2" fmla="*/ 268910 w 323850"/>
                <a:gd name="connsiteY2" fmla="*/ 278511 h 561975"/>
                <a:gd name="connsiteX3" fmla="*/ 7391 w 323850"/>
                <a:gd name="connsiteY3" fmla="*/ 35033 h 561975"/>
                <a:gd name="connsiteX4" fmla="*/ 33357 w 323850"/>
                <a:gd name="connsiteY4" fmla="*/ 7144 h 561975"/>
                <a:gd name="connsiteX5" fmla="*/ 324288 w 323850"/>
                <a:gd name="connsiteY5" fmla="*/ 278016 h 561975"/>
                <a:gd name="connsiteX6" fmla="*/ 33604 w 323850"/>
                <a:gd name="connsiteY6" fmla="*/ 558660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3850" h="561975">
                  <a:moveTo>
                    <a:pt x="33604" y="558660"/>
                  </a:moveTo>
                  <a:lnTo>
                    <a:pt x="7144" y="531257"/>
                  </a:lnTo>
                  <a:lnTo>
                    <a:pt x="268910" y="278511"/>
                  </a:lnTo>
                  <a:lnTo>
                    <a:pt x="7391" y="35033"/>
                  </a:lnTo>
                  <a:lnTo>
                    <a:pt x="33357" y="7144"/>
                  </a:lnTo>
                  <a:lnTo>
                    <a:pt x="324288" y="278016"/>
                  </a:lnTo>
                  <a:lnTo>
                    <a:pt x="33604" y="558660"/>
                  </a:lnTo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sp>
        <p:nvSpPr>
          <p:cNvPr id="22" name="Rectangle 21">
            <a:hlinkClick r:id="rId5"/>
            <a:extLst>
              <a:ext uri="{FF2B5EF4-FFF2-40B4-BE49-F238E27FC236}">
                <a16:creationId xmlns:a16="http://schemas.microsoft.com/office/drawing/2014/main" id="{AB89052F-50A1-4BC9-8E02-36EC129B12F8}"/>
              </a:ext>
            </a:extLst>
          </p:cNvPr>
          <p:cNvSpPr/>
          <p:nvPr userDrawn="1"/>
        </p:nvSpPr>
        <p:spPr>
          <a:xfrm>
            <a:off x="5207000" y="4845050"/>
            <a:ext cx="1778000" cy="511018"/>
          </a:xfrm>
          <a:prstGeom prst="rect">
            <a:avLst/>
          </a:prstGeom>
          <a:solidFill>
            <a:schemeClr val="accent2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D9C42D9-6359-4049-8072-3AD80D3A28AC}"/>
              </a:ext>
            </a:extLst>
          </p:cNvPr>
          <p:cNvSpPr/>
          <p:nvPr userDrawn="1"/>
        </p:nvSpPr>
        <p:spPr>
          <a:xfrm>
            <a:off x="6345600" y="3264026"/>
            <a:ext cx="231315" cy="26488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>
              <a:lnSpc>
                <a:spcPct val="140000"/>
              </a:lnSpc>
              <a:spcAft>
                <a:spcPts val="600"/>
              </a:spcAft>
            </a:pPr>
            <a:r>
              <a:rPr lang="fr-FR" sz="9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by</a:t>
            </a:r>
          </a:p>
        </p:txBody>
      </p:sp>
    </p:spTree>
    <p:extLst>
      <p:ext uri="{BB962C8B-B14F-4D97-AF65-F5344CB8AC3E}">
        <p14:creationId xmlns:p14="http://schemas.microsoft.com/office/powerpoint/2010/main" val="3134397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FC0C2059-8C38-4CB4-80C3-6F18F2A8F4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2809542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682" r:id="rId3"/>
    <p:sldLayoutId id="2147483683" r:id="rId4"/>
    <p:sldLayoutId id="2147483684" r:id="rId5"/>
    <p:sldLayoutId id="2147483685" r:id="rId6"/>
    <p:sldLayoutId id="2147483701" r:id="rId7"/>
    <p:sldLayoutId id="2147483724" r:id="rId8"/>
    <p:sldLayoutId id="2147483678" r:id="rId9"/>
    <p:sldLayoutId id="2147483656" r:id="rId10"/>
    <p:sldLayoutId id="2147483679" r:id="rId11"/>
    <p:sldLayoutId id="2147483680" r:id="rId12"/>
    <p:sldLayoutId id="2147483681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  <p:sldLayoutId id="2147483696" r:id="rId24"/>
    <p:sldLayoutId id="2147483697" r:id="rId25"/>
    <p:sldLayoutId id="2147483698" r:id="rId26"/>
    <p:sldLayoutId id="2147483699" r:id="rId27"/>
    <p:sldLayoutId id="2147483700" r:id="rId28"/>
    <p:sldLayoutId id="2147483704" r:id="rId29"/>
    <p:sldLayoutId id="2147483705" r:id="rId30"/>
    <p:sldLayoutId id="2147483706" r:id="rId31"/>
    <p:sldLayoutId id="2147483707" r:id="rId32"/>
    <p:sldLayoutId id="2147483708" r:id="rId33"/>
    <p:sldLayoutId id="2147483709" r:id="rId34"/>
    <p:sldLayoutId id="2147483710" r:id="rId35"/>
    <p:sldLayoutId id="2147483711" r:id="rId36"/>
    <p:sldLayoutId id="2147483712" r:id="rId37"/>
    <p:sldLayoutId id="2147483713" r:id="rId38"/>
    <p:sldLayoutId id="2147483714" r:id="rId39"/>
    <p:sldLayoutId id="2147483715" r:id="rId40"/>
    <p:sldLayoutId id="2147483716" r:id="rId41"/>
    <p:sldLayoutId id="2147483717" r:id="rId42"/>
    <p:sldLayoutId id="2147483718" r:id="rId43"/>
    <p:sldLayoutId id="2147483719" r:id="rId44"/>
    <p:sldLayoutId id="2147483722" r:id="rId45"/>
    <p:sldLayoutId id="2147483721" r:id="rId4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000" indent="-228600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kumimoji="0" lang="fr-FR" sz="3600" b="0" i="0" u="none" strike="noStrike" kern="1200" cap="none" spc="0" normalizeH="0" baseline="0" dirty="0" smtClean="0">
          <a:ln>
            <a:noFill/>
          </a:ln>
          <a:solidFill>
            <a:schemeClr val="accent1"/>
          </a:solidFill>
          <a:effectLst/>
          <a:uLnTx/>
          <a:uFillTx/>
          <a:latin typeface="Segoe UI Semibold" panose="020B0702040204020203" pitchFamily="34" charset="0"/>
          <a:ea typeface="+mn-ea"/>
          <a:cs typeface="Segoe UI Semibold" panose="020B0702040204020203" pitchFamily="34" charset="0"/>
        </a:defRPr>
      </a:lvl1pPr>
      <a:lvl2pPr marL="36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kumimoji="0" lang="fr-FR" sz="2000" b="0" i="0" u="none" strike="noStrike" kern="1200" cap="none" spc="0" normalizeH="0" baseline="0" dirty="0" smtClean="0">
          <a:ln>
            <a:noFill/>
          </a:ln>
          <a:solidFill>
            <a:schemeClr val="tx1"/>
          </a:solidFill>
          <a:effectLst/>
          <a:uLnTx/>
          <a:uFillTx/>
          <a:latin typeface="Segoe UI Semibold" panose="020B0702040204020203" pitchFamily="34" charset="0"/>
          <a:ea typeface="+mn-ea"/>
          <a:cs typeface="Segoe UI Semibold" panose="020B0702040204020203" pitchFamily="34" charset="0"/>
        </a:defRPr>
      </a:lvl2pPr>
      <a:lvl3pPr marL="36000" indent="-228600" algn="l" defTabSz="914400" rtl="0" eaLnBrk="1" latinLnBrk="0" hangingPunct="1">
        <a:lnSpc>
          <a:spcPct val="15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lang="fr-FR" sz="1200" kern="1200" dirty="0" smtClean="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5.jp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.jpg"/><Relationship Id="rId5" Type="http://schemas.openxmlformats.org/officeDocument/2006/relationships/image" Target="../media/image16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8.png"/><Relationship Id="rId5" Type="http://schemas.openxmlformats.org/officeDocument/2006/relationships/image" Target="../media/image15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3" Type="http://schemas.openxmlformats.org/officeDocument/2006/relationships/image" Target="../media/image19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8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.jpg"/><Relationship Id="rId5" Type="http://schemas.openxmlformats.org/officeDocument/2006/relationships/image" Target="../media/image27.png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5.jpg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.jpg"/><Relationship Id="rId5" Type="http://schemas.openxmlformats.org/officeDocument/2006/relationships/image" Target="../media/image30.png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.jpg"/><Relationship Id="rId5" Type="http://schemas.openxmlformats.org/officeDocument/2006/relationships/image" Target="../media/image32.png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.jpg"/><Relationship Id="rId5" Type="http://schemas.openxmlformats.org/officeDocument/2006/relationships/image" Target="../media/image34.png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.jp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.jpg"/><Relationship Id="rId5" Type="http://schemas.openxmlformats.org/officeDocument/2006/relationships/image" Target="../media/image6.png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5.jpg"/><Relationship Id="rId4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.jpg"/><Relationship Id="rId5" Type="http://schemas.openxmlformats.org/officeDocument/2006/relationships/image" Target="../media/image40.png"/><Relationship Id="rId4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1.png"/><Relationship Id="rId5" Type="http://schemas.openxmlformats.org/officeDocument/2006/relationships/hyperlink" Target="file:///\\Fsgeedrt\directions\GEE%20MARCHE_PREMIUM_CAGP%20DRT\CEGEE%20-%20DGP%20CAGP\CAMPAGNE%20DE%20DEFISCALISATION%202023" TargetMode="External"/><Relationship Id="rId4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.jp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PowerPoint_Presentation.pptx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5.jpg"/><Relationship Id="rId4" Type="http://schemas.openxmlformats.org/officeDocument/2006/relationships/image" Target="../media/image4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9063556-7B95-466F-929C-3811BDDCF54A}"/>
              </a:ext>
            </a:extLst>
          </p:cNvPr>
          <p:cNvSpPr txBox="1"/>
          <p:nvPr/>
        </p:nvSpPr>
        <p:spPr>
          <a:xfrm>
            <a:off x="110680" y="1799977"/>
            <a:ext cx="5066402" cy="230216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fr-FR" sz="32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VENTE A DISTANCE</a:t>
            </a:r>
          </a:p>
          <a:p>
            <a:pPr>
              <a:lnSpc>
                <a:spcPct val="110000"/>
              </a:lnSpc>
            </a:pPr>
            <a:endParaRPr lang="fr-FR" sz="2000" i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>
              <a:lnSpc>
                <a:spcPct val="110000"/>
              </a:lnSpc>
            </a:pPr>
            <a:r>
              <a:rPr lang="fr-FR" sz="2800" i="1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Souscription FIP / FCPI avec </a:t>
            </a:r>
            <a:r>
              <a:rPr lang="fr-FR" sz="2800" i="1" dirty="0" err="1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Sign’it</a:t>
            </a:r>
            <a:r>
              <a:rPr lang="fr-FR" sz="2800" i="1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(non compatible avec le démarchage)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4436549"/>
            <a:ext cx="1965795" cy="3631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</a:pPr>
            <a:r>
              <a:rPr lang="fr-FR" sz="16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Mode opératoire – 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3"/>
          <a:srcRect l="30681"/>
          <a:stretch/>
        </p:blipFill>
        <p:spPr>
          <a:xfrm>
            <a:off x="5088194" y="0"/>
            <a:ext cx="7103806" cy="684775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C814246-95C0-48D8-94EF-CEEED4BD4CAB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445" y="6228624"/>
            <a:ext cx="1530350" cy="444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4372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ECE093F-0B28-4024-8522-A3046ADC1BC4}"/>
              </a:ext>
            </a:extLst>
          </p:cNvPr>
          <p:cNvSpPr/>
          <p:nvPr/>
        </p:nvSpPr>
        <p:spPr>
          <a:xfrm>
            <a:off x="5785191" y="3037490"/>
            <a:ext cx="483476" cy="25329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891AF3-88BA-42CA-A642-D68490970260}"/>
              </a:ext>
            </a:extLst>
          </p:cNvPr>
          <p:cNvSpPr/>
          <p:nvPr/>
        </p:nvSpPr>
        <p:spPr>
          <a:xfrm>
            <a:off x="908390" y="643759"/>
            <a:ext cx="4212020" cy="42120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BD2685-4CCD-4C4D-8F13-6A1347C957F7}"/>
              </a:ext>
            </a:extLst>
          </p:cNvPr>
          <p:cNvSpPr txBox="1"/>
          <p:nvPr/>
        </p:nvSpPr>
        <p:spPr>
          <a:xfrm>
            <a:off x="6747120" y="1325259"/>
            <a:ext cx="4750042" cy="485825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rPr>
              <a:t>Les produits concernés</a:t>
            </a:r>
            <a:r>
              <a:rPr kumimoji="0" lang="fr-FR" sz="1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rPr>
              <a:t>Le processus de vente à distance.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8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Les prérequis.</a:t>
            </a:r>
          </a:p>
          <a:p>
            <a:pPr lvl="1">
              <a:lnSpc>
                <a:spcPct val="110000"/>
              </a:lnSpc>
              <a:defRPr/>
            </a:pPr>
            <a:endParaRPr lang="fr-FR" sz="8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lvl="0">
              <a:lnSpc>
                <a:spcPct val="110000"/>
              </a:lnSpc>
              <a:defRPr/>
            </a:pPr>
            <a:r>
              <a:rPr lang="fr-FR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Le mode opératoire détaillé.</a:t>
            </a:r>
          </a:p>
          <a:p>
            <a:pPr lvl="0">
              <a:lnSpc>
                <a:spcPct val="110000"/>
              </a:lnSpc>
              <a:defRPr/>
            </a:pPr>
            <a:endParaRPr lang="fr-FR" sz="8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0">
              <a:lnSpc>
                <a:spcPct val="110000"/>
              </a:lnSpc>
              <a:defRPr/>
            </a:pPr>
            <a:r>
              <a:rPr lang="fr-FR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Accompagner mon client pour finaliser son offre avec Sign’it. </a:t>
            </a:r>
          </a:p>
          <a:p>
            <a:pPr lvl="0">
              <a:lnSpc>
                <a:spcPct val="110000"/>
              </a:lnSpc>
              <a:defRPr/>
            </a:pPr>
            <a:endParaRPr lang="fr-FR" sz="8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0">
              <a:lnSpc>
                <a:spcPct val="110000"/>
              </a:lnSpc>
              <a:defRPr/>
            </a:pPr>
            <a:r>
              <a:rPr lang="fr-FR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Collecter et archiver les documents signés via Sign’it.</a:t>
            </a:r>
          </a:p>
          <a:p>
            <a:pPr lvl="0">
              <a:lnSpc>
                <a:spcPct val="110000"/>
              </a:lnSpc>
              <a:defRPr/>
            </a:pPr>
            <a:endParaRPr lang="fr-FR" sz="12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1">
              <a:lnSpc>
                <a:spcPct val="110000"/>
              </a:lnSpc>
              <a:defRPr/>
            </a:pPr>
            <a:endParaRPr lang="fr-FR" sz="2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0">
              <a:lnSpc>
                <a:spcPct val="110000"/>
              </a:lnSpc>
              <a:defRPr/>
            </a:pPr>
            <a:r>
              <a:rPr lang="fr-FR" i="1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Annexes </a:t>
            </a:r>
          </a:p>
          <a:p>
            <a:pPr>
              <a:lnSpc>
                <a:spcPct val="110000"/>
              </a:lnSpc>
              <a:defRPr/>
            </a:pPr>
            <a:r>
              <a:rPr lang="fr-FR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- </a:t>
            </a:r>
            <a:r>
              <a:rPr lang="fr-FR" i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Transformer un document PDF en document PDF/A. </a:t>
            </a:r>
          </a:p>
          <a:p>
            <a:pPr lvl="1">
              <a:lnSpc>
                <a:spcPct val="110000"/>
              </a:lnSpc>
              <a:defRPr/>
            </a:pPr>
            <a:endParaRPr lang="fr-FR" sz="8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1">
              <a:lnSpc>
                <a:spcPct val="110000"/>
              </a:lnSpc>
              <a:defRPr/>
            </a:pPr>
            <a:endParaRPr lang="fr-FR" sz="5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1">
              <a:lnSpc>
                <a:spcPct val="110000"/>
              </a:lnSpc>
              <a:defRPr/>
            </a:pPr>
            <a:endParaRPr lang="fr-FR" sz="5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1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8" name="TextBox 17">
            <a:extLst>
              <a:ext uri="{FF2B5EF4-FFF2-40B4-BE49-F238E27FC236}">
                <a16:creationId xmlns:a16="http://schemas.microsoft.com/office/drawing/2014/main" id="{622FF2E9-AC2F-46B6-88B6-4691D0507903}"/>
              </a:ext>
            </a:extLst>
          </p:cNvPr>
          <p:cNvSpPr txBox="1"/>
          <p:nvPr/>
        </p:nvSpPr>
        <p:spPr>
          <a:xfrm>
            <a:off x="6804964" y="1026899"/>
            <a:ext cx="1809750" cy="268087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10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Segoe UI Semibold"/>
                <a:ea typeface="+mn-ea"/>
                <a:cs typeface="Segoe UI" panose="020B0502040204020203" pitchFamily="34" charset="0"/>
              </a:rPr>
              <a:t>SOMMAIRE </a:t>
            </a:r>
          </a:p>
        </p:txBody>
      </p:sp>
      <p:cxnSp>
        <p:nvCxnSpPr>
          <p:cNvPr id="13" name="Connecteur droit 12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02</a:t>
            </a: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2"/>
          <a:srcRect l="30681"/>
          <a:stretch/>
        </p:blipFill>
        <p:spPr>
          <a:xfrm>
            <a:off x="1235075" y="1050878"/>
            <a:ext cx="4810198" cy="463682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0512377-9AC5-45B2-99F1-4BE038534B9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5265" y="6183512"/>
            <a:ext cx="1530350" cy="444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120832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ECE093F-0B28-4024-8522-A3046ADC1BC4}"/>
              </a:ext>
            </a:extLst>
          </p:cNvPr>
          <p:cNvSpPr/>
          <p:nvPr/>
        </p:nvSpPr>
        <p:spPr>
          <a:xfrm>
            <a:off x="5785191" y="3037490"/>
            <a:ext cx="483476" cy="25329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891AF3-88BA-42CA-A642-D68490970260}"/>
              </a:ext>
            </a:extLst>
          </p:cNvPr>
          <p:cNvSpPr/>
          <p:nvPr/>
        </p:nvSpPr>
        <p:spPr>
          <a:xfrm>
            <a:off x="908390" y="643759"/>
            <a:ext cx="4212020" cy="42120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cxnSp>
        <p:nvCxnSpPr>
          <p:cNvPr id="13" name="Connecteur droit 12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03</a:t>
            </a: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2"/>
          <a:srcRect l="30681"/>
          <a:stretch/>
        </p:blipFill>
        <p:spPr>
          <a:xfrm>
            <a:off x="1235075" y="1050878"/>
            <a:ext cx="4810198" cy="4636820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D9063556-7B95-466F-929C-3811BDDCF54A}"/>
              </a:ext>
            </a:extLst>
          </p:cNvPr>
          <p:cNvSpPr txBox="1"/>
          <p:nvPr/>
        </p:nvSpPr>
        <p:spPr>
          <a:xfrm>
            <a:off x="6390967" y="1807813"/>
            <a:ext cx="5496233" cy="216674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fr-FR" sz="32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Les produits concernés. </a:t>
            </a:r>
          </a:p>
          <a:p>
            <a:pPr>
              <a:lnSpc>
                <a:spcPct val="110000"/>
              </a:lnSpc>
            </a:pPr>
            <a:r>
              <a:rPr lang="fr-FR" sz="3200" i="1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Souscription FIP / FCPI avec Sign’it</a:t>
            </a:r>
            <a:r>
              <a:rPr lang="fr-FR" sz="32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.</a:t>
            </a:r>
            <a:r>
              <a:rPr lang="fr-FR" sz="32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</a:p>
          <a:p>
            <a:pPr>
              <a:lnSpc>
                <a:spcPct val="110000"/>
              </a:lnSpc>
            </a:pPr>
            <a:endParaRPr lang="fr-FR" sz="3200" dirty="0">
              <a:solidFill>
                <a:srgbClr val="F4433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58ACA85-BFD8-430C-A818-552543C8C2B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6850" y="6167664"/>
            <a:ext cx="1530350" cy="444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311983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ECE093F-0B28-4024-8522-A3046ADC1BC4}"/>
              </a:ext>
            </a:extLst>
          </p:cNvPr>
          <p:cNvSpPr/>
          <p:nvPr/>
        </p:nvSpPr>
        <p:spPr>
          <a:xfrm rot="10800000">
            <a:off x="10102412" y="996420"/>
            <a:ext cx="483476" cy="25329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1" y="342900"/>
            <a:ext cx="3735132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de contractualisation  concerné : Sign’it. </a:t>
            </a: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04</a:t>
            </a:r>
          </a:p>
        </p:txBody>
      </p:sp>
      <p:sp>
        <p:nvSpPr>
          <p:cNvPr id="10" name="Rectangle 9"/>
          <p:cNvSpPr/>
          <p:nvPr/>
        </p:nvSpPr>
        <p:spPr>
          <a:xfrm>
            <a:off x="1235074" y="1321991"/>
            <a:ext cx="9109076" cy="40611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23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1482078" y="1490502"/>
            <a:ext cx="5476661" cy="75675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fr-FR" sz="1600" b="1" dirty="0"/>
              <a:t>Ce mode opératoire vous guide pour vendre à distance (</a:t>
            </a:r>
            <a:r>
              <a:rPr lang="fr-FR" sz="1600" b="1" dirty="0" err="1"/>
              <a:t>Sign’it</a:t>
            </a:r>
            <a:r>
              <a:rPr lang="fr-FR" sz="1600" b="1" dirty="0"/>
              <a:t> non éligible au démarchage bancaire) les contrats ci-dessous :</a:t>
            </a:r>
          </a:p>
        </p:txBody>
      </p:sp>
      <p:sp>
        <p:nvSpPr>
          <p:cNvPr id="24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2105444" y="2227196"/>
            <a:ext cx="5304190" cy="129266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fr-FR" sz="1400" b="1" dirty="0"/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400" b="1" dirty="0"/>
              <a:t>SOUSCRIPTION </a:t>
            </a:r>
            <a:r>
              <a:rPr lang="fr-FR" sz="1400" b="1" dirty="0">
                <a:solidFill>
                  <a:srgbClr val="FF0000"/>
                </a:solidFill>
              </a:rPr>
              <a:t>FIP FCPI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fr-FR" sz="1400" dirty="0"/>
          </a:p>
          <a:p>
            <a:pPr marL="285750" indent="-285750" fontAlgn="ctr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fr-FR" sz="1400" dirty="0"/>
          </a:p>
        </p:txBody>
      </p:sp>
      <p:cxnSp>
        <p:nvCxnSpPr>
          <p:cNvPr id="25" name="Connecteur droit 24"/>
          <p:cNvCxnSpPr/>
          <p:nvPr/>
        </p:nvCxnSpPr>
        <p:spPr>
          <a:xfrm>
            <a:off x="1759660" y="2255361"/>
            <a:ext cx="15165" cy="2589355"/>
          </a:xfrm>
          <a:prstGeom prst="line">
            <a:avLst/>
          </a:prstGeom>
          <a:noFill/>
          <a:ln w="19050" cap="flat" cmpd="sng" algn="ctr">
            <a:solidFill>
              <a:srgbClr val="C00000"/>
            </a:solidFill>
            <a:prstDash val="solid"/>
          </a:ln>
          <a:effectLst/>
        </p:spPr>
      </p:cxnSp>
      <p:grpSp>
        <p:nvGrpSpPr>
          <p:cNvPr id="26" name="Grouper 2"/>
          <p:cNvGrpSpPr/>
          <p:nvPr/>
        </p:nvGrpSpPr>
        <p:grpSpPr>
          <a:xfrm>
            <a:off x="1549276" y="3276664"/>
            <a:ext cx="451098" cy="488656"/>
            <a:chOff x="9674810" y="2339077"/>
            <a:chExt cx="397832" cy="397832"/>
          </a:xfrm>
        </p:grpSpPr>
        <p:sp>
          <p:nvSpPr>
            <p:cNvPr id="27" name="Ellipse 26"/>
            <p:cNvSpPr/>
            <p:nvPr/>
          </p:nvSpPr>
          <p:spPr>
            <a:xfrm>
              <a:off x="9674810" y="2339077"/>
              <a:ext cx="397832" cy="397832"/>
            </a:xfrm>
            <a:prstGeom prst="ellipse">
              <a:avLst/>
            </a:prstGeom>
            <a:solidFill>
              <a:srgbClr val="C00000"/>
            </a:solidFill>
            <a:ln w="28575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ＭＳ Ｐゴシック"/>
                <a:cs typeface="+mn-cs"/>
              </a:endParaRPr>
            </a:p>
          </p:txBody>
        </p:sp>
        <p:sp>
          <p:nvSpPr>
            <p:cNvPr id="28" name="Forme en L 27"/>
            <p:cNvSpPr/>
            <p:nvPr/>
          </p:nvSpPr>
          <p:spPr>
            <a:xfrm rot="13500000">
              <a:off x="9761226" y="2459818"/>
              <a:ext cx="161004" cy="161002"/>
            </a:xfrm>
            <a:prstGeom prst="corner">
              <a:avLst>
                <a:gd name="adj1" fmla="val 21216"/>
                <a:gd name="adj2" fmla="val 21355"/>
              </a:avLst>
            </a:prstGeom>
            <a:solidFill>
              <a:srgbClr val="FFFFFF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ＭＳ Ｐゴシック"/>
                <a:cs typeface="+mn-cs"/>
              </a:endParaRPr>
            </a:p>
          </p:txBody>
        </p:sp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B2AE5E6D-932F-46E9-BA51-CB2A1C2C7710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8929" y="6228624"/>
            <a:ext cx="1530350" cy="444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22530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ECE093F-0B28-4024-8522-A3046ADC1BC4}"/>
              </a:ext>
            </a:extLst>
          </p:cNvPr>
          <p:cNvSpPr/>
          <p:nvPr/>
        </p:nvSpPr>
        <p:spPr>
          <a:xfrm>
            <a:off x="5785191" y="3037490"/>
            <a:ext cx="483476" cy="25329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891AF3-88BA-42CA-A642-D68490970260}"/>
              </a:ext>
            </a:extLst>
          </p:cNvPr>
          <p:cNvSpPr/>
          <p:nvPr/>
        </p:nvSpPr>
        <p:spPr>
          <a:xfrm>
            <a:off x="908390" y="643759"/>
            <a:ext cx="4212020" cy="42120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cxnSp>
        <p:nvCxnSpPr>
          <p:cNvPr id="13" name="Connecteur droit 12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05</a:t>
            </a: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2"/>
          <a:srcRect l="30681"/>
          <a:stretch/>
        </p:blipFill>
        <p:spPr>
          <a:xfrm>
            <a:off x="1235075" y="1050878"/>
            <a:ext cx="4810198" cy="4636820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D9063556-7B95-466F-929C-3811BDDCF54A}"/>
              </a:ext>
            </a:extLst>
          </p:cNvPr>
          <p:cNvSpPr txBox="1"/>
          <p:nvPr/>
        </p:nvSpPr>
        <p:spPr>
          <a:xfrm>
            <a:off x="6390967" y="1807813"/>
            <a:ext cx="5496233" cy="162506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fr-FR" sz="32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Le processus de vente à distance </a:t>
            </a:r>
            <a:r>
              <a:rPr lang="fr-FR" sz="3200" i="1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FIP / FCPI </a:t>
            </a:r>
            <a:r>
              <a:rPr lang="fr-FR" sz="32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avec </a:t>
            </a:r>
            <a:r>
              <a:rPr lang="fr-FR" sz="3200" dirty="0" err="1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Sign’it</a:t>
            </a:r>
            <a:r>
              <a:rPr lang="fr-FR" sz="32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(hors démarchage)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25A98E5-26D6-4EF8-9D6E-E2C0DECFC5BD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6513" y="6289584"/>
            <a:ext cx="1530350" cy="444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940708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1" y="131339"/>
            <a:ext cx="470076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rgbClr val="FF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PROCESSUS DE VENTE À DISTANCE D’UN FIP ou FCPI AVEC SIGN’IT</a:t>
            </a:r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. </a:t>
            </a: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23" y="2957062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27574" y="2653707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06</a:t>
            </a:r>
          </a:p>
        </p:txBody>
      </p:sp>
      <p:sp>
        <p:nvSpPr>
          <p:cNvPr id="8" name="Rectangle 7"/>
          <p:cNvSpPr/>
          <p:nvPr/>
        </p:nvSpPr>
        <p:spPr>
          <a:xfrm>
            <a:off x="1375110" y="710918"/>
            <a:ext cx="10148377" cy="60043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C3270FC-A0F2-4FC6-AB9A-76DEB9E039FF}"/>
              </a:ext>
            </a:extLst>
          </p:cNvPr>
          <p:cNvSpPr txBox="1"/>
          <p:nvPr/>
        </p:nvSpPr>
        <p:spPr>
          <a:xfrm>
            <a:off x="1488894" y="1177416"/>
            <a:ext cx="3734907" cy="504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/>
              <a:t>1. </a:t>
            </a:r>
            <a:r>
              <a:rPr lang="fr-FR" sz="1000" dirty="0"/>
              <a:t>Je m’assure que le client répond </a:t>
            </a:r>
            <a:r>
              <a:rPr lang="fr-FR" sz="1000" b="1" dirty="0"/>
              <a:t>aux exigences réglementaires pour la VAD avec Sign’it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F92F1BA-64CC-49A8-8C72-45B4AE028D2F}"/>
              </a:ext>
            </a:extLst>
          </p:cNvPr>
          <p:cNvSpPr txBox="1"/>
          <p:nvPr/>
        </p:nvSpPr>
        <p:spPr>
          <a:xfrm>
            <a:off x="1488894" y="1853410"/>
            <a:ext cx="3734907" cy="67768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r>
              <a:rPr lang="fr-FR" sz="1000" b="1" dirty="0"/>
              <a:t>2. </a:t>
            </a:r>
            <a:r>
              <a:rPr lang="fr-FR" sz="1000" dirty="0"/>
              <a:t>Je vérifie la conformité des </a:t>
            </a:r>
            <a:r>
              <a:rPr lang="fr-FR" sz="1000" b="1" dirty="0"/>
              <a:t>QCF-QR et l’EAI</a:t>
            </a:r>
            <a:r>
              <a:rPr lang="fr-FR" sz="1000" dirty="0"/>
              <a:t>. Je saisis un dossier </a:t>
            </a:r>
            <a:r>
              <a:rPr lang="fr-FR" sz="1000" dirty="0" err="1"/>
              <a:t>Sign’it</a:t>
            </a:r>
            <a:r>
              <a:rPr lang="fr-FR" sz="1000" dirty="0"/>
              <a:t> à partir duquel j’envoie la liasse pré contractuelle* (1) pour information au client </a:t>
            </a:r>
            <a:endParaRPr lang="fr-FR" sz="1000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0198561-E0E1-4200-88DF-2E1F05461367}"/>
              </a:ext>
            </a:extLst>
          </p:cNvPr>
          <p:cNvSpPr txBox="1"/>
          <p:nvPr/>
        </p:nvSpPr>
        <p:spPr>
          <a:xfrm>
            <a:off x="1488894" y="3528388"/>
            <a:ext cx="3734907" cy="47887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r>
              <a:rPr lang="fr-FR" sz="1000" b="1" dirty="0"/>
              <a:t>4. </a:t>
            </a:r>
            <a:r>
              <a:rPr lang="fr-FR" sz="1000" dirty="0"/>
              <a:t>J’enregistre </a:t>
            </a:r>
            <a:r>
              <a:rPr lang="fr-FR" sz="1000" b="1" dirty="0"/>
              <a:t>le conseil, le bulletin de souscription </a:t>
            </a:r>
            <a:r>
              <a:rPr lang="fr-FR" sz="1000" dirty="0"/>
              <a:t>en </a:t>
            </a:r>
            <a:r>
              <a:rPr lang="fr-FR" sz="1000" dirty="0">
                <a:highlight>
                  <a:srgbClr val="FFFF00"/>
                </a:highlight>
              </a:rPr>
              <a:t>format PDF/A</a:t>
            </a:r>
            <a:endParaRPr lang="fr-FR" sz="1000" b="1" i="1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02196BE-4971-490F-A981-983DC02F3CF3}"/>
              </a:ext>
            </a:extLst>
          </p:cNvPr>
          <p:cNvSpPr/>
          <p:nvPr/>
        </p:nvSpPr>
        <p:spPr>
          <a:xfrm>
            <a:off x="5864376" y="845249"/>
            <a:ext cx="2060585" cy="17189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>
                <a:solidFill>
                  <a:srgbClr val="0070C0"/>
                </a:solidFill>
              </a:rPr>
              <a:t>Actions du Client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04FAC71-C8B5-4BCA-B3BA-EEE04D7197D1}"/>
              </a:ext>
            </a:extLst>
          </p:cNvPr>
          <p:cNvSpPr txBox="1"/>
          <p:nvPr/>
        </p:nvSpPr>
        <p:spPr>
          <a:xfrm>
            <a:off x="5437210" y="4221539"/>
            <a:ext cx="2915232" cy="504000"/>
          </a:xfrm>
          <a:prstGeom prst="rect">
            <a:avLst/>
          </a:prstGeom>
          <a:solidFill>
            <a:srgbClr val="9FE6FF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/>
              <a:t>6. </a:t>
            </a:r>
            <a:r>
              <a:rPr lang="fr-FR" sz="1000" dirty="0"/>
              <a:t>Le client réceptionne un mail pour </a:t>
            </a:r>
            <a:r>
              <a:rPr lang="fr-FR" sz="1000" b="1" dirty="0"/>
              <a:t>se connecter à un espace sécurisé</a:t>
            </a:r>
            <a:endParaRPr lang="fr-FR" sz="1000" b="1" i="1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96DB2BD-4A32-42AD-A6C6-2CBEB33FC6E5}"/>
              </a:ext>
            </a:extLst>
          </p:cNvPr>
          <p:cNvSpPr/>
          <p:nvPr/>
        </p:nvSpPr>
        <p:spPr>
          <a:xfrm>
            <a:off x="1908741" y="855850"/>
            <a:ext cx="2766424" cy="16128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>
                <a:solidFill>
                  <a:srgbClr val="C00000"/>
                </a:solidFill>
              </a:rPr>
              <a:t>Actions du Conseiller</a:t>
            </a:r>
          </a:p>
        </p:txBody>
      </p:sp>
      <p:cxnSp>
        <p:nvCxnSpPr>
          <p:cNvPr id="21" name="Connecteur droit avec flèche 20"/>
          <p:cNvCxnSpPr/>
          <p:nvPr/>
        </p:nvCxnSpPr>
        <p:spPr>
          <a:xfrm>
            <a:off x="4790373" y="4473546"/>
            <a:ext cx="373503" cy="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/>
        </p:nvCxnSpPr>
        <p:spPr>
          <a:xfrm>
            <a:off x="1549777" y="1058083"/>
            <a:ext cx="3734908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/>
          <p:cNvCxnSpPr/>
          <p:nvPr/>
        </p:nvCxnSpPr>
        <p:spPr>
          <a:xfrm>
            <a:off x="5437181" y="1058083"/>
            <a:ext cx="2914974" cy="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ZoneTexte 31">
            <a:extLst>
              <a:ext uri="{FF2B5EF4-FFF2-40B4-BE49-F238E27FC236}">
                <a16:creationId xmlns:a16="http://schemas.microsoft.com/office/drawing/2014/main" id="{B0198561-E0E1-4200-88DF-2E1F05461367}"/>
              </a:ext>
            </a:extLst>
          </p:cNvPr>
          <p:cNvSpPr txBox="1"/>
          <p:nvPr/>
        </p:nvSpPr>
        <p:spPr>
          <a:xfrm>
            <a:off x="1488894" y="4221546"/>
            <a:ext cx="3734907" cy="504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/>
              <a:t>5. </a:t>
            </a:r>
            <a:r>
              <a:rPr lang="fr-FR" sz="1000" dirty="0"/>
              <a:t>Je</a:t>
            </a:r>
            <a:r>
              <a:rPr lang="fr-FR" sz="1000" b="1" dirty="0"/>
              <a:t> saisis un dossier Sign’it</a:t>
            </a:r>
            <a:r>
              <a:rPr lang="fr-FR" sz="1000" dirty="0"/>
              <a:t> a partir duquel j’envoie la liasse contractuelle*(2) PDF pour signature au client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B0198561-E0E1-4200-88DF-2E1F05461367}"/>
              </a:ext>
            </a:extLst>
          </p:cNvPr>
          <p:cNvSpPr txBox="1"/>
          <p:nvPr/>
        </p:nvSpPr>
        <p:spPr>
          <a:xfrm>
            <a:off x="1488894" y="4907332"/>
            <a:ext cx="3734907" cy="504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/>
              <a:t>8. </a:t>
            </a:r>
            <a:r>
              <a:rPr lang="fr-FR" sz="1000" dirty="0"/>
              <a:t>Je </a:t>
            </a:r>
            <a:r>
              <a:rPr lang="fr-FR" sz="1000" b="1" dirty="0"/>
              <a:t>collecte la liasse contractuelle signée </a:t>
            </a:r>
            <a:r>
              <a:rPr lang="fr-FR" sz="1000" dirty="0"/>
              <a:t>par le client dans le dossier Sign’it que j’ai saisi</a:t>
            </a:r>
          </a:p>
        </p:txBody>
      </p:sp>
      <p:cxnSp>
        <p:nvCxnSpPr>
          <p:cNvPr id="42" name="Connecteur droit avec flèche 41"/>
          <p:cNvCxnSpPr/>
          <p:nvPr/>
        </p:nvCxnSpPr>
        <p:spPr>
          <a:xfrm flipV="1">
            <a:off x="5235372" y="4466160"/>
            <a:ext cx="216000" cy="14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ZoneTexte 39">
            <a:extLst>
              <a:ext uri="{FF2B5EF4-FFF2-40B4-BE49-F238E27FC236}">
                <a16:creationId xmlns:a16="http://schemas.microsoft.com/office/drawing/2014/main" id="{C04FAC71-C8B5-4BCA-B3BA-EEE04D7197D1}"/>
              </a:ext>
            </a:extLst>
          </p:cNvPr>
          <p:cNvSpPr txBox="1"/>
          <p:nvPr/>
        </p:nvSpPr>
        <p:spPr>
          <a:xfrm>
            <a:off x="5437210" y="4907339"/>
            <a:ext cx="2915232" cy="504000"/>
          </a:xfrm>
          <a:prstGeom prst="rect">
            <a:avLst/>
          </a:prstGeom>
          <a:solidFill>
            <a:srgbClr val="9FE6FF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/>
              <a:t>7 Le client signe </a:t>
            </a:r>
            <a:r>
              <a:rPr lang="fr-FR" sz="1000" dirty="0"/>
              <a:t>à partir de l’espace sécurisé </a:t>
            </a:r>
            <a:endParaRPr lang="fr-FR" sz="1000" i="1" dirty="0"/>
          </a:p>
        </p:txBody>
      </p:sp>
      <p:cxnSp>
        <p:nvCxnSpPr>
          <p:cNvPr id="46" name="Connecteur droit avec flèche 45"/>
          <p:cNvCxnSpPr/>
          <p:nvPr/>
        </p:nvCxnSpPr>
        <p:spPr>
          <a:xfrm>
            <a:off x="3164133" y="5413302"/>
            <a:ext cx="0" cy="198196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ZoneTexte 46">
            <a:extLst>
              <a:ext uri="{FF2B5EF4-FFF2-40B4-BE49-F238E27FC236}">
                <a16:creationId xmlns:a16="http://schemas.microsoft.com/office/drawing/2014/main" id="{B0198561-E0E1-4200-88DF-2E1F05461367}"/>
              </a:ext>
            </a:extLst>
          </p:cNvPr>
          <p:cNvSpPr txBox="1"/>
          <p:nvPr/>
        </p:nvSpPr>
        <p:spPr>
          <a:xfrm>
            <a:off x="1488894" y="5611498"/>
            <a:ext cx="3734907" cy="504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/>
              <a:t>9. </a:t>
            </a:r>
            <a:r>
              <a:rPr lang="fr-FR" sz="1000" dirty="0"/>
              <a:t>Je réalise un contrôle des documents puis je saisie la souscription </a:t>
            </a:r>
            <a:r>
              <a:rPr lang="fr-FR" sz="1000" b="1" dirty="0"/>
              <a:t>dans Platine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C04FAC71-C8B5-4BCA-B3BA-EEE04D7197D1}"/>
              </a:ext>
            </a:extLst>
          </p:cNvPr>
          <p:cNvSpPr txBox="1"/>
          <p:nvPr/>
        </p:nvSpPr>
        <p:spPr>
          <a:xfrm>
            <a:off x="8479760" y="1744897"/>
            <a:ext cx="2768645" cy="154936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i="1" dirty="0"/>
              <a:t>*(1)Liasse pré contractuelle</a:t>
            </a:r>
          </a:p>
          <a:p>
            <a:pPr algn="ctr"/>
            <a:r>
              <a:rPr lang="fr-FR" sz="1000" b="1" i="1" dirty="0"/>
              <a:t>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000" b="1" i="1" dirty="0"/>
              <a:t>Le DICI (Document d’Informations Clés pour l’Investisseur)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000" b="1" i="1" dirty="0"/>
              <a:t>La note fiscale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000" b="1" i="1" dirty="0"/>
              <a:t>La plaquette commerciale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000" b="1" i="1" dirty="0"/>
              <a:t>Le règlement du produit</a:t>
            </a:r>
          </a:p>
          <a:p>
            <a:r>
              <a:rPr lang="fr-FR" sz="1000" b="1" i="1" dirty="0"/>
              <a:t>Et s’il a lieu :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000" b="1" i="1" dirty="0"/>
              <a:t>QCF QR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000" b="1" i="1" dirty="0"/>
              <a:t>EAI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B0198561-E0E1-4200-88DF-2E1F05461367}"/>
              </a:ext>
            </a:extLst>
          </p:cNvPr>
          <p:cNvSpPr txBox="1"/>
          <p:nvPr/>
        </p:nvSpPr>
        <p:spPr>
          <a:xfrm>
            <a:off x="1488894" y="6257106"/>
            <a:ext cx="3734907" cy="504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/>
              <a:t>10. J</a:t>
            </a:r>
            <a:r>
              <a:rPr lang="fr-FR" sz="1000" dirty="0"/>
              <a:t>’archive dans le</a:t>
            </a:r>
            <a:r>
              <a:rPr lang="fr-FR" sz="1000" dirty="0">
                <a:highlight>
                  <a:srgbClr val="FFFF00"/>
                </a:highlight>
              </a:rPr>
              <a:t> </a:t>
            </a:r>
            <a:r>
              <a:rPr lang="fr-FR" sz="1000" dirty="0" err="1">
                <a:highlight>
                  <a:srgbClr val="FFFF00"/>
                </a:highlight>
              </a:rPr>
              <a:t>MyGED</a:t>
            </a:r>
            <a:r>
              <a:rPr lang="fr-FR" sz="1000" dirty="0">
                <a:highlight>
                  <a:srgbClr val="FFFF00"/>
                </a:highlight>
              </a:rPr>
              <a:t> </a:t>
            </a:r>
            <a:r>
              <a:rPr lang="fr-FR" sz="1000" dirty="0"/>
              <a:t>la liasse contractuelle signée</a:t>
            </a:r>
          </a:p>
        </p:txBody>
      </p:sp>
      <p:cxnSp>
        <p:nvCxnSpPr>
          <p:cNvPr id="34" name="Connecteur droit avec flèche 33"/>
          <p:cNvCxnSpPr/>
          <p:nvPr/>
        </p:nvCxnSpPr>
        <p:spPr>
          <a:xfrm>
            <a:off x="3164133" y="6092648"/>
            <a:ext cx="0" cy="198196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avec flèche 42"/>
          <p:cNvCxnSpPr/>
          <p:nvPr/>
        </p:nvCxnSpPr>
        <p:spPr>
          <a:xfrm>
            <a:off x="3164133" y="1672120"/>
            <a:ext cx="0" cy="198196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avec flèche 43"/>
          <p:cNvCxnSpPr/>
          <p:nvPr/>
        </p:nvCxnSpPr>
        <p:spPr>
          <a:xfrm>
            <a:off x="3164133" y="2517687"/>
            <a:ext cx="0" cy="198196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avec flèche 44"/>
          <p:cNvCxnSpPr/>
          <p:nvPr/>
        </p:nvCxnSpPr>
        <p:spPr>
          <a:xfrm>
            <a:off x="3164133" y="4022031"/>
            <a:ext cx="0" cy="198196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avec flèche 47"/>
          <p:cNvCxnSpPr/>
          <p:nvPr/>
        </p:nvCxnSpPr>
        <p:spPr>
          <a:xfrm>
            <a:off x="3164133" y="4739794"/>
            <a:ext cx="0" cy="198196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ZoneTexte 48">
            <a:extLst>
              <a:ext uri="{FF2B5EF4-FFF2-40B4-BE49-F238E27FC236}">
                <a16:creationId xmlns:a16="http://schemas.microsoft.com/office/drawing/2014/main" id="{FF92F1BA-64CC-49A8-8C72-45B4AE028D2F}"/>
              </a:ext>
            </a:extLst>
          </p:cNvPr>
          <p:cNvSpPr txBox="1"/>
          <p:nvPr/>
        </p:nvSpPr>
        <p:spPr>
          <a:xfrm>
            <a:off x="1488894" y="2684758"/>
            <a:ext cx="3734907" cy="67768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r>
              <a:rPr lang="fr-FR" sz="1000" b="1" dirty="0"/>
              <a:t>3. Je </a:t>
            </a:r>
            <a:r>
              <a:rPr lang="fr-FR" sz="1000" dirty="0"/>
              <a:t>complète </a:t>
            </a:r>
            <a:r>
              <a:rPr lang="fr-FR" sz="1000" b="1" dirty="0"/>
              <a:t>le </a:t>
            </a:r>
            <a:r>
              <a:rPr lang="fr-FR" sz="1000" b="1" i="1" dirty="0"/>
              <a:t>conseil de la banque au titre d’un investissement en produits permettant de réduire votre charge fiscal</a:t>
            </a:r>
            <a:r>
              <a:rPr lang="fr-FR" sz="1000" b="1" dirty="0"/>
              <a:t> </a:t>
            </a:r>
            <a:r>
              <a:rPr lang="fr-FR" sz="1000" dirty="0"/>
              <a:t>et je renseigne </a:t>
            </a:r>
            <a:r>
              <a:rPr lang="fr-FR" sz="1000" b="1" dirty="0"/>
              <a:t>le bulletin de souscription </a:t>
            </a:r>
            <a:r>
              <a:rPr lang="fr-FR" sz="1000" dirty="0"/>
              <a:t>(comprenant le récépissé de démarchage)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C04FAC71-C8B5-4BCA-B3BA-EEE04D7197D1}"/>
              </a:ext>
            </a:extLst>
          </p:cNvPr>
          <p:cNvSpPr txBox="1"/>
          <p:nvPr/>
        </p:nvSpPr>
        <p:spPr>
          <a:xfrm>
            <a:off x="8460176" y="3570797"/>
            <a:ext cx="2768645" cy="161373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i="1" dirty="0"/>
              <a:t>* (2) Liasse contractuelle</a:t>
            </a:r>
          </a:p>
          <a:p>
            <a:pPr algn="ctr"/>
            <a:r>
              <a:rPr lang="fr-FR" sz="1000" b="1" i="1" dirty="0"/>
              <a:t>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000" b="1" i="1" dirty="0"/>
              <a:t>Le bulletin de souscription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000" b="1" i="1" dirty="0"/>
              <a:t>Le conseil de la banque au titre d’un investissement en produits permettant de réduire votre charge fiscal</a:t>
            </a:r>
            <a:r>
              <a:rPr lang="fr-FR" sz="1000" b="1" dirty="0"/>
              <a:t> </a:t>
            </a:r>
            <a:endParaRPr lang="fr-FR" sz="1000" b="1" i="1" dirty="0"/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000" b="1" i="1" dirty="0"/>
              <a:t>Formulaire de don, le cas échéant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000" b="1" i="1" dirty="0"/>
              <a:t>Le document de mise en garde pour les clients âgés de plus de 80 ans si nécessaire</a:t>
            </a:r>
          </a:p>
        </p:txBody>
      </p:sp>
      <p:cxnSp>
        <p:nvCxnSpPr>
          <p:cNvPr id="58" name="Connecteur droit avec flèche 57"/>
          <p:cNvCxnSpPr/>
          <p:nvPr/>
        </p:nvCxnSpPr>
        <p:spPr>
          <a:xfrm>
            <a:off x="3154302" y="3373111"/>
            <a:ext cx="0" cy="198196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necteur droit avec flèche 58"/>
          <p:cNvCxnSpPr/>
          <p:nvPr/>
        </p:nvCxnSpPr>
        <p:spPr>
          <a:xfrm flipH="1">
            <a:off x="5236682" y="5142128"/>
            <a:ext cx="213380" cy="17204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onnecteur droit avec flèche 63"/>
          <p:cNvCxnSpPr/>
          <p:nvPr/>
        </p:nvCxnSpPr>
        <p:spPr>
          <a:xfrm>
            <a:off x="6900388" y="4729965"/>
            <a:ext cx="0" cy="198196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Image 34">
            <a:extLst>
              <a:ext uri="{FF2B5EF4-FFF2-40B4-BE49-F238E27FC236}">
                <a16:creationId xmlns:a16="http://schemas.microsoft.com/office/drawing/2014/main" id="{0013FEC8-9DF4-4A3D-AF82-5EC532316FCA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3646" y="6194640"/>
            <a:ext cx="1530350" cy="444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2540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ECE093F-0B28-4024-8522-A3046ADC1BC4}"/>
              </a:ext>
            </a:extLst>
          </p:cNvPr>
          <p:cNvSpPr/>
          <p:nvPr/>
        </p:nvSpPr>
        <p:spPr>
          <a:xfrm>
            <a:off x="5785191" y="3037490"/>
            <a:ext cx="483476" cy="25329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891AF3-88BA-42CA-A642-D68490970260}"/>
              </a:ext>
            </a:extLst>
          </p:cNvPr>
          <p:cNvSpPr/>
          <p:nvPr/>
        </p:nvSpPr>
        <p:spPr>
          <a:xfrm>
            <a:off x="908390" y="643759"/>
            <a:ext cx="4212020" cy="42120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10" name="Espace réservé pour une image  8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Connecteur droit 12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07</a:t>
            </a: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3"/>
          <a:srcRect l="30681"/>
          <a:stretch/>
        </p:blipFill>
        <p:spPr>
          <a:xfrm>
            <a:off x="1235075" y="1050878"/>
            <a:ext cx="4810198" cy="4636820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D9063556-7B95-466F-929C-3811BDDCF54A}"/>
              </a:ext>
            </a:extLst>
          </p:cNvPr>
          <p:cNvSpPr txBox="1"/>
          <p:nvPr/>
        </p:nvSpPr>
        <p:spPr>
          <a:xfrm>
            <a:off x="6390967" y="1807813"/>
            <a:ext cx="5496233" cy="162506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fr-FR" sz="32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Les prérequis </a:t>
            </a:r>
          </a:p>
          <a:p>
            <a:pPr>
              <a:lnSpc>
                <a:spcPct val="110000"/>
              </a:lnSpc>
            </a:pPr>
            <a:r>
              <a:rPr lang="fr-FR" sz="32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vendre à distance </a:t>
            </a:r>
          </a:p>
          <a:p>
            <a:pPr>
              <a:lnSpc>
                <a:spcPct val="110000"/>
              </a:lnSpc>
            </a:pPr>
            <a:r>
              <a:rPr lang="fr-FR" sz="32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FIP FCPI avec Sign’it. </a:t>
            </a:r>
          </a:p>
        </p:txBody>
      </p:sp>
    </p:spTree>
    <p:extLst>
      <p:ext uri="{BB962C8B-B14F-4D97-AF65-F5344CB8AC3E}">
        <p14:creationId xmlns:p14="http://schemas.microsoft.com/office/powerpoint/2010/main" val="5285755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/>
          <p:cNvSpPr/>
          <p:nvPr/>
        </p:nvSpPr>
        <p:spPr>
          <a:xfrm>
            <a:off x="895868" y="1243781"/>
            <a:ext cx="5441130" cy="49795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32" name="Rectangle 31"/>
          <p:cNvSpPr/>
          <p:nvPr/>
        </p:nvSpPr>
        <p:spPr>
          <a:xfrm>
            <a:off x="6511925" y="1234818"/>
            <a:ext cx="5441130" cy="50207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1" y="342900"/>
            <a:ext cx="470076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Les prérequis pour vendre à distance  FIP FCPI avec Sign’it. </a:t>
            </a: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86573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56237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08</a:t>
            </a:r>
          </a:p>
        </p:txBody>
      </p:sp>
      <p:sp>
        <p:nvSpPr>
          <p:cNvPr id="26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2261988" y="1490503"/>
            <a:ext cx="3834012" cy="49244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fr-FR" sz="1600" b="1" dirty="0"/>
              <a:t>Les indispensables avant de proposer une souscription FIP FCPI à distance :</a:t>
            </a:r>
          </a:p>
        </p:txBody>
      </p:sp>
      <p:sp>
        <p:nvSpPr>
          <p:cNvPr id="27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7921489" y="1460090"/>
            <a:ext cx="2195905" cy="49244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fr-FR" sz="1600" b="1" dirty="0"/>
              <a:t>Conditions d’éligibilité à </a:t>
            </a:r>
            <a:r>
              <a:rPr lang="fr-FR" sz="1600" b="1" dirty="0" err="1"/>
              <a:t>Sign’it</a:t>
            </a:r>
            <a:r>
              <a:rPr lang="fr-FR" sz="1600" b="1" dirty="0"/>
              <a:t> :</a:t>
            </a: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473" t="38188" r="84226" b="45076"/>
          <a:stretch/>
        </p:blipFill>
        <p:spPr>
          <a:xfrm>
            <a:off x="1028598" y="1234818"/>
            <a:ext cx="1095170" cy="966326"/>
          </a:xfrm>
          <a:prstGeom prst="rect">
            <a:avLst/>
          </a:prstGeom>
        </p:spPr>
      </p:pic>
      <p:pic>
        <p:nvPicPr>
          <p:cNvPr id="24" name="Image 23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473" t="38188" r="84226" b="45076"/>
          <a:stretch/>
        </p:blipFill>
        <p:spPr>
          <a:xfrm>
            <a:off x="6652650" y="1234818"/>
            <a:ext cx="1095170" cy="966326"/>
          </a:xfrm>
          <a:prstGeom prst="rect">
            <a:avLst/>
          </a:prstGeom>
        </p:spPr>
      </p:pic>
      <p:sp>
        <p:nvSpPr>
          <p:cNvPr id="21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6666271" y="2321705"/>
            <a:ext cx="4984955" cy="360098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400" dirty="0"/>
              <a:t>Concerne les clients uniquement (EER non prévue)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400" dirty="0"/>
              <a:t>Le document nécessite la signature d’un seul client (signature multiple impossible)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400" dirty="0"/>
              <a:t>Un numéro de mobile (français ou étranger) à jour enregistré dans le SI. 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400" dirty="0"/>
              <a:t>Une adresse mail valide. 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400" dirty="0"/>
              <a:t>Les liens sont à jour dans la synthèse client.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400" dirty="0"/>
              <a:t>Le document est en format PDF/A. Si ce n’est pas le cas, transformer le PDF en PDF/A selon le mode opératoire en annexe</a:t>
            </a:r>
          </a:p>
          <a:p>
            <a:pPr algn="just">
              <a:lnSpc>
                <a:spcPct val="150000"/>
              </a:lnSpc>
            </a:pPr>
            <a:endParaRPr lang="fr-FR" sz="1400" dirty="0"/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fr-FR" sz="200" dirty="0"/>
          </a:p>
        </p:txBody>
      </p:sp>
      <p:sp>
        <p:nvSpPr>
          <p:cNvPr id="22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1235075" y="2278706"/>
            <a:ext cx="4492772" cy="224676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fr-FR" sz="400" b="1" dirty="0"/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rgbClr val="FF0000"/>
                </a:solidFill>
              </a:rPr>
              <a:t>Si la souscription est réalisée sur un compte </a:t>
            </a:r>
            <a:r>
              <a:rPr lang="fr-FR" sz="1400">
                <a:solidFill>
                  <a:srgbClr val="FF0000"/>
                </a:solidFill>
              </a:rPr>
              <a:t>titre joint </a:t>
            </a:r>
            <a:r>
              <a:rPr lang="fr-FR" sz="1400" dirty="0">
                <a:solidFill>
                  <a:srgbClr val="FF0000"/>
                </a:solidFill>
              </a:rPr>
              <a:t>le QCF QR et l’EAI de chaque titulaires doivent être complets et conformes</a:t>
            </a: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fr-FR" sz="1400" dirty="0"/>
          </a:p>
          <a:p>
            <a:pPr algn="just">
              <a:lnSpc>
                <a:spcPct val="150000"/>
              </a:lnSpc>
            </a:pPr>
            <a:r>
              <a:rPr lang="fr-FR" sz="1400" b="1" dirty="0"/>
              <a:t>Si ces conditions ne sont pas remplies, il convient de proposer un entretien en face à face au client avant création de la vente.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14DE7667-DB84-4339-9959-8A03BE44CDB0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2705" y="6274393"/>
            <a:ext cx="1530350" cy="444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63886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ECE093F-0B28-4024-8522-A3046ADC1BC4}"/>
              </a:ext>
            </a:extLst>
          </p:cNvPr>
          <p:cNvSpPr/>
          <p:nvPr/>
        </p:nvSpPr>
        <p:spPr>
          <a:xfrm>
            <a:off x="5785191" y="3037490"/>
            <a:ext cx="483476" cy="25329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891AF3-88BA-42CA-A642-D68490970260}"/>
              </a:ext>
            </a:extLst>
          </p:cNvPr>
          <p:cNvSpPr/>
          <p:nvPr/>
        </p:nvSpPr>
        <p:spPr>
          <a:xfrm>
            <a:off x="908390" y="643759"/>
            <a:ext cx="4212020" cy="42120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cxnSp>
        <p:nvCxnSpPr>
          <p:cNvPr id="13" name="Connecteur droit 12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09</a:t>
            </a: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2"/>
          <a:srcRect l="30681"/>
          <a:stretch/>
        </p:blipFill>
        <p:spPr>
          <a:xfrm>
            <a:off x="1235075" y="1050878"/>
            <a:ext cx="4810198" cy="4636820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D9063556-7B95-466F-929C-3811BDDCF54A}"/>
              </a:ext>
            </a:extLst>
          </p:cNvPr>
          <p:cNvSpPr txBox="1"/>
          <p:nvPr/>
        </p:nvSpPr>
        <p:spPr>
          <a:xfrm>
            <a:off x="6390969" y="1807813"/>
            <a:ext cx="4427814" cy="162506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fr-FR" sz="32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opératoire </a:t>
            </a:r>
            <a:r>
              <a:rPr lang="fr-FR" sz="32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vente à distance </a:t>
            </a:r>
            <a:r>
              <a:rPr lang="fr-FR" sz="32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avec Sign’it.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C3D2841-4741-43F4-AF35-1CC92F3A4FCD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5155" y="6211207"/>
            <a:ext cx="1530350" cy="444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874727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/>
          <p:cNvGrpSpPr/>
          <p:nvPr/>
        </p:nvGrpSpPr>
        <p:grpSpPr>
          <a:xfrm>
            <a:off x="1932502" y="1537944"/>
            <a:ext cx="5275521" cy="2966033"/>
            <a:chOff x="2615412" y="2176438"/>
            <a:chExt cx="5275521" cy="2966033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15412" y="2176438"/>
              <a:ext cx="5275521" cy="2966032"/>
            </a:xfrm>
            <a:prstGeom prst="rect">
              <a:avLst/>
            </a:prstGeom>
          </p:spPr>
        </p:pic>
        <p:sp>
          <p:nvSpPr>
            <p:cNvPr id="4" name="Rectangle à coins arrondis 3"/>
            <p:cNvSpPr/>
            <p:nvPr/>
          </p:nvSpPr>
          <p:spPr>
            <a:xfrm>
              <a:off x="2755231" y="4896853"/>
              <a:ext cx="890337" cy="245618"/>
            </a:xfrm>
            <a:prstGeom prst="roundRect">
              <a:avLst/>
            </a:prstGeom>
            <a:solidFill>
              <a:schemeClr val="tx1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/>
            </a:p>
          </p:txBody>
        </p:sp>
      </p:grpSp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0" y="342900"/>
            <a:ext cx="964147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opératoire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vente à distance </a:t>
            </a:r>
          </a:p>
          <a:p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avec Sign’it– </a:t>
            </a:r>
            <a:r>
              <a:rPr lang="fr-FR" sz="20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Sélectionner le client. </a:t>
            </a: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10</a:t>
            </a:r>
          </a:p>
        </p:txBody>
      </p:sp>
      <p:sp>
        <p:nvSpPr>
          <p:cNvPr id="39" name="Rectangle 38"/>
          <p:cNvSpPr/>
          <p:nvPr/>
        </p:nvSpPr>
        <p:spPr>
          <a:xfrm>
            <a:off x="1235075" y="1229180"/>
            <a:ext cx="103276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/>
              <a:t>A partir de la synthèse client, je saisis « SIGN » dans la barre de recherche </a:t>
            </a:r>
          </a:p>
        </p:txBody>
      </p:sp>
      <p:sp>
        <p:nvSpPr>
          <p:cNvPr id="34" name="object 11"/>
          <p:cNvSpPr txBox="1"/>
          <p:nvPr/>
        </p:nvSpPr>
        <p:spPr>
          <a:xfrm>
            <a:off x="1386951" y="4425217"/>
            <a:ext cx="9261384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marR="5080" indent="-28575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fr-FR" sz="1600" b="1" dirty="0"/>
              <a:t>Puis, je choisis « Instruire une signature électronique autonome »</a:t>
            </a:r>
            <a:endParaRPr sz="1600" b="1" dirty="0"/>
          </a:p>
        </p:txBody>
      </p:sp>
      <p:sp>
        <p:nvSpPr>
          <p:cNvPr id="24" name="object 11"/>
          <p:cNvSpPr/>
          <p:nvPr/>
        </p:nvSpPr>
        <p:spPr>
          <a:xfrm>
            <a:off x="1745328" y="4999703"/>
            <a:ext cx="1278091" cy="752167"/>
          </a:xfrm>
          <a:custGeom>
            <a:avLst/>
            <a:gdLst/>
            <a:ahLst/>
            <a:cxnLst/>
            <a:rect l="l" t="t" r="r" b="b"/>
            <a:pathLst>
              <a:path w="1017270" h="296545">
                <a:moveTo>
                  <a:pt x="0" y="296011"/>
                </a:moveTo>
                <a:lnTo>
                  <a:pt x="1017066" y="296011"/>
                </a:lnTo>
                <a:lnTo>
                  <a:pt x="1017066" y="0"/>
                </a:lnTo>
                <a:lnTo>
                  <a:pt x="0" y="0"/>
                </a:lnTo>
                <a:lnTo>
                  <a:pt x="0" y="296011"/>
                </a:lnTo>
                <a:close/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5" name="object 11"/>
          <p:cNvSpPr/>
          <p:nvPr/>
        </p:nvSpPr>
        <p:spPr>
          <a:xfrm>
            <a:off x="1845808" y="2036584"/>
            <a:ext cx="1177612" cy="200763"/>
          </a:xfrm>
          <a:custGeom>
            <a:avLst/>
            <a:gdLst/>
            <a:ahLst/>
            <a:cxnLst/>
            <a:rect l="l" t="t" r="r" b="b"/>
            <a:pathLst>
              <a:path w="1017270" h="296545">
                <a:moveTo>
                  <a:pt x="0" y="296011"/>
                </a:moveTo>
                <a:lnTo>
                  <a:pt x="1017066" y="296011"/>
                </a:lnTo>
                <a:lnTo>
                  <a:pt x="1017066" y="0"/>
                </a:lnTo>
                <a:lnTo>
                  <a:pt x="0" y="0"/>
                </a:lnTo>
                <a:lnTo>
                  <a:pt x="0" y="296011"/>
                </a:lnTo>
                <a:close/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cxnSp>
        <p:nvCxnSpPr>
          <p:cNvPr id="38" name="Connecteur droit avec flèche 37"/>
          <p:cNvCxnSpPr/>
          <p:nvPr/>
        </p:nvCxnSpPr>
        <p:spPr>
          <a:xfrm flipH="1">
            <a:off x="3131574" y="4684262"/>
            <a:ext cx="4163143" cy="7480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Image 21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7338" y="2568498"/>
            <a:ext cx="2602925" cy="1409494"/>
          </a:xfrm>
          <a:prstGeom prst="rect">
            <a:avLst/>
          </a:prstGeom>
          <a:ln w="19050">
            <a:solidFill>
              <a:srgbClr val="FF0000"/>
            </a:solidFill>
          </a:ln>
        </p:spPr>
      </p:pic>
      <p:cxnSp>
        <p:nvCxnSpPr>
          <p:cNvPr id="36" name="Connecteur droit avec flèche 35"/>
          <p:cNvCxnSpPr/>
          <p:nvPr/>
        </p:nvCxnSpPr>
        <p:spPr>
          <a:xfrm>
            <a:off x="3023419" y="2136965"/>
            <a:ext cx="5314465" cy="6782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Image 28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741" y="4887123"/>
            <a:ext cx="2833666" cy="1450974"/>
          </a:xfrm>
          <a:prstGeom prst="rect">
            <a:avLst/>
          </a:prstGeom>
          <a:noFill/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6E39C63-CCDC-42E0-AD50-25903E997338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5155" y="6225695"/>
            <a:ext cx="1530350" cy="444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89429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0" y="342900"/>
            <a:ext cx="829936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opératoire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vente à distance </a:t>
            </a:r>
          </a:p>
          <a:p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avec Sign’it– </a:t>
            </a:r>
            <a:r>
              <a:rPr lang="fr-FR" sz="20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Ouvrir Sign’it. </a:t>
            </a: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11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235075" y="1229180"/>
            <a:ext cx="103276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/>
              <a:t>Je sélectionne le client concerné en cliquant sur son nom puis sur « sélectionner » </a:t>
            </a:r>
          </a:p>
        </p:txBody>
      </p:sp>
      <p:cxnSp>
        <p:nvCxnSpPr>
          <p:cNvPr id="26" name="Connecteur droit avec flèche 25"/>
          <p:cNvCxnSpPr/>
          <p:nvPr/>
        </p:nvCxnSpPr>
        <p:spPr>
          <a:xfrm flipH="1">
            <a:off x="3642099" y="1610350"/>
            <a:ext cx="526164" cy="10517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6712117" y="5109003"/>
            <a:ext cx="5009535" cy="70788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/>
              <a:t>Un message me précise que Sign’it s’ouvre automatiquement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800" dirty="0"/>
          </a:p>
        </p:txBody>
      </p:sp>
      <p:pic>
        <p:nvPicPr>
          <p:cNvPr id="14" name="Image 13"/>
          <p:cNvPicPr/>
          <p:nvPr/>
        </p:nvPicPr>
        <p:blipFill rotWithShape="1">
          <a:blip r:embed="rId4"/>
          <a:srcRect r="132" b="51774"/>
          <a:stretch/>
        </p:blipFill>
        <p:spPr bwMode="auto">
          <a:xfrm>
            <a:off x="1305873" y="1651003"/>
            <a:ext cx="5753100" cy="15621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7" name="object 11"/>
          <p:cNvSpPr/>
          <p:nvPr/>
        </p:nvSpPr>
        <p:spPr>
          <a:xfrm>
            <a:off x="3470355" y="2542235"/>
            <a:ext cx="2581529" cy="215149"/>
          </a:xfrm>
          <a:custGeom>
            <a:avLst/>
            <a:gdLst/>
            <a:ahLst/>
            <a:cxnLst/>
            <a:rect l="l" t="t" r="r" b="b"/>
            <a:pathLst>
              <a:path w="1017270" h="296545">
                <a:moveTo>
                  <a:pt x="0" y="296011"/>
                </a:moveTo>
                <a:lnTo>
                  <a:pt x="1017066" y="296011"/>
                </a:lnTo>
                <a:lnTo>
                  <a:pt x="1017066" y="0"/>
                </a:lnTo>
                <a:lnTo>
                  <a:pt x="0" y="0"/>
                </a:lnTo>
                <a:lnTo>
                  <a:pt x="0" y="296011"/>
                </a:lnTo>
                <a:close/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7" name="Groupe 6"/>
          <p:cNvGrpSpPr/>
          <p:nvPr/>
        </p:nvGrpSpPr>
        <p:grpSpPr>
          <a:xfrm>
            <a:off x="5750046" y="2753340"/>
            <a:ext cx="5753100" cy="1524000"/>
            <a:chOff x="4111746" y="3553440"/>
            <a:chExt cx="5753100" cy="1524000"/>
          </a:xfrm>
        </p:grpSpPr>
        <p:pic>
          <p:nvPicPr>
            <p:cNvPr id="16" name="Image 15"/>
            <p:cNvPicPr/>
            <p:nvPr/>
          </p:nvPicPr>
          <p:blipFill rotWithShape="1">
            <a:blip r:embed="rId5"/>
            <a:srcRect r="132" b="52950"/>
            <a:stretch/>
          </p:blipFill>
          <p:spPr bwMode="auto">
            <a:xfrm>
              <a:off x="4111746" y="3553440"/>
              <a:ext cx="5753100" cy="152400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21" name="object 11"/>
            <p:cNvSpPr/>
            <p:nvPr/>
          </p:nvSpPr>
          <p:spPr>
            <a:xfrm>
              <a:off x="6261749" y="4453169"/>
              <a:ext cx="2581529" cy="215149"/>
            </a:xfrm>
            <a:custGeom>
              <a:avLst/>
              <a:gdLst/>
              <a:ahLst/>
              <a:cxnLst/>
              <a:rect l="l" t="t" r="r" b="b"/>
              <a:pathLst>
                <a:path w="1017270" h="296545">
                  <a:moveTo>
                    <a:pt x="0" y="296011"/>
                  </a:moveTo>
                  <a:lnTo>
                    <a:pt x="1017066" y="296011"/>
                  </a:lnTo>
                  <a:lnTo>
                    <a:pt x="1017066" y="0"/>
                  </a:lnTo>
                  <a:lnTo>
                    <a:pt x="0" y="0"/>
                  </a:lnTo>
                  <a:lnTo>
                    <a:pt x="0" y="296011"/>
                  </a:lnTo>
                  <a:close/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3" name="object 11"/>
            <p:cNvSpPr/>
            <p:nvPr/>
          </p:nvSpPr>
          <p:spPr>
            <a:xfrm>
              <a:off x="7928811" y="4798078"/>
              <a:ext cx="1066867" cy="271948"/>
            </a:xfrm>
            <a:custGeom>
              <a:avLst/>
              <a:gdLst/>
              <a:ahLst/>
              <a:cxnLst/>
              <a:rect l="l" t="t" r="r" b="b"/>
              <a:pathLst>
                <a:path w="1017270" h="296545">
                  <a:moveTo>
                    <a:pt x="0" y="296011"/>
                  </a:moveTo>
                  <a:lnTo>
                    <a:pt x="1017066" y="296011"/>
                  </a:lnTo>
                  <a:lnTo>
                    <a:pt x="1017066" y="0"/>
                  </a:lnTo>
                  <a:lnTo>
                    <a:pt x="0" y="0"/>
                  </a:lnTo>
                  <a:lnTo>
                    <a:pt x="0" y="296011"/>
                  </a:lnTo>
                  <a:close/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cxnSp>
        <p:nvCxnSpPr>
          <p:cNvPr id="29" name="Connecteur droit avec flèche 28"/>
          <p:cNvCxnSpPr/>
          <p:nvPr/>
        </p:nvCxnSpPr>
        <p:spPr>
          <a:xfrm>
            <a:off x="4738526" y="2757384"/>
            <a:ext cx="3161523" cy="8956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e 9"/>
          <p:cNvGrpSpPr/>
          <p:nvPr/>
        </p:nvGrpSpPr>
        <p:grpSpPr>
          <a:xfrm>
            <a:off x="1319984" y="3835028"/>
            <a:ext cx="5204460" cy="2926080"/>
            <a:chOff x="1319984" y="3835028"/>
            <a:chExt cx="5204460" cy="2926080"/>
          </a:xfrm>
        </p:grpSpPr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319984" y="3835028"/>
              <a:ext cx="5204460" cy="292608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1447800" y="6457350"/>
              <a:ext cx="857250" cy="22907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/>
            </a:p>
          </p:txBody>
        </p:sp>
      </p:grpSp>
      <p:cxnSp>
        <p:nvCxnSpPr>
          <p:cNvPr id="30" name="Connecteur droit avec flèche 29"/>
          <p:cNvCxnSpPr/>
          <p:nvPr/>
        </p:nvCxnSpPr>
        <p:spPr>
          <a:xfrm flipH="1">
            <a:off x="5824698" y="4343400"/>
            <a:ext cx="1814353" cy="11195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Image 23">
            <a:extLst>
              <a:ext uri="{FF2B5EF4-FFF2-40B4-BE49-F238E27FC236}">
                <a16:creationId xmlns:a16="http://schemas.microsoft.com/office/drawing/2014/main" id="{B8806B82-6985-410A-9661-4B3B5CB72E32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8929" y="6138606"/>
            <a:ext cx="1530350" cy="444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04764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/>
          <p:cNvGrpSpPr/>
          <p:nvPr/>
        </p:nvGrpSpPr>
        <p:grpSpPr>
          <a:xfrm>
            <a:off x="6074865" y="280136"/>
            <a:ext cx="4997989" cy="2845509"/>
            <a:chOff x="4753014" y="912003"/>
            <a:chExt cx="5895937" cy="3314846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53014" y="912003"/>
              <a:ext cx="5895937" cy="3314846"/>
            </a:xfrm>
            <a:prstGeom prst="rect">
              <a:avLst/>
            </a:prstGeom>
          </p:spPr>
        </p:pic>
        <p:sp>
          <p:nvSpPr>
            <p:cNvPr id="4" name="Rectangle 3"/>
            <p:cNvSpPr/>
            <p:nvPr/>
          </p:nvSpPr>
          <p:spPr>
            <a:xfrm>
              <a:off x="4984326" y="3798132"/>
              <a:ext cx="971549" cy="34690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/>
            </a:p>
          </p:txBody>
        </p:sp>
      </p:grpSp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12</a:t>
            </a:r>
          </a:p>
        </p:txBody>
      </p:sp>
      <p:sp>
        <p:nvSpPr>
          <p:cNvPr id="61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0" y="342900"/>
            <a:ext cx="829936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opératoire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vente à distance </a:t>
            </a:r>
          </a:p>
          <a:p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avec Sign’it– </a:t>
            </a:r>
            <a:r>
              <a:rPr lang="fr-FR" sz="20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Créer un nouveau dossier (1/2).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235075" y="1450406"/>
            <a:ext cx="434657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/>
              <a:t>L’écran suivant me permet d’initier la création du dossier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000" b="1" dirty="0"/>
          </a:p>
        </p:txBody>
      </p:sp>
      <p:cxnSp>
        <p:nvCxnSpPr>
          <p:cNvPr id="29" name="Connecteur droit avec flèche 28"/>
          <p:cNvCxnSpPr/>
          <p:nvPr/>
        </p:nvCxnSpPr>
        <p:spPr>
          <a:xfrm>
            <a:off x="4790364" y="1768092"/>
            <a:ext cx="3521123" cy="3573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865" y="3631617"/>
            <a:ext cx="5050658" cy="2495942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1235075" y="4948656"/>
            <a:ext cx="43465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/>
              <a:t>Je peux également consulter les dossiers « en cours » ou « finalisés » du client</a:t>
            </a:r>
            <a:endParaRPr lang="fr-FR" sz="1000" b="1" dirty="0"/>
          </a:p>
        </p:txBody>
      </p:sp>
      <p:cxnSp>
        <p:nvCxnSpPr>
          <p:cNvPr id="30" name="Connecteur droit avec flèche 29"/>
          <p:cNvCxnSpPr/>
          <p:nvPr/>
        </p:nvCxnSpPr>
        <p:spPr>
          <a:xfrm>
            <a:off x="5304624" y="5347036"/>
            <a:ext cx="2065167" cy="1863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6423350" y="2910032"/>
            <a:ext cx="823583" cy="29779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F43CAC6-7313-405F-A1A4-EEF3F32A2D7D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8929" y="6263458"/>
            <a:ext cx="1530350" cy="444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79910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0" y="342900"/>
            <a:ext cx="829936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opératoire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vente à distance </a:t>
            </a:r>
          </a:p>
          <a:p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avec Sign’it– </a:t>
            </a:r>
            <a:r>
              <a:rPr lang="fr-FR" sz="20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Créer un nouveau dossier (2/2). </a:t>
            </a: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13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235075" y="1278956"/>
            <a:ext cx="518047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/>
              <a:t>Je clique sur « créer un nouveau dossier » 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000" b="1" dirty="0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086" y="1640303"/>
            <a:ext cx="7121739" cy="2340000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1235075" y="4647216"/>
            <a:ext cx="323214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/>
              <a:t>Je sélectionne le client</a:t>
            </a:r>
            <a:endParaRPr lang="fr-FR" sz="1000" b="1" dirty="0"/>
          </a:p>
        </p:txBody>
      </p:sp>
      <p:pic>
        <p:nvPicPr>
          <p:cNvPr id="21" name="Image 20"/>
          <p:cNvPicPr>
            <a:picLocks noChangeAspect="1"/>
          </p:cNvPicPr>
          <p:nvPr/>
        </p:nvPicPr>
        <p:blipFill rotWithShape="1">
          <a:blip r:embed="rId5"/>
          <a:srcRect l="45524" t="54345" r="25531" b="28868"/>
          <a:stretch/>
        </p:blipFill>
        <p:spPr>
          <a:xfrm>
            <a:off x="5912208" y="992671"/>
            <a:ext cx="2642215" cy="872430"/>
          </a:xfrm>
          <a:prstGeom prst="rect">
            <a:avLst/>
          </a:prstGeom>
          <a:ln w="19050">
            <a:solidFill>
              <a:srgbClr val="FF0000"/>
            </a:solidFill>
          </a:ln>
        </p:spPr>
      </p:pic>
      <p:cxnSp>
        <p:nvCxnSpPr>
          <p:cNvPr id="41" name="Connecteur droit avec flèche 40"/>
          <p:cNvCxnSpPr/>
          <p:nvPr/>
        </p:nvCxnSpPr>
        <p:spPr>
          <a:xfrm>
            <a:off x="5620871" y="1497106"/>
            <a:ext cx="537195" cy="471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/>
          <p:cNvCxnSpPr/>
          <p:nvPr/>
        </p:nvCxnSpPr>
        <p:spPr>
          <a:xfrm flipH="1">
            <a:off x="6560172" y="2153888"/>
            <a:ext cx="644199" cy="10646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6"/>
          <a:srcRect l="-265" b="42724"/>
          <a:stretch/>
        </p:blipFill>
        <p:spPr>
          <a:xfrm>
            <a:off x="4727204" y="4104650"/>
            <a:ext cx="7282308" cy="2340000"/>
          </a:xfrm>
          <a:prstGeom prst="rect">
            <a:avLst/>
          </a:prstGeom>
        </p:spPr>
      </p:pic>
      <p:cxnSp>
        <p:nvCxnSpPr>
          <p:cNvPr id="37" name="Connecteur droit avec flèche 36"/>
          <p:cNvCxnSpPr/>
          <p:nvPr/>
        </p:nvCxnSpPr>
        <p:spPr>
          <a:xfrm>
            <a:off x="4303015" y="4871969"/>
            <a:ext cx="2901356" cy="10049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avec flèche 48"/>
          <p:cNvCxnSpPr/>
          <p:nvPr/>
        </p:nvCxnSpPr>
        <p:spPr>
          <a:xfrm>
            <a:off x="4467225" y="5876925"/>
            <a:ext cx="5781675" cy="3513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/>
        </p:nvSpPr>
        <p:spPr>
          <a:xfrm>
            <a:off x="1235075" y="5574395"/>
            <a:ext cx="345122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/>
              <a:t>Puis je clique sur « Continuer 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000" b="1" dirty="0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7CF25AD4-348E-46D0-AB98-D018022E5F5B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1650" y="6413500"/>
            <a:ext cx="1530350" cy="444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3110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/>
          <a:srcRect l="9128" t="17882" r="507" b="941"/>
          <a:stretch/>
        </p:blipFill>
        <p:spPr>
          <a:xfrm>
            <a:off x="5877210" y="1074821"/>
            <a:ext cx="6096000" cy="2460361"/>
          </a:xfrm>
          <a:prstGeom prst="rect">
            <a:avLst/>
          </a:prstGeom>
        </p:spPr>
      </p:pic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14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113927" y="1197486"/>
            <a:ext cx="476328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600" b="1" dirty="0"/>
              <a:t>Je vérifie les coordonnées du client puis je clique sur « Continuer »</a:t>
            </a:r>
          </a:p>
          <a:p>
            <a:pPr marL="273050" algn="just"/>
            <a:r>
              <a:rPr lang="fr-FR" sz="1600" b="1" dirty="0"/>
              <a:t>Il est encore possible de mettre à jour les informations en revanche la mise à jour d’un numéro de mobile et email doit être conforme au processus en vigueur dans la caisse.</a:t>
            </a:r>
          </a:p>
          <a:p>
            <a:pPr marL="273050" algn="just"/>
            <a:endParaRPr lang="fr-FR" sz="1400" dirty="0"/>
          </a:p>
        </p:txBody>
      </p:sp>
      <p:sp>
        <p:nvSpPr>
          <p:cNvPr id="34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0" y="342900"/>
            <a:ext cx="829936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opératoire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vente à distance </a:t>
            </a:r>
          </a:p>
          <a:p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avec Sign’it– </a:t>
            </a:r>
            <a:r>
              <a:rPr lang="fr-FR" sz="20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Vérifier les coordonnées du client  et nommer le dossier .</a:t>
            </a:r>
          </a:p>
        </p:txBody>
      </p:sp>
      <p:sp>
        <p:nvSpPr>
          <p:cNvPr id="38" name="Rectangle 37"/>
          <p:cNvSpPr/>
          <p:nvPr/>
        </p:nvSpPr>
        <p:spPr>
          <a:xfrm>
            <a:off x="1089864" y="3664104"/>
            <a:ext cx="4442598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600" b="1" dirty="0"/>
              <a:t>Je saisis le nom du dossier. </a:t>
            </a:r>
            <a:r>
              <a:rPr lang="fr-FR" sz="1600" b="1" dirty="0">
                <a:solidFill>
                  <a:srgbClr val="FF0000"/>
                </a:solidFill>
              </a:rPr>
              <a:t>Attention ce nom sera repris dans l’objet du mail adressé au client</a:t>
            </a:r>
          </a:p>
          <a:p>
            <a:pPr marL="273050" algn="just"/>
            <a:endParaRPr lang="fr-FR" sz="1400" dirty="0"/>
          </a:p>
        </p:txBody>
      </p:sp>
      <p:sp>
        <p:nvSpPr>
          <p:cNvPr id="26" name="object 10"/>
          <p:cNvSpPr>
            <a:spLocks/>
          </p:cNvSpPr>
          <p:nvPr/>
        </p:nvSpPr>
        <p:spPr bwMode="auto">
          <a:xfrm>
            <a:off x="9432758" y="3232847"/>
            <a:ext cx="1491916" cy="270729"/>
          </a:xfrm>
          <a:custGeom>
            <a:avLst/>
            <a:gdLst>
              <a:gd name="T0" fmla="*/ 0 w 356235"/>
              <a:gd name="T1" fmla="*/ 885465 h 152400"/>
              <a:gd name="T2" fmla="*/ 2147483646 w 356235"/>
              <a:gd name="T3" fmla="*/ 885465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465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cxnSp>
        <p:nvCxnSpPr>
          <p:cNvPr id="27" name="Connecteur droit avec flèche 26"/>
          <p:cNvCxnSpPr/>
          <p:nvPr/>
        </p:nvCxnSpPr>
        <p:spPr>
          <a:xfrm>
            <a:off x="5758966" y="1552781"/>
            <a:ext cx="3555548" cy="17800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5"/>
          <a:srcRect t="14362"/>
          <a:stretch/>
        </p:blipFill>
        <p:spPr>
          <a:xfrm>
            <a:off x="5577490" y="3697934"/>
            <a:ext cx="6027593" cy="1874316"/>
          </a:xfrm>
          <a:prstGeom prst="rect">
            <a:avLst/>
          </a:prstGeom>
        </p:spPr>
      </p:pic>
      <p:cxnSp>
        <p:nvCxnSpPr>
          <p:cNvPr id="32" name="Connecteur droit avec flèche 31"/>
          <p:cNvCxnSpPr/>
          <p:nvPr/>
        </p:nvCxnSpPr>
        <p:spPr>
          <a:xfrm>
            <a:off x="4972703" y="4187324"/>
            <a:ext cx="1005219" cy="6361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Image 32"/>
          <p:cNvPicPr/>
          <p:nvPr/>
        </p:nvPicPr>
        <p:blipFill rotWithShape="1">
          <a:blip r:embed="rId6"/>
          <a:srcRect l="26330" t="18440" r="1824" b="46905"/>
          <a:stretch/>
        </p:blipFill>
        <p:spPr>
          <a:xfrm>
            <a:off x="1113927" y="4792707"/>
            <a:ext cx="4619048" cy="1700397"/>
          </a:xfrm>
          <a:prstGeom prst="rect">
            <a:avLst/>
          </a:prstGeom>
        </p:spPr>
      </p:pic>
      <p:cxnSp>
        <p:nvCxnSpPr>
          <p:cNvPr id="42" name="Connecteur droit avec flèche 41"/>
          <p:cNvCxnSpPr>
            <a:stCxn id="49" idx="1"/>
          </p:cNvCxnSpPr>
          <p:nvPr/>
        </p:nvCxnSpPr>
        <p:spPr>
          <a:xfrm flipH="1">
            <a:off x="5374105" y="6246103"/>
            <a:ext cx="995883" cy="1288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6369988" y="5969104"/>
            <a:ext cx="444259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600" b="1" dirty="0"/>
              <a:t>Puis je clique sur continuer</a:t>
            </a:r>
          </a:p>
          <a:p>
            <a:pPr marL="273050" algn="just"/>
            <a:endParaRPr lang="fr-FR" sz="1400" dirty="0"/>
          </a:p>
        </p:txBody>
      </p:sp>
      <p:sp>
        <p:nvSpPr>
          <p:cNvPr id="50" name="object 10"/>
          <p:cNvSpPr>
            <a:spLocks/>
          </p:cNvSpPr>
          <p:nvPr/>
        </p:nvSpPr>
        <p:spPr bwMode="auto">
          <a:xfrm>
            <a:off x="5879309" y="4994432"/>
            <a:ext cx="1491916" cy="270729"/>
          </a:xfrm>
          <a:custGeom>
            <a:avLst/>
            <a:gdLst>
              <a:gd name="T0" fmla="*/ 0 w 356235"/>
              <a:gd name="T1" fmla="*/ 885465 h 152400"/>
              <a:gd name="T2" fmla="*/ 2147483646 w 356235"/>
              <a:gd name="T3" fmla="*/ 885465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465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sp>
        <p:nvSpPr>
          <p:cNvPr id="52" name="object 10"/>
          <p:cNvSpPr>
            <a:spLocks/>
          </p:cNvSpPr>
          <p:nvPr/>
        </p:nvSpPr>
        <p:spPr bwMode="auto">
          <a:xfrm>
            <a:off x="3768926" y="6163111"/>
            <a:ext cx="1491916" cy="362601"/>
          </a:xfrm>
          <a:custGeom>
            <a:avLst/>
            <a:gdLst>
              <a:gd name="T0" fmla="*/ 0 w 356235"/>
              <a:gd name="T1" fmla="*/ 885465 h 152400"/>
              <a:gd name="T2" fmla="*/ 2147483646 w 356235"/>
              <a:gd name="T3" fmla="*/ 885465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465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pic>
        <p:nvPicPr>
          <p:cNvPr id="53" name="Image 52"/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473" t="38188" r="84226" b="45076"/>
          <a:stretch/>
        </p:blipFill>
        <p:spPr>
          <a:xfrm>
            <a:off x="149102" y="3581941"/>
            <a:ext cx="1095170" cy="966326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618E6CC-92EA-4902-B9AC-E46E80C28645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5155" y="6217800"/>
            <a:ext cx="1530350" cy="444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39282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0" y="342900"/>
            <a:ext cx="829936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opératoire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vente à distance </a:t>
            </a:r>
          </a:p>
          <a:p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avec Sign’it– </a:t>
            </a:r>
            <a:r>
              <a:rPr lang="fr-FR" sz="20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Télécharger la liasse contractuelle a envoyer.</a:t>
            </a: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15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203688" y="1527733"/>
            <a:ext cx="5036868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600" b="1" dirty="0"/>
              <a:t>Pour télécharger le document à faire signer,</a:t>
            </a:r>
          </a:p>
          <a:p>
            <a:pPr>
              <a:spcAft>
                <a:spcPts val="600"/>
              </a:spcAft>
            </a:pPr>
            <a:r>
              <a:rPr lang="fr-FR" sz="1600" b="1" dirty="0"/>
              <a:t>Je peux  :</a:t>
            </a:r>
          </a:p>
          <a:p>
            <a:pPr marL="722313" lvl="1" indent="-285750">
              <a:spcAft>
                <a:spcPts val="600"/>
              </a:spcAft>
              <a:buFont typeface="Wingdings" panose="05000000000000000000" pitchFamily="2" charset="2"/>
              <a:buChar char="§"/>
              <a:tabLst>
                <a:tab pos="722313" algn="l"/>
              </a:tabLst>
            </a:pPr>
            <a:r>
              <a:rPr lang="fr-FR" sz="1600" b="1" dirty="0"/>
              <a:t>Le faire glisser dans l’espace prévu</a:t>
            </a:r>
          </a:p>
          <a:p>
            <a:pPr marL="742950" lvl="1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fr-FR" sz="1600" b="1" dirty="0"/>
              <a:t>Le télécharger a partir de mes fichiers </a:t>
            </a:r>
          </a:p>
          <a:p>
            <a:pPr lvl="1">
              <a:spcAft>
                <a:spcPts val="600"/>
              </a:spcAft>
            </a:pPr>
            <a:r>
              <a:rPr lang="fr-FR" sz="1600" dirty="0"/>
              <a:t>Pour cela je clique sur  « Faites glisser » puis je sélectionne le fichier et enfin je clique « ouvrir »)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fr-FR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/>
          </a:p>
        </p:txBody>
      </p:sp>
      <p:pic>
        <p:nvPicPr>
          <p:cNvPr id="21" name="Image 20"/>
          <p:cNvPicPr/>
          <p:nvPr/>
        </p:nvPicPr>
        <p:blipFill rotWithShape="1">
          <a:blip r:embed="rId4"/>
          <a:srcRect l="25171" t="15509" b="33994"/>
          <a:stretch/>
        </p:blipFill>
        <p:spPr>
          <a:xfrm>
            <a:off x="6240556" y="1380149"/>
            <a:ext cx="5604949" cy="2101516"/>
          </a:xfrm>
          <a:prstGeom prst="rect">
            <a:avLst/>
          </a:prstGeom>
        </p:spPr>
      </p:pic>
      <p:cxnSp>
        <p:nvCxnSpPr>
          <p:cNvPr id="27" name="Connecteur droit avec flèche 26"/>
          <p:cNvCxnSpPr/>
          <p:nvPr/>
        </p:nvCxnSpPr>
        <p:spPr>
          <a:xfrm flipV="1">
            <a:off x="5740630" y="2374233"/>
            <a:ext cx="1499779" cy="566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1211708" y="4507828"/>
            <a:ext cx="5036868" cy="1800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fr-FR" sz="1600" b="1" dirty="0"/>
              <a:t>Ordre des documents :</a:t>
            </a:r>
          </a:p>
          <a:p>
            <a:pPr marL="722313" lvl="1" indent="-285750">
              <a:spcAft>
                <a:spcPts val="600"/>
              </a:spcAft>
              <a:buFont typeface="Wingdings" panose="05000000000000000000" pitchFamily="2" charset="2"/>
              <a:buChar char="§"/>
              <a:tabLst>
                <a:tab pos="722313" algn="l"/>
              </a:tabLst>
            </a:pPr>
            <a:r>
              <a:rPr lang="fr-FR" sz="1600" b="1" dirty="0"/>
              <a:t>Les « CG signature électronique » </a:t>
            </a:r>
            <a:r>
              <a:rPr lang="fr-FR" sz="1600" dirty="0"/>
              <a:t>sont toujours en premier</a:t>
            </a:r>
          </a:p>
          <a:p>
            <a:pPr marL="742950" lvl="1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fr-FR" sz="1600" dirty="0"/>
              <a:t>Puis les documents apparaissent </a:t>
            </a:r>
            <a:r>
              <a:rPr lang="fr-FR" sz="1600" b="1" dirty="0"/>
              <a:t>dans l’ordre de leur téléchargement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/>
          </a:p>
        </p:txBody>
      </p:sp>
      <p:pic>
        <p:nvPicPr>
          <p:cNvPr id="25" name="Image 24"/>
          <p:cNvPicPr/>
          <p:nvPr/>
        </p:nvPicPr>
        <p:blipFill rotWithShape="1">
          <a:blip r:embed="rId5"/>
          <a:srcRect l="6281" t="8539" r="17417" b="35519"/>
          <a:stretch/>
        </p:blipFill>
        <p:spPr>
          <a:xfrm>
            <a:off x="6248576" y="3657790"/>
            <a:ext cx="4767494" cy="2570481"/>
          </a:xfrm>
          <a:prstGeom prst="rect">
            <a:avLst/>
          </a:prstGeom>
        </p:spPr>
      </p:pic>
      <p:cxnSp>
        <p:nvCxnSpPr>
          <p:cNvPr id="26" name="Connecteur droit avec flèche 25"/>
          <p:cNvCxnSpPr/>
          <p:nvPr/>
        </p:nvCxnSpPr>
        <p:spPr>
          <a:xfrm>
            <a:off x="5740630" y="3368212"/>
            <a:ext cx="749889" cy="2048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Image 27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473" t="38188" r="84226" b="45076"/>
          <a:stretch/>
        </p:blipFill>
        <p:spPr>
          <a:xfrm>
            <a:off x="346326" y="4838498"/>
            <a:ext cx="1095170" cy="96632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F277C76-0B81-4784-AB78-C8F563CD73C1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8929" y="6308321"/>
            <a:ext cx="1530350" cy="444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35700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/>
          <p:cNvPicPr/>
          <p:nvPr/>
        </p:nvPicPr>
        <p:blipFill rotWithShape="1">
          <a:blip r:embed="rId3"/>
          <a:srcRect l="30204" t="24300" r="7958" b="34940"/>
          <a:stretch/>
        </p:blipFill>
        <p:spPr bwMode="auto">
          <a:xfrm>
            <a:off x="6999257" y="864878"/>
            <a:ext cx="4787302" cy="146766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13" name="Connecteur droit avec flèche 12"/>
          <p:cNvCxnSpPr/>
          <p:nvPr/>
        </p:nvCxnSpPr>
        <p:spPr>
          <a:xfrm>
            <a:off x="3253339" y="1713297"/>
            <a:ext cx="6747309" cy="9529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0" y="342900"/>
            <a:ext cx="829936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opératoire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vente à distance </a:t>
            </a:r>
          </a:p>
          <a:p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avec </a:t>
            </a:r>
            <a:r>
              <a:rPr lang="fr-FR" sz="2000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Sign’it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– </a:t>
            </a:r>
            <a:r>
              <a:rPr lang="fr-FR" sz="20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message a destination du client (1/2).</a:t>
            </a: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16</a:t>
            </a:r>
          </a:p>
        </p:txBody>
      </p:sp>
      <p:sp>
        <p:nvSpPr>
          <p:cNvPr id="16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1312446" y="1281956"/>
            <a:ext cx="5016636" cy="70788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1600" dirty="0"/>
              <a:t>Lorsque les documents sont téléchargés </a:t>
            </a:r>
            <a:r>
              <a:rPr lang="fr-FR" sz="1600" b="1" dirty="0"/>
              <a:t>je clique sur « continuer » </a:t>
            </a:r>
            <a:endParaRPr lang="fr-FR" sz="1400" b="1" dirty="0"/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fr-FR" sz="1400" b="1" dirty="0"/>
          </a:p>
        </p:txBody>
      </p:sp>
      <p:pic>
        <p:nvPicPr>
          <p:cNvPr id="17" name="Image 16"/>
          <p:cNvPicPr/>
          <p:nvPr/>
        </p:nvPicPr>
        <p:blipFill rotWithShape="1">
          <a:blip r:embed="rId5"/>
          <a:srcRect l="28724" t="14875" r="8786" b="19182"/>
          <a:stretch/>
        </p:blipFill>
        <p:spPr>
          <a:xfrm>
            <a:off x="6718504" y="2440656"/>
            <a:ext cx="4636061" cy="2719403"/>
          </a:xfrm>
          <a:prstGeom prst="rect">
            <a:avLst/>
          </a:prstGeom>
        </p:spPr>
      </p:pic>
      <p:sp>
        <p:nvSpPr>
          <p:cNvPr id="21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1312446" y="2522012"/>
            <a:ext cx="5016636" cy="1877437"/>
          </a:xfrm>
          <a:prstGeom prst="rect">
            <a:avLst/>
          </a:prstGeom>
          <a:noFill/>
        </p:spPr>
        <p:txBody>
          <a:bodyPr wrap="square" lIns="0" tIns="0" rIns="14400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1600" dirty="0"/>
              <a:t>Le message a destination du client est présenté. A cette étape j’ai plusieurs choix :</a:t>
            </a:r>
          </a:p>
          <a:p>
            <a:pPr algn="just">
              <a:lnSpc>
                <a:spcPct val="100000"/>
              </a:lnSpc>
            </a:pPr>
            <a:endParaRPr lang="fr-FR" sz="1600" dirty="0"/>
          </a:p>
          <a:p>
            <a:pPr marL="800100" lvl="1" indent="-342900" algn="just">
              <a:buFont typeface="Wingdings" panose="05000000000000000000" pitchFamily="2" charset="2"/>
              <a:buChar char="§"/>
              <a:tabLst>
                <a:tab pos="4572000" algn="l"/>
              </a:tabLst>
            </a:pPr>
            <a:r>
              <a:rPr lang="fr-FR" sz="1200" dirty="0"/>
              <a:t>Je peux ajouter un destinataire, si je gère le dossier d’un collègue. Il s’agit obligatoirement d’un collaborateur CEGEE et je dois le trouver dans la liste « Signature de l’email ».</a:t>
            </a:r>
          </a:p>
          <a:p>
            <a:pPr marL="800100" lvl="1" indent="-342900" algn="just">
              <a:buFont typeface="Wingdings" panose="05000000000000000000" pitchFamily="2" charset="2"/>
              <a:buChar char="§"/>
            </a:pPr>
            <a:r>
              <a:rPr lang="fr-FR" sz="1200" dirty="0"/>
              <a:t>Choisir le signataire de l’email parmi la liste de choix proposée (suivi par …)</a:t>
            </a: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fr-FR" sz="1400" b="1" dirty="0"/>
          </a:p>
        </p:txBody>
      </p:sp>
      <p:pic>
        <p:nvPicPr>
          <p:cNvPr id="22" name="Image 21"/>
          <p:cNvPicPr/>
          <p:nvPr/>
        </p:nvPicPr>
        <p:blipFill rotWithShape="1">
          <a:blip r:embed="rId6"/>
          <a:srcRect l="31065" t="20519" r="19813" b="18588"/>
          <a:stretch/>
        </p:blipFill>
        <p:spPr>
          <a:xfrm>
            <a:off x="2312622" y="4399449"/>
            <a:ext cx="3404784" cy="2116571"/>
          </a:xfrm>
          <a:prstGeom prst="rect">
            <a:avLst/>
          </a:prstGeom>
        </p:spPr>
      </p:pic>
      <p:cxnSp>
        <p:nvCxnSpPr>
          <p:cNvPr id="23" name="Connecteur droit avec flèche 22"/>
          <p:cNvCxnSpPr/>
          <p:nvPr/>
        </p:nvCxnSpPr>
        <p:spPr>
          <a:xfrm>
            <a:off x="6035040" y="3400755"/>
            <a:ext cx="904850" cy="2087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/>
          <p:cNvCxnSpPr/>
          <p:nvPr/>
        </p:nvCxnSpPr>
        <p:spPr>
          <a:xfrm>
            <a:off x="5938792" y="4089613"/>
            <a:ext cx="904850" cy="2087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/>
          <p:cNvCxnSpPr/>
          <p:nvPr/>
        </p:nvCxnSpPr>
        <p:spPr>
          <a:xfrm flipH="1">
            <a:off x="5871411" y="5822865"/>
            <a:ext cx="972232" cy="717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6999257" y="5554574"/>
            <a:ext cx="4626346" cy="49244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1600" dirty="0"/>
              <a:t>En bas de page je peux prendre connaissance du contenu du message à destination du client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FC6A8A59-D656-4A51-B7C3-A16CE1D1C71B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9390" y="6248070"/>
            <a:ext cx="1530350" cy="444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76192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0" y="342900"/>
            <a:ext cx="829936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opératoire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vente à distance </a:t>
            </a:r>
          </a:p>
          <a:p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avec </a:t>
            </a:r>
            <a:r>
              <a:rPr lang="fr-FR" sz="2000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Sign’it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– </a:t>
            </a:r>
            <a:r>
              <a:rPr lang="fr-FR" sz="20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message a destination du client (2/2).</a:t>
            </a: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17</a:t>
            </a:r>
          </a:p>
        </p:txBody>
      </p:sp>
      <p:sp>
        <p:nvSpPr>
          <p:cNvPr id="16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1312445" y="1281956"/>
            <a:ext cx="5251983" cy="70788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1600" dirty="0"/>
              <a:t>Je peux cliquer sur « Envoyer le dossier pour signature »</a:t>
            </a:r>
            <a:endParaRPr lang="fr-FR" sz="1400" b="1" dirty="0"/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fr-FR" sz="1400" b="1" dirty="0"/>
          </a:p>
        </p:txBody>
      </p:sp>
      <p:pic>
        <p:nvPicPr>
          <p:cNvPr id="17" name="Image 16"/>
          <p:cNvPicPr/>
          <p:nvPr/>
        </p:nvPicPr>
        <p:blipFill rotWithShape="1">
          <a:blip r:embed="rId4"/>
          <a:srcRect l="28724" t="14875" r="8786" b="19182"/>
          <a:stretch/>
        </p:blipFill>
        <p:spPr>
          <a:xfrm>
            <a:off x="6660676" y="1022167"/>
            <a:ext cx="4636061" cy="2719403"/>
          </a:xfrm>
          <a:prstGeom prst="rect">
            <a:avLst/>
          </a:prstGeom>
        </p:spPr>
      </p:pic>
      <p:sp>
        <p:nvSpPr>
          <p:cNvPr id="21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1328710" y="4832076"/>
            <a:ext cx="4626346" cy="120032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1600" dirty="0"/>
              <a:t>L’écran suivant me confirme l’envoi du dossier, je clique sur « fermer le dossier » ou « créer un nouveau dossier » en fonction de la situation</a:t>
            </a:r>
          </a:p>
          <a:p>
            <a:pPr algn="just">
              <a:lnSpc>
                <a:spcPct val="100000"/>
              </a:lnSpc>
            </a:pPr>
            <a:endParaRPr lang="fr-FR" sz="1600" dirty="0"/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fr-FR" sz="1400" b="1" dirty="0"/>
          </a:p>
        </p:txBody>
      </p:sp>
      <p:cxnSp>
        <p:nvCxnSpPr>
          <p:cNvPr id="13" name="Connecteur droit avec flèche 12"/>
          <p:cNvCxnSpPr/>
          <p:nvPr/>
        </p:nvCxnSpPr>
        <p:spPr>
          <a:xfrm>
            <a:off x="5717406" y="1538883"/>
            <a:ext cx="3147461" cy="18168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Image 26"/>
          <p:cNvPicPr/>
          <p:nvPr/>
        </p:nvPicPr>
        <p:blipFill rotWithShape="1">
          <a:blip r:embed="rId5"/>
          <a:srcRect l="43595" t="14579" r="6615" b="31533"/>
          <a:stretch/>
        </p:blipFill>
        <p:spPr>
          <a:xfrm>
            <a:off x="6728059" y="4157447"/>
            <a:ext cx="3946358" cy="2281854"/>
          </a:xfrm>
          <a:prstGeom prst="rect">
            <a:avLst/>
          </a:prstGeom>
        </p:spPr>
      </p:pic>
      <p:cxnSp>
        <p:nvCxnSpPr>
          <p:cNvPr id="23" name="Connecteur droit avec flèche 22"/>
          <p:cNvCxnSpPr/>
          <p:nvPr/>
        </p:nvCxnSpPr>
        <p:spPr>
          <a:xfrm flipV="1">
            <a:off x="6063916" y="4726004"/>
            <a:ext cx="3984859" cy="7005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/>
          <p:cNvCxnSpPr/>
          <p:nvPr/>
        </p:nvCxnSpPr>
        <p:spPr>
          <a:xfrm>
            <a:off x="6063916" y="5432240"/>
            <a:ext cx="1424539" cy="7227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 13">
            <a:extLst>
              <a:ext uri="{FF2B5EF4-FFF2-40B4-BE49-F238E27FC236}">
                <a16:creationId xmlns:a16="http://schemas.microsoft.com/office/drawing/2014/main" id="{B17065BD-541B-431A-A54F-912C127E3733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1562" y="6217051"/>
            <a:ext cx="1530350" cy="444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22580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ECE093F-0B28-4024-8522-A3046ADC1BC4}"/>
              </a:ext>
            </a:extLst>
          </p:cNvPr>
          <p:cNvSpPr/>
          <p:nvPr/>
        </p:nvSpPr>
        <p:spPr>
          <a:xfrm>
            <a:off x="5785191" y="3037490"/>
            <a:ext cx="483476" cy="25329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891AF3-88BA-42CA-A642-D68490970260}"/>
              </a:ext>
            </a:extLst>
          </p:cNvPr>
          <p:cNvSpPr/>
          <p:nvPr/>
        </p:nvSpPr>
        <p:spPr>
          <a:xfrm>
            <a:off x="908390" y="643759"/>
            <a:ext cx="4212020" cy="42120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cxnSp>
        <p:nvCxnSpPr>
          <p:cNvPr id="13" name="Connecteur droit 12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18</a:t>
            </a: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2"/>
          <a:srcRect l="30681"/>
          <a:stretch/>
        </p:blipFill>
        <p:spPr>
          <a:xfrm>
            <a:off x="1235075" y="1050878"/>
            <a:ext cx="4810198" cy="4636820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D9063556-7B95-466F-929C-3811BDDCF54A}"/>
              </a:ext>
            </a:extLst>
          </p:cNvPr>
          <p:cNvSpPr txBox="1"/>
          <p:nvPr/>
        </p:nvSpPr>
        <p:spPr>
          <a:xfrm>
            <a:off x="6390968" y="1807813"/>
            <a:ext cx="4891548" cy="162506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fr-FR" sz="32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Accompagner mon client </a:t>
            </a:r>
            <a:r>
              <a:rPr lang="fr-FR" sz="32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finaliser son offre avec </a:t>
            </a:r>
            <a:r>
              <a:rPr lang="fr-FR" sz="3200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Sign’it</a:t>
            </a:r>
            <a:endParaRPr lang="fr-FR" sz="32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418997" y="3569859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b="1" i="1" dirty="0"/>
              <a:t>Les étapes sont similaires quel que soit le produit.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0ABCABF-7709-4F5E-8269-3954FAF7DE7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9232" y="6228624"/>
            <a:ext cx="1530350" cy="444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87491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1" y="354842"/>
            <a:ext cx="4676110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Accompagner mon client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finaliser son offre avec </a:t>
            </a:r>
            <a:r>
              <a:rPr lang="fr-FR" sz="2000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Sign’it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. Le client réceptionne l’email</a:t>
            </a: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19</a:t>
            </a:r>
          </a:p>
        </p:txBody>
      </p:sp>
      <p:sp>
        <p:nvSpPr>
          <p:cNvPr id="39" name="Rectangle 38"/>
          <p:cNvSpPr/>
          <p:nvPr/>
        </p:nvSpPr>
        <p:spPr>
          <a:xfrm>
            <a:off x="946318" y="2059803"/>
            <a:ext cx="290378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b="1" dirty="0"/>
              <a:t>Le client reçoit un e-mail sur son adresse email personnelle. </a:t>
            </a:r>
          </a:p>
        </p:txBody>
      </p:sp>
      <p:pic>
        <p:nvPicPr>
          <p:cNvPr id="10" name="Image 9"/>
          <p:cNvPicPr/>
          <p:nvPr/>
        </p:nvPicPr>
        <p:blipFill rotWithShape="1">
          <a:blip r:embed="rId4"/>
          <a:srcRect r="4108" b="3491"/>
          <a:stretch/>
        </p:blipFill>
        <p:spPr>
          <a:xfrm>
            <a:off x="4784558" y="1738538"/>
            <a:ext cx="5524099" cy="3016342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946318" y="3380604"/>
            <a:ext cx="290378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b="1" dirty="0"/>
              <a:t>Il doit cliquer sur lien cliquable (cliquer ici). Il s’agit de la première étape pour accéder à l’espace de signature sécurisé,</a:t>
            </a:r>
          </a:p>
        </p:txBody>
      </p:sp>
      <p:cxnSp>
        <p:nvCxnSpPr>
          <p:cNvPr id="13" name="Connecteur droit avec flèche 12"/>
          <p:cNvCxnSpPr>
            <a:stCxn id="11" idx="3"/>
          </p:cNvCxnSpPr>
          <p:nvPr/>
        </p:nvCxnSpPr>
        <p:spPr>
          <a:xfrm>
            <a:off x="3850106" y="3965380"/>
            <a:ext cx="2347494" cy="816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/>
          <p:nvPr/>
        </p:nvCxnSpPr>
        <p:spPr>
          <a:xfrm>
            <a:off x="3725333" y="2321413"/>
            <a:ext cx="931334" cy="1967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 13">
            <a:extLst>
              <a:ext uri="{FF2B5EF4-FFF2-40B4-BE49-F238E27FC236}">
                <a16:creationId xmlns:a16="http://schemas.microsoft.com/office/drawing/2014/main" id="{3CA247D9-6179-490D-9F2C-07767A4DCDA9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6435" y="6237333"/>
            <a:ext cx="1530350" cy="444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98820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/>
          <p:cNvPicPr/>
          <p:nvPr/>
        </p:nvPicPr>
        <p:blipFill>
          <a:blip r:embed="rId3"/>
          <a:stretch>
            <a:fillRect/>
          </a:stretch>
        </p:blipFill>
        <p:spPr>
          <a:xfrm>
            <a:off x="1240909" y="1492290"/>
            <a:ext cx="4612804" cy="2901791"/>
          </a:xfrm>
          <a:prstGeom prst="rect">
            <a:avLst/>
          </a:prstGeom>
        </p:spPr>
      </p:pic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1" y="354842"/>
            <a:ext cx="4676110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Accompagner mon client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finaliser son offre avec </a:t>
            </a:r>
            <a:r>
              <a:rPr lang="fr-FR" sz="2000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Sign’it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. Le client s’authentifie</a:t>
            </a: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20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563134" y="1684104"/>
            <a:ext cx="502495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b="1" dirty="0"/>
              <a:t>Le client est dirigé vers une page explicative pour la signature.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sz="1400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b="1" dirty="0"/>
              <a:t>Pour l’authentification le client doit demander à recevoir son code  par SMS en cliquant sur « Démarrer »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14368" y="4724082"/>
            <a:ext cx="502495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b="1" dirty="0"/>
              <a:t>Il reçoit un SMS avec un code à usage. Il doit alors saisir ce code dans le champ prévu à cet effet et cliquer sur « Valider ».</a:t>
            </a:r>
          </a:p>
        </p:txBody>
      </p:sp>
      <p:sp>
        <p:nvSpPr>
          <p:cNvPr id="31" name="object 10"/>
          <p:cNvSpPr>
            <a:spLocks/>
          </p:cNvSpPr>
          <p:nvPr/>
        </p:nvSpPr>
        <p:spPr bwMode="auto">
          <a:xfrm>
            <a:off x="2314557" y="3465579"/>
            <a:ext cx="2465507" cy="328873"/>
          </a:xfrm>
          <a:custGeom>
            <a:avLst/>
            <a:gdLst>
              <a:gd name="T0" fmla="*/ 0 w 356235"/>
              <a:gd name="T1" fmla="*/ 885313 h 152400"/>
              <a:gd name="T2" fmla="*/ 2147483646 w 356235"/>
              <a:gd name="T3" fmla="*/ 885313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313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cxnSp>
        <p:nvCxnSpPr>
          <p:cNvPr id="32" name="Connecteur droit avec flèche 31"/>
          <p:cNvCxnSpPr/>
          <p:nvPr/>
        </p:nvCxnSpPr>
        <p:spPr>
          <a:xfrm flipH="1">
            <a:off x="4801235" y="3125645"/>
            <a:ext cx="1540750" cy="5043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bject 10"/>
          <p:cNvSpPr>
            <a:spLocks/>
          </p:cNvSpPr>
          <p:nvPr/>
        </p:nvSpPr>
        <p:spPr bwMode="auto">
          <a:xfrm>
            <a:off x="8984213" y="5314651"/>
            <a:ext cx="1163087" cy="330452"/>
          </a:xfrm>
          <a:custGeom>
            <a:avLst/>
            <a:gdLst>
              <a:gd name="T0" fmla="*/ 0 w 356235"/>
              <a:gd name="T1" fmla="*/ 885313 h 152400"/>
              <a:gd name="T2" fmla="*/ 2147483646 w 356235"/>
              <a:gd name="T3" fmla="*/ 885313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313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1261" y="3177632"/>
            <a:ext cx="4232573" cy="3312945"/>
          </a:xfrm>
          <a:prstGeom prst="rect">
            <a:avLst/>
          </a:prstGeom>
        </p:spPr>
      </p:pic>
      <p:cxnSp>
        <p:nvCxnSpPr>
          <p:cNvPr id="21" name="Connecteur droit avec flèche 20"/>
          <p:cNvCxnSpPr/>
          <p:nvPr/>
        </p:nvCxnSpPr>
        <p:spPr>
          <a:xfrm>
            <a:off x="3326847" y="5314651"/>
            <a:ext cx="4562512" cy="3304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bject 10"/>
          <p:cNvSpPr>
            <a:spLocks/>
          </p:cNvSpPr>
          <p:nvPr/>
        </p:nvSpPr>
        <p:spPr bwMode="auto">
          <a:xfrm>
            <a:off x="8115893" y="5525827"/>
            <a:ext cx="474919" cy="203941"/>
          </a:xfrm>
          <a:custGeom>
            <a:avLst/>
            <a:gdLst>
              <a:gd name="T0" fmla="*/ 0 w 356235"/>
              <a:gd name="T1" fmla="*/ 885313 h 152400"/>
              <a:gd name="T2" fmla="*/ 2147483646 w 356235"/>
              <a:gd name="T3" fmla="*/ 885313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313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93A8289-A9A9-4AA2-89BA-87BDDCEE6446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9638" y="6268327"/>
            <a:ext cx="1530350" cy="444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71238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711" y="1379217"/>
            <a:ext cx="3901559" cy="3004648"/>
          </a:xfrm>
          <a:prstGeom prst="rect">
            <a:avLst/>
          </a:prstGeom>
        </p:spPr>
      </p:pic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1" y="354842"/>
            <a:ext cx="4676110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Accompagner mon client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finaliser son offre avec </a:t>
            </a:r>
            <a:r>
              <a:rPr lang="fr-FR" sz="2000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Sign’it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. Le client prend connaissance des documents et signe.</a:t>
            </a: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21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909074" y="1663786"/>
            <a:ext cx="502495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b="1" dirty="0"/>
              <a:t>Pour ouvrir les documents (et accéder à la signature), le client doit cliquer sur «Commencer».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sz="1400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sz="1400" b="1" dirty="0"/>
          </a:p>
        </p:txBody>
      </p:sp>
      <p:sp>
        <p:nvSpPr>
          <p:cNvPr id="24" name="object 10"/>
          <p:cNvSpPr>
            <a:spLocks/>
          </p:cNvSpPr>
          <p:nvPr/>
        </p:nvSpPr>
        <p:spPr bwMode="auto">
          <a:xfrm>
            <a:off x="3209537" y="4031910"/>
            <a:ext cx="1256586" cy="365957"/>
          </a:xfrm>
          <a:custGeom>
            <a:avLst/>
            <a:gdLst>
              <a:gd name="T0" fmla="*/ 0 w 356235"/>
              <a:gd name="T1" fmla="*/ 885313 h 152400"/>
              <a:gd name="T2" fmla="*/ 2147483646 w 356235"/>
              <a:gd name="T3" fmla="*/ 885313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313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cxnSp>
        <p:nvCxnSpPr>
          <p:cNvPr id="25" name="Connecteur droit avec flèche 24"/>
          <p:cNvCxnSpPr/>
          <p:nvPr/>
        </p:nvCxnSpPr>
        <p:spPr>
          <a:xfrm flipH="1">
            <a:off x="4199467" y="2170194"/>
            <a:ext cx="2455333" cy="19584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bject 10"/>
          <p:cNvSpPr>
            <a:spLocks/>
          </p:cNvSpPr>
          <p:nvPr/>
        </p:nvSpPr>
        <p:spPr bwMode="auto">
          <a:xfrm>
            <a:off x="9964666" y="4786564"/>
            <a:ext cx="969366" cy="281694"/>
          </a:xfrm>
          <a:custGeom>
            <a:avLst/>
            <a:gdLst>
              <a:gd name="T0" fmla="*/ 0 w 356235"/>
              <a:gd name="T1" fmla="*/ 885313 h 152400"/>
              <a:gd name="T2" fmla="*/ 2147483646 w 356235"/>
              <a:gd name="T3" fmla="*/ 885313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313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5"/>
          <a:srcRect r="1470"/>
          <a:stretch/>
        </p:blipFill>
        <p:spPr>
          <a:xfrm>
            <a:off x="7256928" y="3385800"/>
            <a:ext cx="3908378" cy="2988000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1298815" y="4495193"/>
            <a:ext cx="502495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b="1" dirty="0"/>
              <a:t>Après avoir ouvert l’ensemble des documents, le client doit « reconnaitre avoir pris connaissance et accepter l’ensemble des documents » en faisant glisser le bouton d’action vers la droite</a:t>
            </a:r>
          </a:p>
        </p:txBody>
      </p:sp>
      <p:cxnSp>
        <p:nvCxnSpPr>
          <p:cNvPr id="29" name="Connecteur droit avec flèche 28"/>
          <p:cNvCxnSpPr>
            <a:stCxn id="26" idx="3"/>
          </p:cNvCxnSpPr>
          <p:nvPr/>
        </p:nvCxnSpPr>
        <p:spPr>
          <a:xfrm>
            <a:off x="6323773" y="4972247"/>
            <a:ext cx="1142739" cy="8639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bject 10"/>
          <p:cNvSpPr>
            <a:spLocks/>
          </p:cNvSpPr>
          <p:nvPr/>
        </p:nvSpPr>
        <p:spPr bwMode="auto">
          <a:xfrm>
            <a:off x="7466512" y="5915642"/>
            <a:ext cx="3795046" cy="177150"/>
          </a:xfrm>
          <a:custGeom>
            <a:avLst/>
            <a:gdLst>
              <a:gd name="T0" fmla="*/ 0 w 356235"/>
              <a:gd name="T1" fmla="*/ 885313 h 152400"/>
              <a:gd name="T2" fmla="*/ 2147483646 w 356235"/>
              <a:gd name="T3" fmla="*/ 885313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313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sp>
        <p:nvSpPr>
          <p:cNvPr id="30" name="Rectangle 29"/>
          <p:cNvSpPr/>
          <p:nvPr/>
        </p:nvSpPr>
        <p:spPr>
          <a:xfrm>
            <a:off x="1298815" y="5864048"/>
            <a:ext cx="50249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b="1" dirty="0"/>
              <a:t>Le bouton « Signer » sera alors activé ce qui permet au client de l’utiliser</a:t>
            </a:r>
          </a:p>
        </p:txBody>
      </p:sp>
      <p:cxnSp>
        <p:nvCxnSpPr>
          <p:cNvPr id="32" name="Connecteur droit avec flèche 31"/>
          <p:cNvCxnSpPr>
            <a:stCxn id="30" idx="3"/>
          </p:cNvCxnSpPr>
          <p:nvPr/>
        </p:nvCxnSpPr>
        <p:spPr>
          <a:xfrm>
            <a:off x="6323773" y="6125658"/>
            <a:ext cx="2887344" cy="1252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Image 19">
            <a:extLst>
              <a:ext uri="{FF2B5EF4-FFF2-40B4-BE49-F238E27FC236}">
                <a16:creationId xmlns:a16="http://schemas.microsoft.com/office/drawing/2014/main" id="{A211359D-2861-4300-810D-C400DFE5F1E6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8257" y="6292054"/>
            <a:ext cx="1530350" cy="444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8208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0351" y="1243452"/>
            <a:ext cx="3529376" cy="2647032"/>
          </a:xfrm>
          <a:prstGeom prst="rect">
            <a:avLst/>
          </a:prstGeom>
        </p:spPr>
      </p:pic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1" y="354842"/>
            <a:ext cx="4676110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Accompagner mon client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finaliser son offre avec </a:t>
            </a:r>
            <a:r>
              <a:rPr lang="fr-FR" sz="2000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Sign’it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. Le client télécharge les documents.</a:t>
            </a: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022406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22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319192" y="1465739"/>
            <a:ext cx="551713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b="1" dirty="0"/>
              <a:t>L’étape suivante permet au client de télécharger les documents pour les archiver.</a:t>
            </a:r>
          </a:p>
          <a:p>
            <a:pPr algn="just"/>
            <a:endParaRPr lang="fr-FR" sz="1400" b="1" dirty="0"/>
          </a:p>
        </p:txBody>
      </p:sp>
      <p:sp>
        <p:nvSpPr>
          <p:cNvPr id="32" name="Rectangle 31"/>
          <p:cNvSpPr/>
          <p:nvPr/>
        </p:nvSpPr>
        <p:spPr>
          <a:xfrm>
            <a:off x="904488" y="4795889"/>
            <a:ext cx="50249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b="1" dirty="0"/>
              <a:t>Un email de confirmation de prise en compte de la signature est envoyé au client</a:t>
            </a:r>
          </a:p>
        </p:txBody>
      </p:sp>
      <p:sp>
        <p:nvSpPr>
          <p:cNvPr id="33" name="object 10"/>
          <p:cNvSpPr>
            <a:spLocks/>
          </p:cNvSpPr>
          <p:nvPr/>
        </p:nvSpPr>
        <p:spPr bwMode="auto">
          <a:xfrm>
            <a:off x="2126938" y="3313167"/>
            <a:ext cx="1290029" cy="325181"/>
          </a:xfrm>
          <a:custGeom>
            <a:avLst/>
            <a:gdLst>
              <a:gd name="T0" fmla="*/ 0 w 356235"/>
              <a:gd name="T1" fmla="*/ 885313 h 152400"/>
              <a:gd name="T2" fmla="*/ 2147483646 w 356235"/>
              <a:gd name="T3" fmla="*/ 885313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313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cxnSp>
        <p:nvCxnSpPr>
          <p:cNvPr id="36" name="Connecteur droit avec flèche 35"/>
          <p:cNvCxnSpPr>
            <a:stCxn id="31" idx="1"/>
          </p:cNvCxnSpPr>
          <p:nvPr/>
        </p:nvCxnSpPr>
        <p:spPr>
          <a:xfrm flipH="1">
            <a:off x="3561347" y="1835071"/>
            <a:ext cx="1757845" cy="15939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5"/>
          <a:srcRect l="659" t="3508" r="1475" b="1087"/>
          <a:stretch/>
        </p:blipFill>
        <p:spPr>
          <a:xfrm>
            <a:off x="5995026" y="2728256"/>
            <a:ext cx="5024387" cy="3689453"/>
          </a:xfrm>
          <a:prstGeom prst="rect">
            <a:avLst/>
          </a:prstGeom>
        </p:spPr>
      </p:pic>
      <p:sp>
        <p:nvSpPr>
          <p:cNvPr id="38" name="object 10"/>
          <p:cNvSpPr>
            <a:spLocks/>
          </p:cNvSpPr>
          <p:nvPr/>
        </p:nvSpPr>
        <p:spPr bwMode="auto">
          <a:xfrm>
            <a:off x="7629461" y="2857503"/>
            <a:ext cx="3598324" cy="3599847"/>
          </a:xfrm>
          <a:custGeom>
            <a:avLst/>
            <a:gdLst>
              <a:gd name="T0" fmla="*/ 0 w 356235"/>
              <a:gd name="T1" fmla="*/ 885313 h 152400"/>
              <a:gd name="T2" fmla="*/ 2147483646 w 356235"/>
              <a:gd name="T3" fmla="*/ 885313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313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cxnSp>
        <p:nvCxnSpPr>
          <p:cNvPr id="39" name="Connecteur droit avec flèche 38"/>
          <p:cNvCxnSpPr>
            <a:stCxn id="32" idx="3"/>
          </p:cNvCxnSpPr>
          <p:nvPr/>
        </p:nvCxnSpPr>
        <p:spPr>
          <a:xfrm flipV="1">
            <a:off x="5929446" y="4649002"/>
            <a:ext cx="1700015" cy="4084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 14">
            <a:extLst>
              <a:ext uri="{FF2B5EF4-FFF2-40B4-BE49-F238E27FC236}">
                <a16:creationId xmlns:a16="http://schemas.microsoft.com/office/drawing/2014/main" id="{7754B7F6-3044-4385-9139-5D365C486541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8223" y="6317114"/>
            <a:ext cx="1530350" cy="444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65915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/>
          <a:srcRect l="2664" t="2227" r="3607" b="24389"/>
          <a:stretch/>
        </p:blipFill>
        <p:spPr>
          <a:xfrm>
            <a:off x="917828" y="1336673"/>
            <a:ext cx="5061094" cy="2193440"/>
          </a:xfrm>
          <a:prstGeom prst="rect">
            <a:avLst/>
          </a:prstGeom>
        </p:spPr>
      </p:pic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3545" y="5833635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1" y="354842"/>
            <a:ext cx="4676110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Accompagner mon client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finaliser son offre avec </a:t>
            </a:r>
            <a:r>
              <a:rPr lang="fr-FR" sz="2000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Sign’it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. Le conseiller est informé de la signature.</a:t>
            </a: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23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978922" y="2075149"/>
            <a:ext cx="502495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b="1" dirty="0"/>
              <a:t>En parallèle l’initiateur du dossier est informé de la signature des documents. </a:t>
            </a:r>
          </a:p>
          <a:p>
            <a:pPr algn="just"/>
            <a:endParaRPr lang="fr-FR" sz="1400" b="1" dirty="0"/>
          </a:p>
        </p:txBody>
      </p:sp>
      <p:cxnSp>
        <p:nvCxnSpPr>
          <p:cNvPr id="47" name="Connecteur droit avec flèche 46"/>
          <p:cNvCxnSpPr/>
          <p:nvPr/>
        </p:nvCxnSpPr>
        <p:spPr>
          <a:xfrm flipH="1">
            <a:off x="4870383" y="2271563"/>
            <a:ext cx="820021" cy="255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oupe 32"/>
          <p:cNvGrpSpPr/>
          <p:nvPr/>
        </p:nvGrpSpPr>
        <p:grpSpPr>
          <a:xfrm>
            <a:off x="6301046" y="4966028"/>
            <a:ext cx="4462764" cy="1344936"/>
            <a:chOff x="11452913" y="3821837"/>
            <a:chExt cx="3683622" cy="1344936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7D74D3CF-2BB2-4EF5-8FB2-433C1A10B5A3}"/>
                </a:ext>
              </a:extLst>
            </p:cNvPr>
            <p:cNvSpPr/>
            <p:nvPr/>
          </p:nvSpPr>
          <p:spPr>
            <a:xfrm>
              <a:off x="11452913" y="3821837"/>
              <a:ext cx="3425896" cy="134493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dirty="0"/>
            </a:p>
          </p:txBody>
        </p:sp>
        <p:sp>
          <p:nvSpPr>
            <p:cNvPr id="35" name="TextBox 51">
              <a:extLst>
                <a:ext uri="{FF2B5EF4-FFF2-40B4-BE49-F238E27FC236}">
                  <a16:creationId xmlns:a16="http://schemas.microsoft.com/office/drawing/2014/main" id="{F708EF1C-09AF-4842-83E7-962720BC5CE5}"/>
                </a:ext>
              </a:extLst>
            </p:cNvPr>
            <p:cNvSpPr txBox="1"/>
            <p:nvPr/>
          </p:nvSpPr>
          <p:spPr>
            <a:xfrm>
              <a:off x="11562686" y="3850882"/>
              <a:ext cx="3573849" cy="129266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>
              <a:defPPr>
                <a:defRPr lang="fr-FR"/>
              </a:defPPr>
              <a:lvl1pPr>
                <a:lnSpc>
                  <a:spcPct val="125000"/>
                </a:lnSpc>
                <a:defRPr sz="1200">
                  <a:latin typeface="Segoe UI" panose="020B0502040204020203" pitchFamily="34" charset="0"/>
                  <a:cs typeface="Segoe UI" panose="020B0502040204020203" pitchFamily="34" charset="0"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fr-FR" sz="1400" u="sng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SAV VAD  POUR LES COLLABORATEURS :</a:t>
              </a:r>
            </a:p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§"/>
              </a:pPr>
              <a:r>
                <a:rPr lang="fr-FR" sz="1400" dirty="0" err="1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CloE</a:t>
              </a:r>
              <a:r>
                <a:rPr lang="fr-FR" sz="1400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  est à votre disposition </a:t>
              </a:r>
            </a:p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§"/>
              </a:pPr>
              <a:r>
                <a:rPr lang="fr-FR" sz="1400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Par téléphone , </a:t>
              </a:r>
              <a:r>
                <a:rPr lang="fr-FR" sz="1400" dirty="0" err="1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MyAssistance</a:t>
              </a:r>
              <a:r>
                <a:rPr lang="fr-FR" sz="1400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 : 0326868585,  choix 2 puis choisir l’univers concerné.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D07DB53-C232-479E-B2C0-91799E40884E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8101" y="6294266"/>
            <a:ext cx="1530350" cy="444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6557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ECE093F-0B28-4024-8522-A3046ADC1BC4}"/>
              </a:ext>
            </a:extLst>
          </p:cNvPr>
          <p:cNvSpPr/>
          <p:nvPr/>
        </p:nvSpPr>
        <p:spPr>
          <a:xfrm>
            <a:off x="5785191" y="3037490"/>
            <a:ext cx="483476" cy="25329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891AF3-88BA-42CA-A642-D68490970260}"/>
              </a:ext>
            </a:extLst>
          </p:cNvPr>
          <p:cNvSpPr/>
          <p:nvPr/>
        </p:nvSpPr>
        <p:spPr>
          <a:xfrm>
            <a:off x="908390" y="643759"/>
            <a:ext cx="4212020" cy="42120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cxnSp>
        <p:nvCxnSpPr>
          <p:cNvPr id="13" name="Connecteur droit 12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24</a:t>
            </a: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2"/>
          <a:srcRect l="30681"/>
          <a:stretch/>
        </p:blipFill>
        <p:spPr>
          <a:xfrm>
            <a:off x="1235075" y="1050878"/>
            <a:ext cx="4810198" cy="4636820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D9063556-7B95-466F-929C-3811BDDCF54A}"/>
              </a:ext>
            </a:extLst>
          </p:cNvPr>
          <p:cNvSpPr txBox="1"/>
          <p:nvPr/>
        </p:nvSpPr>
        <p:spPr>
          <a:xfrm>
            <a:off x="6390968" y="1807813"/>
            <a:ext cx="4891548" cy="216674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fr-FR" sz="32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opératoire </a:t>
            </a:r>
            <a:r>
              <a:rPr lang="fr-FR" sz="32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collecter et archiver des documents signés </a:t>
            </a:r>
            <a:r>
              <a:rPr lang="fr-FR" sz="32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avec </a:t>
            </a:r>
            <a:r>
              <a:rPr lang="fr-FR" sz="3200" dirty="0" err="1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Sign’it</a:t>
            </a:r>
            <a:r>
              <a:rPr lang="fr-FR" sz="32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.</a:t>
            </a:r>
          </a:p>
        </p:txBody>
      </p:sp>
      <p:sp>
        <p:nvSpPr>
          <p:cNvPr id="2" name="Rectangle 1"/>
          <p:cNvSpPr/>
          <p:nvPr/>
        </p:nvSpPr>
        <p:spPr>
          <a:xfrm>
            <a:off x="6418997" y="4301383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b="1" i="1" dirty="0"/>
              <a:t>Les étapes sont similaires quel que soit le produit.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FECD83F-974D-4C49-A845-DEA82EE738E6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2636" y="6185081"/>
            <a:ext cx="1530350" cy="444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250568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/>
          <p:cNvPicPr/>
          <p:nvPr/>
        </p:nvPicPr>
        <p:blipFill rotWithShape="1">
          <a:blip r:embed="rId3"/>
          <a:srcRect l="748" t="13314" r="73341" b="62996"/>
          <a:stretch/>
        </p:blipFill>
        <p:spPr bwMode="auto">
          <a:xfrm>
            <a:off x="1547893" y="4770420"/>
            <a:ext cx="3553953" cy="182774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" name="Image 19"/>
          <p:cNvPicPr/>
          <p:nvPr/>
        </p:nvPicPr>
        <p:blipFill rotWithShape="1">
          <a:blip r:embed="rId4"/>
          <a:srcRect r="2066" b="22531"/>
          <a:stretch/>
        </p:blipFill>
        <p:spPr bwMode="auto">
          <a:xfrm>
            <a:off x="1845808" y="1691034"/>
            <a:ext cx="5641340" cy="251015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0" y="342900"/>
            <a:ext cx="964147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opératoire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collecter et archiver les documents via </a:t>
            </a:r>
            <a:r>
              <a:rPr lang="fr-FR" sz="2000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Sign’it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– </a:t>
            </a:r>
            <a:r>
              <a:rPr lang="fr-FR" sz="20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Ouvrir le tableau de bord </a:t>
            </a:r>
            <a:r>
              <a:rPr lang="fr-FR" sz="2000" dirty="0" err="1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Sign’it</a:t>
            </a:r>
            <a:r>
              <a:rPr lang="fr-FR" sz="20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. </a:t>
            </a: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25</a:t>
            </a:r>
          </a:p>
        </p:txBody>
      </p:sp>
      <p:sp>
        <p:nvSpPr>
          <p:cNvPr id="39" name="Rectangle 38"/>
          <p:cNvSpPr/>
          <p:nvPr/>
        </p:nvSpPr>
        <p:spPr>
          <a:xfrm>
            <a:off x="1235075" y="1229180"/>
            <a:ext cx="103276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/>
              <a:t>A partir de la synthèse client, je saisie « SIGN » dans la barre de recherche </a:t>
            </a:r>
          </a:p>
        </p:txBody>
      </p:sp>
      <p:sp>
        <p:nvSpPr>
          <p:cNvPr id="34" name="object 11"/>
          <p:cNvSpPr txBox="1"/>
          <p:nvPr/>
        </p:nvSpPr>
        <p:spPr>
          <a:xfrm>
            <a:off x="1386951" y="4425217"/>
            <a:ext cx="9261384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marR="5080" indent="-28575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fr-FR" sz="1600" b="1" dirty="0"/>
              <a:t>Puis, je choisis « Suivre les signatures électroniques autonomes – </a:t>
            </a:r>
            <a:r>
              <a:rPr lang="fr-FR" sz="1600" b="1" dirty="0" err="1"/>
              <a:t>Sign’it</a:t>
            </a:r>
            <a:r>
              <a:rPr lang="fr-FR" sz="1600" b="1" dirty="0"/>
              <a:t> »</a:t>
            </a:r>
            <a:endParaRPr sz="1600" b="1" dirty="0"/>
          </a:p>
        </p:txBody>
      </p:sp>
      <p:sp>
        <p:nvSpPr>
          <p:cNvPr id="24" name="object 11"/>
          <p:cNvSpPr/>
          <p:nvPr/>
        </p:nvSpPr>
        <p:spPr>
          <a:xfrm>
            <a:off x="1745328" y="5811234"/>
            <a:ext cx="2980676" cy="233431"/>
          </a:xfrm>
          <a:custGeom>
            <a:avLst/>
            <a:gdLst/>
            <a:ahLst/>
            <a:cxnLst/>
            <a:rect l="l" t="t" r="r" b="b"/>
            <a:pathLst>
              <a:path w="1017270" h="296545">
                <a:moveTo>
                  <a:pt x="0" y="296011"/>
                </a:moveTo>
                <a:lnTo>
                  <a:pt x="1017066" y="296011"/>
                </a:lnTo>
                <a:lnTo>
                  <a:pt x="1017066" y="0"/>
                </a:lnTo>
                <a:lnTo>
                  <a:pt x="0" y="0"/>
                </a:lnTo>
                <a:lnTo>
                  <a:pt x="0" y="296011"/>
                </a:lnTo>
                <a:close/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5" name="object 11"/>
          <p:cNvSpPr/>
          <p:nvPr/>
        </p:nvSpPr>
        <p:spPr>
          <a:xfrm>
            <a:off x="1845808" y="2036584"/>
            <a:ext cx="1177612" cy="200763"/>
          </a:xfrm>
          <a:custGeom>
            <a:avLst/>
            <a:gdLst/>
            <a:ahLst/>
            <a:cxnLst/>
            <a:rect l="l" t="t" r="r" b="b"/>
            <a:pathLst>
              <a:path w="1017270" h="296545">
                <a:moveTo>
                  <a:pt x="0" y="296011"/>
                </a:moveTo>
                <a:lnTo>
                  <a:pt x="1017066" y="296011"/>
                </a:lnTo>
                <a:lnTo>
                  <a:pt x="1017066" y="0"/>
                </a:lnTo>
                <a:lnTo>
                  <a:pt x="0" y="0"/>
                </a:lnTo>
                <a:lnTo>
                  <a:pt x="0" y="296011"/>
                </a:lnTo>
                <a:close/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cxnSp>
        <p:nvCxnSpPr>
          <p:cNvPr id="38" name="Connecteur droit avec flèche 37"/>
          <p:cNvCxnSpPr/>
          <p:nvPr/>
        </p:nvCxnSpPr>
        <p:spPr>
          <a:xfrm flipH="1">
            <a:off x="4822257" y="4728404"/>
            <a:ext cx="1347537" cy="10828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avec flèche 35"/>
          <p:cNvCxnSpPr/>
          <p:nvPr/>
        </p:nvCxnSpPr>
        <p:spPr>
          <a:xfrm>
            <a:off x="3023419" y="2136965"/>
            <a:ext cx="5314465" cy="6782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Image 20"/>
          <p:cNvPicPr/>
          <p:nvPr/>
        </p:nvPicPr>
        <p:blipFill rotWithShape="1">
          <a:blip r:embed="rId4"/>
          <a:srcRect l="1237" t="12915" r="73365" b="65697"/>
          <a:stretch/>
        </p:blipFill>
        <p:spPr bwMode="auto">
          <a:xfrm>
            <a:off x="8337884" y="2352929"/>
            <a:ext cx="3002584" cy="154507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42E115E-7502-401E-A6CC-A2829D79CE1B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5155" y="6284479"/>
            <a:ext cx="1530350" cy="444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04174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/>
          <a:srcRect l="30276" t="10102" r="10883" b="5500"/>
          <a:stretch/>
        </p:blipFill>
        <p:spPr>
          <a:xfrm>
            <a:off x="3048860" y="1698229"/>
            <a:ext cx="5380522" cy="4340993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235075" y="1229180"/>
            <a:ext cx="1032766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/>
              <a:t>A partir du tableau de bord , j’utilise des filtres proposés pour sélectionner un dossier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fr-FR" sz="1400" b="1" dirty="0">
                <a:solidFill>
                  <a:srgbClr val="FF0000"/>
                </a:solidFill>
              </a:rPr>
              <a:t>1. </a:t>
            </a:r>
            <a:r>
              <a:rPr lang="fr-FR" sz="1400" dirty="0"/>
              <a:t>l’entité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fr-FR" sz="1400" b="1" dirty="0">
                <a:solidFill>
                  <a:srgbClr val="FF0000"/>
                </a:solidFill>
              </a:rPr>
              <a:t>2. </a:t>
            </a:r>
            <a:r>
              <a:rPr lang="fr-FR" sz="1400" dirty="0"/>
              <a:t>Nom du client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fr-FR" sz="1400" b="1" dirty="0">
                <a:solidFill>
                  <a:srgbClr val="FF0000"/>
                </a:solidFill>
              </a:rPr>
              <a:t>3. </a:t>
            </a:r>
            <a:r>
              <a:rPr lang="fr-FR" sz="1400" dirty="0"/>
              <a:t>Statuts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endParaRPr lang="fr-FR" sz="1600" b="1" dirty="0"/>
          </a:p>
          <a:p>
            <a:pPr lvl="1"/>
            <a:endParaRPr lang="fr-FR" sz="1600" b="1" dirty="0"/>
          </a:p>
        </p:txBody>
      </p:sp>
      <p:sp>
        <p:nvSpPr>
          <p:cNvPr id="7" name="Ellipse 6"/>
          <p:cNvSpPr/>
          <p:nvPr/>
        </p:nvSpPr>
        <p:spPr>
          <a:xfrm>
            <a:off x="3118585" y="3231532"/>
            <a:ext cx="548640" cy="3336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1" y="354842"/>
            <a:ext cx="961200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opératoire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collecter et archiver les documents via </a:t>
            </a:r>
            <a:r>
              <a:rPr lang="fr-FR" sz="2000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Sign’it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– </a:t>
            </a:r>
            <a:r>
              <a:rPr lang="fr-FR" sz="20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Sélectionner le dossier. </a:t>
            </a: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26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311091" y="3149704"/>
            <a:ext cx="356134" cy="415498"/>
          </a:xfrm>
          <a:prstGeom prst="rect">
            <a:avLst/>
          </a:prstGeom>
          <a:noFill/>
        </p:spPr>
        <p:txBody>
          <a:bodyPr wrap="square" lIns="0" tIns="0" bIns="0" numCol="2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dirty="0"/>
              <a:t>1</a:t>
            </a:r>
          </a:p>
        </p:txBody>
      </p:sp>
      <p:sp>
        <p:nvSpPr>
          <p:cNvPr id="17" name="Ellipse 16"/>
          <p:cNvSpPr/>
          <p:nvPr/>
        </p:nvSpPr>
        <p:spPr>
          <a:xfrm>
            <a:off x="5378921" y="3231532"/>
            <a:ext cx="548640" cy="3336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ZoneTexte 19"/>
          <p:cNvSpPr txBox="1"/>
          <p:nvPr/>
        </p:nvSpPr>
        <p:spPr>
          <a:xfrm>
            <a:off x="5590677" y="3149704"/>
            <a:ext cx="356134" cy="415498"/>
          </a:xfrm>
          <a:prstGeom prst="rect">
            <a:avLst/>
          </a:prstGeom>
          <a:noFill/>
        </p:spPr>
        <p:txBody>
          <a:bodyPr wrap="square" lIns="0" tIns="0" bIns="0" numCol="2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dirty="0"/>
              <a:t>2</a:t>
            </a:r>
          </a:p>
        </p:txBody>
      </p:sp>
      <p:sp>
        <p:nvSpPr>
          <p:cNvPr id="21" name="Ellipse 20"/>
          <p:cNvSpPr/>
          <p:nvPr/>
        </p:nvSpPr>
        <p:spPr>
          <a:xfrm>
            <a:off x="3096124" y="3688740"/>
            <a:ext cx="548640" cy="3336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2" name="ZoneTexte 21"/>
          <p:cNvSpPr txBox="1"/>
          <p:nvPr/>
        </p:nvSpPr>
        <p:spPr>
          <a:xfrm>
            <a:off x="3307880" y="3613324"/>
            <a:ext cx="356134" cy="415498"/>
          </a:xfrm>
          <a:prstGeom prst="rect">
            <a:avLst/>
          </a:prstGeom>
          <a:noFill/>
        </p:spPr>
        <p:txBody>
          <a:bodyPr wrap="square" lIns="0" tIns="0" bIns="0" numCol="2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dirty="0"/>
              <a:t>3</a:t>
            </a:r>
          </a:p>
        </p:txBody>
      </p:sp>
      <p:sp>
        <p:nvSpPr>
          <p:cNvPr id="23" name="Ellipse 22"/>
          <p:cNvSpPr/>
          <p:nvPr/>
        </p:nvSpPr>
        <p:spPr>
          <a:xfrm>
            <a:off x="7926415" y="3231532"/>
            <a:ext cx="548640" cy="3336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4" name="ZoneTexte 23"/>
          <p:cNvSpPr txBox="1"/>
          <p:nvPr/>
        </p:nvSpPr>
        <p:spPr>
          <a:xfrm>
            <a:off x="8138171" y="3149704"/>
            <a:ext cx="356134" cy="415498"/>
          </a:xfrm>
          <a:prstGeom prst="rect">
            <a:avLst/>
          </a:prstGeom>
          <a:noFill/>
        </p:spPr>
        <p:txBody>
          <a:bodyPr wrap="square" lIns="0" tIns="0" bIns="0" numCol="2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dirty="0"/>
              <a:t>4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706061" y="2470960"/>
            <a:ext cx="429640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/>
              <a:t>Puis je clique sur filtrer (4.)</a:t>
            </a:r>
            <a:endParaRPr lang="fr-FR" sz="1400" dirty="0"/>
          </a:p>
          <a:p>
            <a:pPr marL="742950" lvl="1" indent="-285750">
              <a:buFont typeface="Wingdings" panose="05000000000000000000" pitchFamily="2" charset="2"/>
              <a:buChar char="§"/>
            </a:pPr>
            <a:endParaRPr lang="fr-FR" sz="1600" b="1" dirty="0"/>
          </a:p>
          <a:p>
            <a:pPr lvl="1"/>
            <a:endParaRPr lang="fr-FR" sz="1600" b="1" dirty="0"/>
          </a:p>
        </p:txBody>
      </p:sp>
      <p:cxnSp>
        <p:nvCxnSpPr>
          <p:cNvPr id="26" name="Connecteur droit avec flèche 25"/>
          <p:cNvCxnSpPr/>
          <p:nvPr/>
        </p:nvCxnSpPr>
        <p:spPr>
          <a:xfrm flipH="1">
            <a:off x="7639257" y="2760542"/>
            <a:ext cx="1248084" cy="4863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Image 26">
            <a:extLst>
              <a:ext uri="{FF2B5EF4-FFF2-40B4-BE49-F238E27FC236}">
                <a16:creationId xmlns:a16="http://schemas.microsoft.com/office/drawing/2014/main" id="{4E410FBA-9F41-4CEC-917A-3BDF738DDDE1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8929" y="6280908"/>
            <a:ext cx="1530350" cy="444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7942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/>
          <p:cNvGrpSpPr/>
          <p:nvPr/>
        </p:nvGrpSpPr>
        <p:grpSpPr>
          <a:xfrm>
            <a:off x="1120124" y="1644678"/>
            <a:ext cx="4618997" cy="3927479"/>
            <a:chOff x="1568919" y="2396691"/>
            <a:chExt cx="4618997" cy="3927479"/>
          </a:xfrm>
        </p:grpSpPr>
        <p:pic>
          <p:nvPicPr>
            <p:cNvPr id="8" name="Image 7"/>
            <p:cNvPicPr>
              <a:picLocks noChangeAspect="1"/>
            </p:cNvPicPr>
            <p:nvPr/>
          </p:nvPicPr>
          <p:blipFill rotWithShape="1">
            <a:blip r:embed="rId3"/>
            <a:srcRect l="31875" t="10884" r="13282" b="6215"/>
            <a:stretch/>
          </p:blipFill>
          <p:spPr>
            <a:xfrm>
              <a:off x="1568919" y="2396691"/>
              <a:ext cx="4618997" cy="3927479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1572139" y="3355575"/>
              <a:ext cx="1135780" cy="148701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/>
            </a:p>
          </p:txBody>
        </p:sp>
        <p:sp>
          <p:nvSpPr>
            <p:cNvPr id="34" name="object 11"/>
            <p:cNvSpPr/>
            <p:nvPr/>
          </p:nvSpPr>
          <p:spPr>
            <a:xfrm>
              <a:off x="5484158" y="6088818"/>
              <a:ext cx="703758" cy="167603"/>
            </a:xfrm>
            <a:custGeom>
              <a:avLst/>
              <a:gdLst/>
              <a:ahLst/>
              <a:cxnLst/>
              <a:rect l="l" t="t" r="r" b="b"/>
              <a:pathLst>
                <a:path w="1017270" h="296545">
                  <a:moveTo>
                    <a:pt x="0" y="296011"/>
                  </a:moveTo>
                  <a:lnTo>
                    <a:pt x="1017066" y="296011"/>
                  </a:lnTo>
                  <a:lnTo>
                    <a:pt x="1017066" y="0"/>
                  </a:lnTo>
                  <a:lnTo>
                    <a:pt x="0" y="0"/>
                  </a:lnTo>
                  <a:lnTo>
                    <a:pt x="0" y="29601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lIns="0" tIns="0" rIns="0" bIns="0" rtlCol="0"/>
            <a:lstStyle/>
            <a:p>
              <a:endParaRPr dirty="0"/>
            </a:p>
          </p:txBody>
        </p:sp>
      </p:grpSp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1" y="326887"/>
            <a:ext cx="961200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opératoire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collecter et archiver les documents via </a:t>
            </a:r>
            <a:r>
              <a:rPr lang="fr-FR" sz="2000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Sign’it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– (page 1/3) </a:t>
            </a:r>
            <a:r>
              <a:rPr lang="fr-FR" sz="20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Sélectionner le dossier. </a:t>
            </a: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27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235075" y="1229180"/>
            <a:ext cx="59646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/>
              <a:t>Je clique un dossier pour l’ouvrir </a:t>
            </a:r>
          </a:p>
          <a:p>
            <a:endParaRPr lang="fr-FR" sz="1600" b="1" dirty="0"/>
          </a:p>
          <a:p>
            <a:pPr lvl="1"/>
            <a:endParaRPr lang="fr-FR" sz="1600" b="1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5"/>
          <a:srcRect l="34366" t="15767" r="14582" b="37637"/>
          <a:stretch/>
        </p:blipFill>
        <p:spPr>
          <a:xfrm>
            <a:off x="6830759" y="1324473"/>
            <a:ext cx="4668252" cy="2396691"/>
          </a:xfrm>
          <a:prstGeom prst="rect">
            <a:avLst/>
          </a:prstGeom>
        </p:spPr>
      </p:pic>
      <p:cxnSp>
        <p:nvCxnSpPr>
          <p:cNvPr id="27" name="Connecteur droit avec flèche 26"/>
          <p:cNvCxnSpPr/>
          <p:nvPr/>
        </p:nvCxnSpPr>
        <p:spPr>
          <a:xfrm flipH="1">
            <a:off x="3909379" y="2018787"/>
            <a:ext cx="4746424" cy="6038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bject 11"/>
          <p:cNvSpPr/>
          <p:nvPr/>
        </p:nvSpPr>
        <p:spPr>
          <a:xfrm>
            <a:off x="2501847" y="2381630"/>
            <a:ext cx="1407531" cy="282378"/>
          </a:xfrm>
          <a:custGeom>
            <a:avLst/>
            <a:gdLst/>
            <a:ahLst/>
            <a:cxnLst/>
            <a:rect l="l" t="t" r="r" b="b"/>
            <a:pathLst>
              <a:path w="1017270" h="296545">
                <a:moveTo>
                  <a:pt x="0" y="296011"/>
                </a:moveTo>
                <a:lnTo>
                  <a:pt x="1017066" y="296011"/>
                </a:lnTo>
                <a:lnTo>
                  <a:pt x="1017066" y="0"/>
                </a:lnTo>
                <a:lnTo>
                  <a:pt x="0" y="0"/>
                </a:lnTo>
                <a:lnTo>
                  <a:pt x="0" y="296011"/>
                </a:lnTo>
                <a:close/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F5F3D4F-B048-48F2-83B2-48F8F21167CF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5945" y="6086613"/>
            <a:ext cx="1530350" cy="444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55289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/>
          <p:cNvGrpSpPr/>
          <p:nvPr/>
        </p:nvGrpSpPr>
        <p:grpSpPr>
          <a:xfrm>
            <a:off x="1120124" y="1644678"/>
            <a:ext cx="4618997" cy="3927479"/>
            <a:chOff x="1568919" y="2396691"/>
            <a:chExt cx="4618997" cy="3927479"/>
          </a:xfrm>
        </p:grpSpPr>
        <p:pic>
          <p:nvPicPr>
            <p:cNvPr id="8" name="Image 7"/>
            <p:cNvPicPr>
              <a:picLocks noChangeAspect="1"/>
            </p:cNvPicPr>
            <p:nvPr/>
          </p:nvPicPr>
          <p:blipFill rotWithShape="1">
            <a:blip r:embed="rId3"/>
            <a:srcRect l="31875" t="10884" r="13282" b="6215"/>
            <a:stretch/>
          </p:blipFill>
          <p:spPr>
            <a:xfrm>
              <a:off x="1568919" y="2396691"/>
              <a:ext cx="4618997" cy="3927479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1572139" y="3355575"/>
              <a:ext cx="1135780" cy="148701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/>
            </a:p>
          </p:txBody>
        </p:sp>
        <p:sp>
          <p:nvSpPr>
            <p:cNvPr id="34" name="object 11"/>
            <p:cNvSpPr/>
            <p:nvPr/>
          </p:nvSpPr>
          <p:spPr>
            <a:xfrm>
              <a:off x="5484158" y="6088818"/>
              <a:ext cx="703758" cy="167603"/>
            </a:xfrm>
            <a:custGeom>
              <a:avLst/>
              <a:gdLst/>
              <a:ahLst/>
              <a:cxnLst/>
              <a:rect l="l" t="t" r="r" b="b"/>
              <a:pathLst>
                <a:path w="1017270" h="296545">
                  <a:moveTo>
                    <a:pt x="0" y="296011"/>
                  </a:moveTo>
                  <a:lnTo>
                    <a:pt x="1017066" y="296011"/>
                  </a:lnTo>
                  <a:lnTo>
                    <a:pt x="1017066" y="0"/>
                  </a:lnTo>
                  <a:lnTo>
                    <a:pt x="0" y="0"/>
                  </a:lnTo>
                  <a:lnTo>
                    <a:pt x="0" y="29601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lIns="0" tIns="0" rIns="0" bIns="0" rtlCol="0"/>
            <a:lstStyle/>
            <a:p>
              <a:endParaRPr dirty="0"/>
            </a:p>
          </p:txBody>
        </p:sp>
      </p:grpSp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1" y="354842"/>
            <a:ext cx="961200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opératoire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collecter et archiver les documents via </a:t>
            </a:r>
            <a:r>
              <a:rPr lang="fr-FR" sz="2000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Sign’it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– (page 2/3) </a:t>
            </a:r>
            <a:r>
              <a:rPr lang="fr-FR" sz="20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Sélectionner le dossier. </a:t>
            </a: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28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235075" y="1229180"/>
            <a:ext cx="59646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/>
              <a:t>Je clique un dossier pour l’ouvrir </a:t>
            </a:r>
          </a:p>
          <a:p>
            <a:endParaRPr lang="fr-FR" sz="1600" b="1" dirty="0"/>
          </a:p>
          <a:p>
            <a:pPr lvl="1"/>
            <a:endParaRPr lang="fr-FR" sz="1600" b="1" dirty="0"/>
          </a:p>
        </p:txBody>
      </p:sp>
      <p:cxnSp>
        <p:nvCxnSpPr>
          <p:cNvPr id="27" name="Connecteur droit avec flèche 26"/>
          <p:cNvCxnSpPr/>
          <p:nvPr/>
        </p:nvCxnSpPr>
        <p:spPr>
          <a:xfrm flipH="1">
            <a:off x="3962788" y="1792189"/>
            <a:ext cx="2019056" cy="6834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6159286" y="730706"/>
            <a:ext cx="4909370" cy="5262979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fr-FR" sz="1600" b="1" dirty="0"/>
              <a:t>Puis je clique sur « Récupérer les documents signés ». </a:t>
            </a:r>
            <a:r>
              <a:rPr lang="fr-FR" sz="1600" dirty="0"/>
              <a:t>Les documents signés s’ouvrent, je dois impérativement les collecter en les important dans  :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1600" dirty="0"/>
              <a:t>le plan de classement « classeur client/collecte manuelle/connaissance Client/Conseil Epargne Conseil de la banque » </a:t>
            </a:r>
          </a:p>
          <a:p>
            <a:pPr marL="342900" indent="-342900">
              <a:buFont typeface="+mj-lt"/>
              <a:buAutoNum type="arabicPeriod"/>
            </a:pPr>
            <a:endParaRPr lang="fr-FR" sz="1600" dirty="0"/>
          </a:p>
          <a:p>
            <a:pPr marL="342900" indent="-342900">
              <a:buFont typeface="+mj-lt"/>
              <a:buAutoNum type="arabicPeriod"/>
            </a:pPr>
            <a:r>
              <a:rPr lang="fr-FR" sz="1600" dirty="0"/>
              <a:t> </a:t>
            </a:r>
            <a:r>
              <a:rPr lang="fr-FR" sz="1600" b="1" dirty="0">
                <a:hlinkClick r:id="rId5" action="ppaction://hlinkfile"/>
              </a:rPr>
              <a:t>\\Fsgeedrt\directions\GEE MARCHE_PREMIUM_CAGP DRT\CEGEE - DGP CAGP\CAMPAGNE DE DEFISCALISATION 2023</a:t>
            </a:r>
            <a:endParaRPr lang="fr-FR" sz="1600" b="1" dirty="0"/>
          </a:p>
          <a:p>
            <a:pPr marL="342900" indent="-342900">
              <a:buFont typeface="+mj-lt"/>
              <a:buAutoNum type="arabicPeriod"/>
            </a:pPr>
            <a:endParaRPr lang="fr-FR" sz="1600" b="1" dirty="0"/>
          </a:p>
          <a:p>
            <a:pPr marL="342900" indent="-342900">
              <a:buFont typeface="+mj-lt"/>
              <a:buAutoNum type="arabicPeriod"/>
            </a:pPr>
            <a:endParaRPr lang="fr-FR" sz="1600" b="1" dirty="0"/>
          </a:p>
          <a:p>
            <a:pPr marL="342900" indent="-342900">
              <a:buFont typeface="+mj-lt"/>
              <a:buAutoNum type="arabicPeriod"/>
            </a:pPr>
            <a:endParaRPr lang="fr-FR" sz="1600" b="1" dirty="0"/>
          </a:p>
          <a:p>
            <a:pPr marL="342900" indent="-342900">
              <a:buFont typeface="+mj-lt"/>
              <a:buAutoNum type="arabicPeriod"/>
            </a:pPr>
            <a:endParaRPr lang="fr-FR" sz="1600" b="1" dirty="0"/>
          </a:p>
          <a:p>
            <a:pPr marL="342900" indent="-342900">
              <a:buFont typeface="+mj-lt"/>
              <a:buAutoNum type="arabicPeriod"/>
            </a:pPr>
            <a:endParaRPr lang="fr-FR" sz="1600" b="1" dirty="0"/>
          </a:p>
          <a:p>
            <a:pPr marL="342900" indent="-342900">
              <a:buFont typeface="+mj-lt"/>
              <a:buAutoNum type="arabicPeriod"/>
            </a:pPr>
            <a:endParaRPr lang="fr-FR" sz="1600" b="1" dirty="0"/>
          </a:p>
          <a:p>
            <a:pPr marL="342900" indent="-342900">
              <a:buFont typeface="+mj-lt"/>
              <a:buAutoNum type="arabicPeriod"/>
            </a:pPr>
            <a:r>
              <a:rPr lang="fr-FR" sz="1600" b="1" dirty="0"/>
              <a:t>Mise à disposition dans la MSI du client de l’ensemble des documents signés + documents pré contractuels pour permettre au client de retrouver dans un espace sécurisé les documents</a:t>
            </a:r>
          </a:p>
        </p:txBody>
      </p:sp>
      <p:sp>
        <p:nvSpPr>
          <p:cNvPr id="31" name="object 11"/>
          <p:cNvSpPr/>
          <p:nvPr/>
        </p:nvSpPr>
        <p:spPr>
          <a:xfrm>
            <a:off x="2501847" y="2381630"/>
            <a:ext cx="1407531" cy="282378"/>
          </a:xfrm>
          <a:custGeom>
            <a:avLst/>
            <a:gdLst/>
            <a:ahLst/>
            <a:cxnLst/>
            <a:rect l="l" t="t" r="r" b="b"/>
            <a:pathLst>
              <a:path w="1017270" h="296545">
                <a:moveTo>
                  <a:pt x="0" y="296011"/>
                </a:moveTo>
                <a:lnTo>
                  <a:pt x="1017066" y="296011"/>
                </a:lnTo>
                <a:lnTo>
                  <a:pt x="1017066" y="0"/>
                </a:lnTo>
                <a:lnTo>
                  <a:pt x="0" y="0"/>
                </a:lnTo>
                <a:lnTo>
                  <a:pt x="0" y="296011"/>
                </a:lnTo>
                <a:close/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9179" y="3362195"/>
            <a:ext cx="2075969" cy="1269875"/>
          </a:xfrm>
          <a:prstGeom prst="rect">
            <a:avLst/>
          </a:prstGeom>
        </p:spPr>
      </p:pic>
      <p:sp>
        <p:nvSpPr>
          <p:cNvPr id="4" name="Accolade fermante 3"/>
          <p:cNvSpPr/>
          <p:nvPr/>
        </p:nvSpPr>
        <p:spPr>
          <a:xfrm>
            <a:off x="8398387" y="3425381"/>
            <a:ext cx="511328" cy="126987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8966707" y="3700859"/>
            <a:ext cx="3075710" cy="649473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500" b="1" dirty="0">
                <a:solidFill>
                  <a:srgbClr val="FFFFFF"/>
                </a:solidFill>
              </a:rPr>
              <a:t>Indiquer le numéro de personne + nom prénom du client 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A4B96C36-532E-4728-ABE8-8568CA2CEA17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8929" y="6263878"/>
            <a:ext cx="1530350" cy="444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3672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1" y="354842"/>
            <a:ext cx="961200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opératoire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collecter et archiver les documents via </a:t>
            </a:r>
            <a:r>
              <a:rPr lang="fr-FR" sz="2000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Sign’it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– (page 3/3) </a:t>
            </a:r>
            <a:r>
              <a:rPr lang="fr-FR" sz="20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Sélectionner le dossier. </a:t>
            </a: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29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047307" y="1218833"/>
            <a:ext cx="10739252" cy="338554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fr-FR" sz="1600" b="1" dirty="0"/>
              <a:t>Comment envoyer dans la MSI du </a:t>
            </a:r>
            <a:r>
              <a:rPr lang="fr-FR" sz="1600" b="1"/>
              <a:t>client l’ensemble </a:t>
            </a:r>
            <a:r>
              <a:rPr lang="fr-FR" sz="1600" b="1" dirty="0"/>
              <a:t>des documents </a:t>
            </a:r>
            <a:r>
              <a:rPr lang="fr-FR" sz="1600" b="1"/>
              <a:t>pré contractuels </a:t>
            </a:r>
            <a:r>
              <a:rPr lang="fr-FR" sz="1600" b="1" dirty="0"/>
              <a:t>et contractuels signés ?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897" y="3583379"/>
            <a:ext cx="6961662" cy="29432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ZoneTexte 3"/>
          <p:cNvSpPr txBox="1"/>
          <p:nvPr/>
        </p:nvSpPr>
        <p:spPr>
          <a:xfrm>
            <a:off x="1047307" y="1947136"/>
            <a:ext cx="3538847" cy="4154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0" t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fr-FR" dirty="0"/>
              <a:t>1. Dans </a:t>
            </a:r>
            <a:r>
              <a:rPr lang="fr-FR" dirty="0" err="1"/>
              <a:t>MySys</a:t>
            </a:r>
            <a:r>
              <a:rPr lang="fr-FR" dirty="0"/>
              <a:t>, cliquer sur l’icône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1047307" y="4639516"/>
            <a:ext cx="3464173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0" t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fr-FR" dirty="0"/>
              <a:t>2. Charger les pièces dans le mail et envoyer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2860" y="1902069"/>
            <a:ext cx="3057525" cy="7239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880D1B8-F3A3-4D5A-823D-0B55A0A58B3C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8929" y="6275518"/>
            <a:ext cx="1530350" cy="444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3352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ECE093F-0B28-4024-8522-A3046ADC1BC4}"/>
              </a:ext>
            </a:extLst>
          </p:cNvPr>
          <p:cNvSpPr/>
          <p:nvPr/>
        </p:nvSpPr>
        <p:spPr>
          <a:xfrm>
            <a:off x="5785191" y="3037490"/>
            <a:ext cx="483476" cy="25329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891AF3-88BA-42CA-A642-D68490970260}"/>
              </a:ext>
            </a:extLst>
          </p:cNvPr>
          <p:cNvSpPr/>
          <p:nvPr/>
        </p:nvSpPr>
        <p:spPr>
          <a:xfrm>
            <a:off x="908390" y="643759"/>
            <a:ext cx="4212020" cy="42120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cxnSp>
        <p:nvCxnSpPr>
          <p:cNvPr id="13" name="Connecteur droit 12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30</a:t>
            </a: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2"/>
          <a:srcRect l="30681"/>
          <a:stretch/>
        </p:blipFill>
        <p:spPr>
          <a:xfrm>
            <a:off x="1235075" y="1050878"/>
            <a:ext cx="4810198" cy="4636820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D9063556-7B95-466F-929C-3811BDDCF54A}"/>
              </a:ext>
            </a:extLst>
          </p:cNvPr>
          <p:cNvSpPr txBox="1"/>
          <p:nvPr/>
        </p:nvSpPr>
        <p:spPr>
          <a:xfrm>
            <a:off x="6423192" y="673016"/>
            <a:ext cx="5127522" cy="125265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fr-FR" sz="32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Annexe</a:t>
            </a:r>
          </a:p>
          <a:p>
            <a:pPr>
              <a:lnSpc>
                <a:spcPct val="110000"/>
              </a:lnSpc>
            </a:pPr>
            <a:endParaRPr lang="fr-FR" sz="10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>
              <a:lnSpc>
                <a:spcPct val="110000"/>
              </a:lnSpc>
            </a:pPr>
            <a:r>
              <a:rPr lang="fr-FR" sz="1600" dirty="0">
                <a:solidFill>
                  <a:srgbClr val="FF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Pour consulter une annexe je clique sur l’image ci-dessous en mode présentation.</a:t>
            </a:r>
          </a:p>
        </p:txBody>
      </p:sp>
      <p:sp>
        <p:nvSpPr>
          <p:cNvPr id="16" name="TextBox 3">
            <a:extLst>
              <a:ext uri="{FF2B5EF4-FFF2-40B4-BE49-F238E27FC236}">
                <a16:creationId xmlns:a16="http://schemas.microsoft.com/office/drawing/2014/main" id="{D9063556-7B95-466F-929C-3811BDDCF54A}"/>
              </a:ext>
            </a:extLst>
          </p:cNvPr>
          <p:cNvSpPr txBox="1"/>
          <p:nvPr/>
        </p:nvSpPr>
        <p:spPr>
          <a:xfrm>
            <a:off x="6762683" y="2023887"/>
            <a:ext cx="4512934" cy="45538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fr-FR" sz="14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Annexe : </a:t>
            </a:r>
            <a:r>
              <a:rPr lang="fr-FR" sz="1400" i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Transformer un document PDF en document PDF/A. </a:t>
            </a:r>
            <a:endParaRPr lang="fr-FR" sz="14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graphicFrame>
        <p:nvGraphicFramePr>
          <p:cNvPr id="3" name="Objet 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8490343"/>
              </p:ext>
            </p:extLst>
          </p:nvPr>
        </p:nvGraphicFramePr>
        <p:xfrm>
          <a:off x="6762683" y="3368212"/>
          <a:ext cx="4791075" cy="2697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esentation" r:id="rId3" imgW="6106265" imgH="3434298" progId="PowerPoint.Show.12">
                  <p:embed/>
                </p:oleObj>
              </mc:Choice>
              <mc:Fallback>
                <p:oleObj name="Presentation" r:id="rId3" imgW="6106265" imgH="3434298" progId="PowerPoint.Show.12">
                  <p:embed/>
                  <p:pic>
                    <p:nvPicPr>
                      <p:cNvPr id="3" name="Objet 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762683" y="3368212"/>
                        <a:ext cx="4791075" cy="2697162"/>
                      </a:xfrm>
                      <a:prstGeom prst="rect">
                        <a:avLst/>
                      </a:prstGeom>
                      <a:ln>
                        <a:solidFill>
                          <a:schemeClr val="accent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Image 10">
            <a:extLst>
              <a:ext uri="{FF2B5EF4-FFF2-40B4-BE49-F238E27FC236}">
                <a16:creationId xmlns:a16="http://schemas.microsoft.com/office/drawing/2014/main" id="{C3C8A947-BC3A-4A46-BC3C-B29B117FBBC1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8929" y="6223350"/>
            <a:ext cx="1530350" cy="444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72987981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Personnalisé 30">
      <a:dk1>
        <a:srgbClr val="1D1D1D"/>
      </a:dk1>
      <a:lt1>
        <a:sysClr val="window" lastClr="FFFFFF"/>
      </a:lt1>
      <a:dk2>
        <a:srgbClr val="111111"/>
      </a:dk2>
      <a:lt2>
        <a:srgbClr val="F8F8F8"/>
      </a:lt2>
      <a:accent1>
        <a:srgbClr val="F44336"/>
      </a:accent1>
      <a:accent2>
        <a:srgbClr val="9C27B0"/>
      </a:accent2>
      <a:accent3>
        <a:srgbClr val="3F51B5"/>
      </a:accent3>
      <a:accent4>
        <a:srgbClr val="03A9F4"/>
      </a:accent4>
      <a:accent5>
        <a:srgbClr val="009688"/>
      </a:accent5>
      <a:accent6>
        <a:srgbClr val="8BC34A"/>
      </a:accent6>
      <a:hlink>
        <a:srgbClr val="F44336"/>
      </a:hlink>
      <a:folHlink>
        <a:srgbClr val="3F51B5"/>
      </a:folHlink>
    </a:clrScheme>
    <a:fontScheme name="Slidor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bIns="0" rtlCol="0" anchor="t">
        <a:spAutoFit/>
      </a:bodyPr>
      <a:lstStyle>
        <a:defPPr algn="l">
          <a:lnSpc>
            <a:spcPct val="150000"/>
          </a:lnSpc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75436E5C8318B43BE376E94C3F89407" ma:contentTypeVersion="9" ma:contentTypeDescription="Crée un document." ma:contentTypeScope="" ma:versionID="e0e59ee08cc748e4f2948240b892d646">
  <xsd:schema xmlns:xsd="http://www.w3.org/2001/XMLSchema" xmlns:xs="http://www.w3.org/2001/XMLSchema" xmlns:p="http://schemas.microsoft.com/office/2006/metadata/properties" xmlns:ns2="0f339bee-ab44-47cb-a36f-c3a3274a5275" xmlns:ns3="a43d19dd-e07f-4b15-b77c-83e405e60a86" targetNamespace="http://schemas.microsoft.com/office/2006/metadata/properties" ma:root="true" ma:fieldsID="7a01ecc0420950469ff43c0c14a4a0df" ns2:_="" ns3:_="">
    <xsd:import namespace="0f339bee-ab44-47cb-a36f-c3a3274a5275"/>
    <xsd:import namespace="a43d19dd-e07f-4b15-b77c-83e405e60a8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339bee-ab44-47cb-a36f-c3a3274a527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3d19dd-e07f-4b15-b77c-83e405e60a86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158AEE80-086E-4A58-8539-5DAD523F201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f339bee-ab44-47cb-a36f-c3a3274a5275"/>
    <ds:schemaRef ds:uri="a43d19dd-e07f-4b15-b77c-83e405e60a8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32C61B9-A7AB-44A9-BA6A-358DAC7E0A57}">
  <ds:schemaRefs>
    <ds:schemaRef ds:uri="http://schemas.microsoft.com/office/2006/metadata/properties"/>
    <ds:schemaRef ds:uri="http://purl.org/dc/elements/1.1/"/>
    <ds:schemaRef ds:uri="3edcd01c-fa64-4670-bc4f-9984a77729ad"/>
    <ds:schemaRef ds:uri="http://www.w3.org/XML/1998/namespace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57EBB59F-BFF8-4DDB-84C6-99A958858996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5CC04AE7-04A0-4A82-ADA8-C3FBEB282CF9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10661</TotalTime>
  <Words>1840</Words>
  <Application>Microsoft Office PowerPoint</Application>
  <PresentationFormat>Grand écran</PresentationFormat>
  <Paragraphs>231</Paragraphs>
  <Slides>30</Slides>
  <Notes>22</Notes>
  <HiddenSlides>0</HiddenSlides>
  <MMClips>0</MMClips>
  <ScaleCrop>false</ScaleCrop>
  <HeadingPairs>
    <vt:vector size="8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30</vt:i4>
      </vt:variant>
    </vt:vector>
  </HeadingPairs>
  <TitlesOfParts>
    <vt:vector size="38" baseType="lpstr">
      <vt:lpstr>Arial</vt:lpstr>
      <vt:lpstr>Arial Narrow</vt:lpstr>
      <vt:lpstr>Segoe UI</vt:lpstr>
      <vt:lpstr>Segoe UI Light</vt:lpstr>
      <vt:lpstr>Segoe UI Semibold</vt:lpstr>
      <vt:lpstr>Wingdings</vt:lpstr>
      <vt:lpstr>2_Office Theme</vt:lpstr>
      <vt:lpstr>Présentation Microsoft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Glide - by Slidor</dc:title>
  <dc:creator>carine.bulet@cegee.caisse-epargne.fr</dc:creator>
  <cp:keywords>PowerPoint, Glide, Slidor</cp:keywords>
  <cp:lastModifiedBy>MAUSY Claude [CEGEE]</cp:lastModifiedBy>
  <cp:revision>855</cp:revision>
  <dcterms:created xsi:type="dcterms:W3CDTF">2018-11-08T16:43:29Z</dcterms:created>
  <dcterms:modified xsi:type="dcterms:W3CDTF">2023-09-21T06:55:47Z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didier.raik@cegee.caisse-epargne.fr</vt:lpwstr>
  </property>
  <property fmtid="{D5CDD505-2E9C-101B-9397-08002B2CF9AE}" pid="5" name="MSIP_Label_48a19f0c-bea1-442e-a475-ed109d9ec508_SetDate">
    <vt:lpwstr>2020-04-01T12:41:55.1307967Z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0x010100E75436E5C8318B43BE376E94C3F89407</vt:lpwstr>
  </property>
  <property fmtid="{D5CDD505-2E9C-101B-9397-08002B2CF9AE}" pid="11" name="Order">
    <vt:r8>100</vt:r8>
  </property>
</Properties>
</file>