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  <p:sldMasterId id="2147483668" r:id="rId6"/>
  </p:sldMasterIdLst>
  <p:notesMasterIdLst>
    <p:notesMasterId r:id="rId41"/>
  </p:notesMasterIdLst>
  <p:sldIdLst>
    <p:sldId id="268" r:id="rId7"/>
    <p:sldId id="274" r:id="rId8"/>
    <p:sldId id="267" r:id="rId9"/>
    <p:sldId id="275" r:id="rId10"/>
    <p:sldId id="281" r:id="rId11"/>
    <p:sldId id="276" r:id="rId12"/>
    <p:sldId id="277" r:id="rId13"/>
    <p:sldId id="282" r:id="rId14"/>
    <p:sldId id="278" r:id="rId15"/>
    <p:sldId id="279" r:id="rId16"/>
    <p:sldId id="283" r:id="rId17"/>
    <p:sldId id="284" r:id="rId18"/>
    <p:sldId id="285" r:id="rId19"/>
    <p:sldId id="286" r:id="rId20"/>
    <p:sldId id="287" r:id="rId21"/>
    <p:sldId id="288" r:id="rId22"/>
    <p:sldId id="290" r:id="rId23"/>
    <p:sldId id="309" r:id="rId24"/>
    <p:sldId id="291" r:id="rId25"/>
    <p:sldId id="2147472826" r:id="rId26"/>
    <p:sldId id="292" r:id="rId27"/>
    <p:sldId id="294" r:id="rId28"/>
    <p:sldId id="295" r:id="rId29"/>
    <p:sldId id="296" r:id="rId30"/>
    <p:sldId id="297" r:id="rId31"/>
    <p:sldId id="298" r:id="rId32"/>
    <p:sldId id="308" r:id="rId33"/>
    <p:sldId id="301" r:id="rId34"/>
    <p:sldId id="303" r:id="rId35"/>
    <p:sldId id="2147472822" r:id="rId36"/>
    <p:sldId id="2147472823" r:id="rId37"/>
    <p:sldId id="2147472824" r:id="rId38"/>
    <p:sldId id="600" r:id="rId39"/>
    <p:sldId id="2147472825" r:id="rId4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2F2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A8CA43-A4E0-4692-B416-60B39426E9C2}" v="62" dt="2023-11-14T14:51:03.2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7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presProps" Target="presProps.xml"/><Relationship Id="rId47" Type="http://schemas.microsoft.com/office/2015/10/relationships/revisionInfo" Target="revisionInfo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INCK Yves [CEGEE]" userId="58ab786b-eff3-4fb5-b8c5-161f6b44608b" providerId="ADAL" clId="{5AA8CA43-A4E0-4692-B416-60B39426E9C2}"/>
    <pc:docChg chg="undo custSel addSld delSld modSld sldOrd">
      <pc:chgData name="ZINCK Yves [CEGEE]" userId="58ab786b-eff3-4fb5-b8c5-161f6b44608b" providerId="ADAL" clId="{5AA8CA43-A4E0-4692-B416-60B39426E9C2}" dt="2023-11-14T14:51:03.282" v="1292"/>
      <pc:docMkLst>
        <pc:docMk/>
      </pc:docMkLst>
      <pc:sldChg chg="modSp mod">
        <pc:chgData name="ZINCK Yves [CEGEE]" userId="58ab786b-eff3-4fb5-b8c5-161f6b44608b" providerId="ADAL" clId="{5AA8CA43-A4E0-4692-B416-60B39426E9C2}" dt="2023-11-10T15:46:34.864" v="824" actId="20577"/>
        <pc:sldMkLst>
          <pc:docMk/>
          <pc:sldMk cId="3029223875" sldId="267"/>
        </pc:sldMkLst>
        <pc:spChg chg="mod">
          <ac:chgData name="ZINCK Yves [CEGEE]" userId="58ab786b-eff3-4fb5-b8c5-161f6b44608b" providerId="ADAL" clId="{5AA8CA43-A4E0-4692-B416-60B39426E9C2}" dt="2023-11-10T15:46:34.864" v="824" actId="20577"/>
          <ac:spMkLst>
            <pc:docMk/>
            <pc:sldMk cId="3029223875" sldId="267"/>
            <ac:spMk id="2" creationId="{7184BBA0-D874-4088-9322-89D4D1A17B8F}"/>
          </ac:spMkLst>
        </pc:spChg>
      </pc:sldChg>
      <pc:sldChg chg="modSp mod">
        <pc:chgData name="ZINCK Yves [CEGEE]" userId="58ab786b-eff3-4fb5-b8c5-161f6b44608b" providerId="ADAL" clId="{5AA8CA43-A4E0-4692-B416-60B39426E9C2}" dt="2023-11-02T13:58:43.064" v="40" actId="20577"/>
        <pc:sldMkLst>
          <pc:docMk/>
          <pc:sldMk cId="4018691443" sldId="268"/>
        </pc:sldMkLst>
        <pc:spChg chg="mod">
          <ac:chgData name="ZINCK Yves [CEGEE]" userId="58ab786b-eff3-4fb5-b8c5-161f6b44608b" providerId="ADAL" clId="{5AA8CA43-A4E0-4692-B416-60B39426E9C2}" dt="2023-11-02T13:58:35.387" v="31" actId="20577"/>
          <ac:spMkLst>
            <pc:docMk/>
            <pc:sldMk cId="4018691443" sldId="268"/>
            <ac:spMk id="2" creationId="{CC1AF9AB-AAFF-4382-B4E1-6C04CF3072F3}"/>
          </ac:spMkLst>
        </pc:spChg>
        <pc:spChg chg="mod">
          <ac:chgData name="ZINCK Yves [CEGEE]" userId="58ab786b-eff3-4fb5-b8c5-161f6b44608b" providerId="ADAL" clId="{5AA8CA43-A4E0-4692-B416-60B39426E9C2}" dt="2023-11-02T13:58:43.064" v="40" actId="20577"/>
          <ac:spMkLst>
            <pc:docMk/>
            <pc:sldMk cId="4018691443" sldId="268"/>
            <ac:spMk id="3" creationId="{A889D46D-81BD-4B0D-8959-EFD6B3C25377}"/>
          </ac:spMkLst>
        </pc:spChg>
      </pc:sldChg>
      <pc:sldChg chg="addSp delSp modSp mod">
        <pc:chgData name="ZINCK Yves [CEGEE]" userId="58ab786b-eff3-4fb5-b8c5-161f6b44608b" providerId="ADAL" clId="{5AA8CA43-A4E0-4692-B416-60B39426E9C2}" dt="2023-11-14T14:51:03.282" v="1292"/>
        <pc:sldMkLst>
          <pc:docMk/>
          <pc:sldMk cId="1806203066" sldId="274"/>
        </pc:sldMkLst>
        <pc:spChg chg="add mod">
          <ac:chgData name="ZINCK Yves [CEGEE]" userId="58ab786b-eff3-4fb5-b8c5-161f6b44608b" providerId="ADAL" clId="{5AA8CA43-A4E0-4692-B416-60B39426E9C2}" dt="2023-11-02T14:07:04.399" v="42"/>
          <ac:spMkLst>
            <pc:docMk/>
            <pc:sldMk cId="1806203066" sldId="274"/>
            <ac:spMk id="6" creationId="{F9A52FBF-8A40-F03B-971D-2E6DB73714BE}"/>
          </ac:spMkLst>
        </pc:spChg>
        <pc:spChg chg="add mod">
          <ac:chgData name="ZINCK Yves [CEGEE]" userId="58ab786b-eff3-4fb5-b8c5-161f6b44608b" providerId="ADAL" clId="{5AA8CA43-A4E0-4692-B416-60B39426E9C2}" dt="2023-11-02T14:07:04.399" v="42"/>
          <ac:spMkLst>
            <pc:docMk/>
            <pc:sldMk cId="1806203066" sldId="274"/>
            <ac:spMk id="7" creationId="{177041DE-70F5-947E-7C95-DF208B401FED}"/>
          </ac:spMkLst>
        </pc:spChg>
        <pc:spChg chg="add mod">
          <ac:chgData name="ZINCK Yves [CEGEE]" userId="58ab786b-eff3-4fb5-b8c5-161f6b44608b" providerId="ADAL" clId="{5AA8CA43-A4E0-4692-B416-60B39426E9C2}" dt="2023-11-14T14:51:03.282" v="1292"/>
          <ac:spMkLst>
            <pc:docMk/>
            <pc:sldMk cId="1806203066" sldId="274"/>
            <ac:spMk id="9" creationId="{0903ED8C-A83C-66D3-67DA-57FC1B80AA40}"/>
          </ac:spMkLst>
        </pc:spChg>
        <pc:spChg chg="del">
          <ac:chgData name="ZINCK Yves [CEGEE]" userId="58ab786b-eff3-4fb5-b8c5-161f6b44608b" providerId="ADAL" clId="{5AA8CA43-A4E0-4692-B416-60B39426E9C2}" dt="2023-11-02T14:06:54.840" v="41" actId="478"/>
          <ac:spMkLst>
            <pc:docMk/>
            <pc:sldMk cId="1806203066" sldId="274"/>
            <ac:spMk id="9" creationId="{1B4BB399-EE00-52D5-38D5-9CF545DB4212}"/>
          </ac:spMkLst>
        </pc:spChg>
        <pc:spChg chg="add mod">
          <ac:chgData name="ZINCK Yves [CEGEE]" userId="58ab786b-eff3-4fb5-b8c5-161f6b44608b" providerId="ADAL" clId="{5AA8CA43-A4E0-4692-B416-60B39426E9C2}" dt="2023-11-14T14:50:53.031" v="1291" actId="20577"/>
          <ac:spMkLst>
            <pc:docMk/>
            <pc:sldMk cId="1806203066" sldId="274"/>
            <ac:spMk id="10" creationId="{A34DDE37-E12E-9ED3-341F-2ED7CC56B7D1}"/>
          </ac:spMkLst>
        </pc:spChg>
        <pc:spChg chg="add mod">
          <ac:chgData name="ZINCK Yves [CEGEE]" userId="58ab786b-eff3-4fb5-b8c5-161f6b44608b" providerId="ADAL" clId="{5AA8CA43-A4E0-4692-B416-60B39426E9C2}" dt="2023-11-02T14:07:04.399" v="42"/>
          <ac:spMkLst>
            <pc:docMk/>
            <pc:sldMk cId="1806203066" sldId="274"/>
            <ac:spMk id="11" creationId="{A15983F7-0439-A278-07AC-1A27FE7EC41C}"/>
          </ac:spMkLst>
        </pc:spChg>
        <pc:spChg chg="add mod">
          <ac:chgData name="ZINCK Yves [CEGEE]" userId="58ab786b-eff3-4fb5-b8c5-161f6b44608b" providerId="ADAL" clId="{5AA8CA43-A4E0-4692-B416-60B39426E9C2}" dt="2023-11-02T14:07:04.399" v="42"/>
          <ac:spMkLst>
            <pc:docMk/>
            <pc:sldMk cId="1806203066" sldId="274"/>
            <ac:spMk id="13" creationId="{7678BFEF-54DF-9E73-5D2A-98E95B8E8A42}"/>
          </ac:spMkLst>
        </pc:spChg>
        <pc:spChg chg="add mod">
          <ac:chgData name="ZINCK Yves [CEGEE]" userId="58ab786b-eff3-4fb5-b8c5-161f6b44608b" providerId="ADAL" clId="{5AA8CA43-A4E0-4692-B416-60B39426E9C2}" dt="2023-11-02T14:07:04.399" v="42"/>
          <ac:spMkLst>
            <pc:docMk/>
            <pc:sldMk cId="1806203066" sldId="274"/>
            <ac:spMk id="14" creationId="{A58E815C-F5AD-C1DE-ED37-E081C49CD589}"/>
          </ac:spMkLst>
        </pc:spChg>
        <pc:spChg chg="add mod">
          <ac:chgData name="ZINCK Yves [CEGEE]" userId="58ab786b-eff3-4fb5-b8c5-161f6b44608b" providerId="ADAL" clId="{5AA8CA43-A4E0-4692-B416-60B39426E9C2}" dt="2023-11-02T14:07:04.399" v="42"/>
          <ac:spMkLst>
            <pc:docMk/>
            <pc:sldMk cId="1806203066" sldId="274"/>
            <ac:spMk id="15" creationId="{B96B6C96-5709-43A9-D2BC-EF4CBA5D3B26}"/>
          </ac:spMkLst>
        </pc:spChg>
        <pc:spChg chg="add mod">
          <ac:chgData name="ZINCK Yves [CEGEE]" userId="58ab786b-eff3-4fb5-b8c5-161f6b44608b" providerId="ADAL" clId="{5AA8CA43-A4E0-4692-B416-60B39426E9C2}" dt="2023-11-02T14:07:04.399" v="42"/>
          <ac:spMkLst>
            <pc:docMk/>
            <pc:sldMk cId="1806203066" sldId="274"/>
            <ac:spMk id="16" creationId="{519CCFAA-7EE9-32B3-4762-2BFDD495DCA9}"/>
          </ac:spMkLst>
        </pc:spChg>
        <pc:spChg chg="add mod">
          <ac:chgData name="ZINCK Yves [CEGEE]" userId="58ab786b-eff3-4fb5-b8c5-161f6b44608b" providerId="ADAL" clId="{5AA8CA43-A4E0-4692-B416-60B39426E9C2}" dt="2023-11-14T14:50:45.646" v="1290" actId="1036"/>
          <ac:spMkLst>
            <pc:docMk/>
            <pc:sldMk cId="1806203066" sldId="274"/>
            <ac:spMk id="17" creationId="{5362D55D-73C4-A498-D951-5AFD5353AECE}"/>
          </ac:spMkLst>
        </pc:spChg>
        <pc:spChg chg="add mod">
          <ac:chgData name="ZINCK Yves [CEGEE]" userId="58ab786b-eff3-4fb5-b8c5-161f6b44608b" providerId="ADAL" clId="{5AA8CA43-A4E0-4692-B416-60B39426E9C2}" dt="2023-11-02T14:07:04.399" v="42"/>
          <ac:spMkLst>
            <pc:docMk/>
            <pc:sldMk cId="1806203066" sldId="274"/>
            <ac:spMk id="19" creationId="{5D485C7D-90B6-6CCB-64EB-52B8A38475A4}"/>
          </ac:spMkLst>
        </pc:spChg>
        <pc:spChg chg="add mod">
          <ac:chgData name="ZINCK Yves [CEGEE]" userId="58ab786b-eff3-4fb5-b8c5-161f6b44608b" providerId="ADAL" clId="{5AA8CA43-A4E0-4692-B416-60B39426E9C2}" dt="2023-11-03T07:45:48.557" v="426" actId="6549"/>
          <ac:spMkLst>
            <pc:docMk/>
            <pc:sldMk cId="1806203066" sldId="274"/>
            <ac:spMk id="20" creationId="{4BCDAB0C-85CE-3F7F-1E53-17D0BE8B773B}"/>
          </ac:spMkLst>
        </pc:spChg>
        <pc:spChg chg="mod">
          <ac:chgData name="ZINCK Yves [CEGEE]" userId="58ab786b-eff3-4fb5-b8c5-161f6b44608b" providerId="ADAL" clId="{5AA8CA43-A4E0-4692-B416-60B39426E9C2}" dt="2023-11-02T14:07:04.399" v="42"/>
          <ac:spMkLst>
            <pc:docMk/>
            <pc:sldMk cId="1806203066" sldId="274"/>
            <ac:spMk id="22" creationId="{15940674-283D-8D02-5135-A381DD68E151}"/>
          </ac:spMkLst>
        </pc:spChg>
        <pc:spChg chg="mod">
          <ac:chgData name="ZINCK Yves [CEGEE]" userId="58ab786b-eff3-4fb5-b8c5-161f6b44608b" providerId="ADAL" clId="{5AA8CA43-A4E0-4692-B416-60B39426E9C2}" dt="2023-11-02T14:07:04.399" v="42"/>
          <ac:spMkLst>
            <pc:docMk/>
            <pc:sldMk cId="1806203066" sldId="274"/>
            <ac:spMk id="23" creationId="{9090E7F8-34EC-5ADF-8502-D3A864C74F83}"/>
          </ac:spMkLst>
        </pc:spChg>
        <pc:spChg chg="mod">
          <ac:chgData name="ZINCK Yves [CEGEE]" userId="58ab786b-eff3-4fb5-b8c5-161f6b44608b" providerId="ADAL" clId="{5AA8CA43-A4E0-4692-B416-60B39426E9C2}" dt="2023-11-02T14:07:04.399" v="42"/>
          <ac:spMkLst>
            <pc:docMk/>
            <pc:sldMk cId="1806203066" sldId="274"/>
            <ac:spMk id="24" creationId="{0D38C315-C280-E4EC-4254-A7595027C8B0}"/>
          </ac:spMkLst>
        </pc:spChg>
        <pc:spChg chg="mod">
          <ac:chgData name="ZINCK Yves [CEGEE]" userId="58ab786b-eff3-4fb5-b8c5-161f6b44608b" providerId="ADAL" clId="{5AA8CA43-A4E0-4692-B416-60B39426E9C2}" dt="2023-11-02T14:07:04.399" v="42"/>
          <ac:spMkLst>
            <pc:docMk/>
            <pc:sldMk cId="1806203066" sldId="274"/>
            <ac:spMk id="25" creationId="{A943DE5A-942B-AE2B-55BF-EB23673B609C}"/>
          </ac:spMkLst>
        </pc:spChg>
        <pc:spChg chg="mod">
          <ac:chgData name="ZINCK Yves [CEGEE]" userId="58ab786b-eff3-4fb5-b8c5-161f6b44608b" providerId="ADAL" clId="{5AA8CA43-A4E0-4692-B416-60B39426E9C2}" dt="2023-11-02T14:07:04.399" v="42"/>
          <ac:spMkLst>
            <pc:docMk/>
            <pc:sldMk cId="1806203066" sldId="274"/>
            <ac:spMk id="26" creationId="{34746F17-77B0-E2AE-7F51-9BA4608B06CC}"/>
          </ac:spMkLst>
        </pc:spChg>
        <pc:spChg chg="mod">
          <ac:chgData name="ZINCK Yves [CEGEE]" userId="58ab786b-eff3-4fb5-b8c5-161f6b44608b" providerId="ADAL" clId="{5AA8CA43-A4E0-4692-B416-60B39426E9C2}" dt="2023-11-02T14:07:04.399" v="42"/>
          <ac:spMkLst>
            <pc:docMk/>
            <pc:sldMk cId="1806203066" sldId="274"/>
            <ac:spMk id="27" creationId="{1B6D5228-C401-1C2B-3676-6F2242EABE94}"/>
          </ac:spMkLst>
        </pc:spChg>
        <pc:spChg chg="mod">
          <ac:chgData name="ZINCK Yves [CEGEE]" userId="58ab786b-eff3-4fb5-b8c5-161f6b44608b" providerId="ADAL" clId="{5AA8CA43-A4E0-4692-B416-60B39426E9C2}" dt="2023-11-02T14:07:04.399" v="42"/>
          <ac:spMkLst>
            <pc:docMk/>
            <pc:sldMk cId="1806203066" sldId="274"/>
            <ac:spMk id="28" creationId="{2EBE462B-5294-E776-8ED4-092B6AEF1D40}"/>
          </ac:spMkLst>
        </pc:spChg>
        <pc:spChg chg="mod">
          <ac:chgData name="ZINCK Yves [CEGEE]" userId="58ab786b-eff3-4fb5-b8c5-161f6b44608b" providerId="ADAL" clId="{5AA8CA43-A4E0-4692-B416-60B39426E9C2}" dt="2023-11-02T14:07:04.399" v="42"/>
          <ac:spMkLst>
            <pc:docMk/>
            <pc:sldMk cId="1806203066" sldId="274"/>
            <ac:spMk id="29" creationId="{77908236-2BCD-A17C-5BFA-2A2544CE90FF}"/>
          </ac:spMkLst>
        </pc:spChg>
        <pc:spChg chg="del">
          <ac:chgData name="ZINCK Yves [CEGEE]" userId="58ab786b-eff3-4fb5-b8c5-161f6b44608b" providerId="ADAL" clId="{5AA8CA43-A4E0-4692-B416-60B39426E9C2}" dt="2023-11-02T14:06:54.840" v="41" actId="478"/>
          <ac:spMkLst>
            <pc:docMk/>
            <pc:sldMk cId="1806203066" sldId="274"/>
            <ac:spMk id="30" creationId="{DB79920E-FA7A-09AE-4F1E-F1450530EE34}"/>
          </ac:spMkLst>
        </pc:spChg>
        <pc:spChg chg="del">
          <ac:chgData name="ZINCK Yves [CEGEE]" userId="58ab786b-eff3-4fb5-b8c5-161f6b44608b" providerId="ADAL" clId="{5AA8CA43-A4E0-4692-B416-60B39426E9C2}" dt="2023-11-02T14:06:54.840" v="41" actId="478"/>
          <ac:spMkLst>
            <pc:docMk/>
            <pc:sldMk cId="1806203066" sldId="274"/>
            <ac:spMk id="31" creationId="{48A983B4-0EA1-DBDF-2689-D035121A9EC5}"/>
          </ac:spMkLst>
        </pc:spChg>
        <pc:spChg chg="del">
          <ac:chgData name="ZINCK Yves [CEGEE]" userId="58ab786b-eff3-4fb5-b8c5-161f6b44608b" providerId="ADAL" clId="{5AA8CA43-A4E0-4692-B416-60B39426E9C2}" dt="2023-11-02T14:06:54.840" v="41" actId="478"/>
          <ac:spMkLst>
            <pc:docMk/>
            <pc:sldMk cId="1806203066" sldId="274"/>
            <ac:spMk id="2051" creationId="{2C85741E-D85D-5B62-71EB-C0524C2463A3}"/>
          </ac:spMkLst>
        </pc:spChg>
        <pc:spChg chg="del">
          <ac:chgData name="ZINCK Yves [CEGEE]" userId="58ab786b-eff3-4fb5-b8c5-161f6b44608b" providerId="ADAL" clId="{5AA8CA43-A4E0-4692-B416-60B39426E9C2}" dt="2023-11-02T14:06:54.840" v="41" actId="478"/>
          <ac:spMkLst>
            <pc:docMk/>
            <pc:sldMk cId="1806203066" sldId="274"/>
            <ac:spMk id="2052" creationId="{D2440BF1-00BE-1EF1-63B3-3459AC912906}"/>
          </ac:spMkLst>
        </pc:spChg>
        <pc:spChg chg="del">
          <ac:chgData name="ZINCK Yves [CEGEE]" userId="58ab786b-eff3-4fb5-b8c5-161f6b44608b" providerId="ADAL" clId="{5AA8CA43-A4E0-4692-B416-60B39426E9C2}" dt="2023-11-02T14:06:54.840" v="41" actId="478"/>
          <ac:spMkLst>
            <pc:docMk/>
            <pc:sldMk cId="1806203066" sldId="274"/>
            <ac:spMk id="2053" creationId="{6011F14B-A9FA-3290-C010-EB5D54A83404}"/>
          </ac:spMkLst>
        </pc:spChg>
        <pc:spChg chg="del">
          <ac:chgData name="ZINCK Yves [CEGEE]" userId="58ab786b-eff3-4fb5-b8c5-161f6b44608b" providerId="ADAL" clId="{5AA8CA43-A4E0-4692-B416-60B39426E9C2}" dt="2023-11-02T14:06:54.840" v="41" actId="478"/>
          <ac:spMkLst>
            <pc:docMk/>
            <pc:sldMk cId="1806203066" sldId="274"/>
            <ac:spMk id="2054" creationId="{EEB4F7DE-6115-0DB3-3C41-7E45EAA17DF3}"/>
          </ac:spMkLst>
        </pc:spChg>
        <pc:spChg chg="del">
          <ac:chgData name="ZINCK Yves [CEGEE]" userId="58ab786b-eff3-4fb5-b8c5-161f6b44608b" providerId="ADAL" clId="{5AA8CA43-A4E0-4692-B416-60B39426E9C2}" dt="2023-11-02T14:06:54.840" v="41" actId="478"/>
          <ac:spMkLst>
            <pc:docMk/>
            <pc:sldMk cId="1806203066" sldId="274"/>
            <ac:spMk id="2055" creationId="{4D98A8B4-C7C9-091B-E3FC-2393EC31BE90}"/>
          </ac:spMkLst>
        </pc:spChg>
        <pc:spChg chg="del">
          <ac:chgData name="ZINCK Yves [CEGEE]" userId="58ab786b-eff3-4fb5-b8c5-161f6b44608b" providerId="ADAL" clId="{5AA8CA43-A4E0-4692-B416-60B39426E9C2}" dt="2023-11-02T14:06:54.840" v="41" actId="478"/>
          <ac:spMkLst>
            <pc:docMk/>
            <pc:sldMk cId="1806203066" sldId="274"/>
            <ac:spMk id="2056" creationId="{A1827051-A12F-4805-A6C5-2584D80E1524}"/>
          </ac:spMkLst>
        </pc:spChg>
        <pc:spChg chg="del">
          <ac:chgData name="ZINCK Yves [CEGEE]" userId="58ab786b-eff3-4fb5-b8c5-161f6b44608b" providerId="ADAL" clId="{5AA8CA43-A4E0-4692-B416-60B39426E9C2}" dt="2023-11-02T14:06:54.840" v="41" actId="478"/>
          <ac:spMkLst>
            <pc:docMk/>
            <pc:sldMk cId="1806203066" sldId="274"/>
            <ac:spMk id="2057" creationId="{24B151DC-A426-BAAF-F3D0-166F5A4942C7}"/>
          </ac:spMkLst>
        </pc:spChg>
        <pc:spChg chg="del">
          <ac:chgData name="ZINCK Yves [CEGEE]" userId="58ab786b-eff3-4fb5-b8c5-161f6b44608b" providerId="ADAL" clId="{5AA8CA43-A4E0-4692-B416-60B39426E9C2}" dt="2023-11-02T14:06:54.840" v="41" actId="478"/>
          <ac:spMkLst>
            <pc:docMk/>
            <pc:sldMk cId="1806203066" sldId="274"/>
            <ac:spMk id="2058" creationId="{C4981FE8-6D84-076A-F3F8-E65BC1616A5F}"/>
          </ac:spMkLst>
        </pc:spChg>
        <pc:spChg chg="del">
          <ac:chgData name="ZINCK Yves [CEGEE]" userId="58ab786b-eff3-4fb5-b8c5-161f6b44608b" providerId="ADAL" clId="{5AA8CA43-A4E0-4692-B416-60B39426E9C2}" dt="2023-11-02T14:06:54.840" v="41" actId="478"/>
          <ac:spMkLst>
            <pc:docMk/>
            <pc:sldMk cId="1806203066" sldId="274"/>
            <ac:spMk id="2059" creationId="{3D672A09-D2E2-FA71-961B-B4840EBFA195}"/>
          </ac:spMkLst>
        </pc:spChg>
        <pc:spChg chg="del">
          <ac:chgData name="ZINCK Yves [CEGEE]" userId="58ab786b-eff3-4fb5-b8c5-161f6b44608b" providerId="ADAL" clId="{5AA8CA43-A4E0-4692-B416-60B39426E9C2}" dt="2023-11-02T14:06:54.840" v="41" actId="478"/>
          <ac:spMkLst>
            <pc:docMk/>
            <pc:sldMk cId="1806203066" sldId="274"/>
            <ac:spMk id="2060" creationId="{8BA0B25D-DBF2-98FC-57AB-04E2CE29169C}"/>
          </ac:spMkLst>
        </pc:spChg>
        <pc:spChg chg="del">
          <ac:chgData name="ZINCK Yves [CEGEE]" userId="58ab786b-eff3-4fb5-b8c5-161f6b44608b" providerId="ADAL" clId="{5AA8CA43-A4E0-4692-B416-60B39426E9C2}" dt="2023-11-02T14:06:54.840" v="41" actId="478"/>
          <ac:spMkLst>
            <pc:docMk/>
            <pc:sldMk cId="1806203066" sldId="274"/>
            <ac:spMk id="2061" creationId="{B3A6D792-03E7-3EDC-0466-345388E73C30}"/>
          </ac:spMkLst>
        </pc:spChg>
        <pc:spChg chg="mod">
          <ac:chgData name="ZINCK Yves [CEGEE]" userId="58ab786b-eff3-4fb5-b8c5-161f6b44608b" providerId="ADAL" clId="{5AA8CA43-A4E0-4692-B416-60B39426E9C2}" dt="2023-11-02T14:07:04.399" v="42"/>
          <ac:spMkLst>
            <pc:docMk/>
            <pc:sldMk cId="1806203066" sldId="274"/>
            <ac:spMk id="2065" creationId="{5382719F-DF3C-1E90-507A-F370662D08CC}"/>
          </ac:spMkLst>
        </pc:spChg>
        <pc:spChg chg="mod">
          <ac:chgData name="ZINCK Yves [CEGEE]" userId="58ab786b-eff3-4fb5-b8c5-161f6b44608b" providerId="ADAL" clId="{5AA8CA43-A4E0-4692-B416-60B39426E9C2}" dt="2023-11-02T14:07:04.399" v="42"/>
          <ac:spMkLst>
            <pc:docMk/>
            <pc:sldMk cId="1806203066" sldId="274"/>
            <ac:spMk id="2066" creationId="{C3793AD6-FC77-00FE-720E-78B69F131EE3}"/>
          </ac:spMkLst>
        </pc:spChg>
        <pc:spChg chg="mod">
          <ac:chgData name="ZINCK Yves [CEGEE]" userId="58ab786b-eff3-4fb5-b8c5-161f6b44608b" providerId="ADAL" clId="{5AA8CA43-A4E0-4692-B416-60B39426E9C2}" dt="2023-11-02T14:07:04.399" v="42"/>
          <ac:spMkLst>
            <pc:docMk/>
            <pc:sldMk cId="1806203066" sldId="274"/>
            <ac:spMk id="2067" creationId="{9863739E-7E73-3043-9155-A0726F0D8A0C}"/>
          </ac:spMkLst>
        </pc:spChg>
        <pc:spChg chg="add mod">
          <ac:chgData name="ZINCK Yves [CEGEE]" userId="58ab786b-eff3-4fb5-b8c5-161f6b44608b" providerId="ADAL" clId="{5AA8CA43-A4E0-4692-B416-60B39426E9C2}" dt="2023-11-02T14:07:04.399" v="42"/>
          <ac:spMkLst>
            <pc:docMk/>
            <pc:sldMk cId="1806203066" sldId="274"/>
            <ac:spMk id="2068" creationId="{70EB40C3-B227-08C0-DC5E-99851B60E952}"/>
          </ac:spMkLst>
        </pc:spChg>
        <pc:spChg chg="add mod">
          <ac:chgData name="ZINCK Yves [CEGEE]" userId="58ab786b-eff3-4fb5-b8c5-161f6b44608b" providerId="ADAL" clId="{5AA8CA43-A4E0-4692-B416-60B39426E9C2}" dt="2023-11-02T14:07:04.399" v="42"/>
          <ac:spMkLst>
            <pc:docMk/>
            <pc:sldMk cId="1806203066" sldId="274"/>
            <ac:spMk id="2069" creationId="{6E24CB09-E492-0CE1-F550-1CF5B4E34F6C}"/>
          </ac:spMkLst>
        </pc:spChg>
        <pc:spChg chg="add mod">
          <ac:chgData name="ZINCK Yves [CEGEE]" userId="58ab786b-eff3-4fb5-b8c5-161f6b44608b" providerId="ADAL" clId="{5AA8CA43-A4E0-4692-B416-60B39426E9C2}" dt="2023-11-02T14:07:04.399" v="42"/>
          <ac:spMkLst>
            <pc:docMk/>
            <pc:sldMk cId="1806203066" sldId="274"/>
            <ac:spMk id="2070" creationId="{9477785D-24C5-3B04-7AD2-4DB75AA77BA2}"/>
          </ac:spMkLst>
        </pc:spChg>
        <pc:spChg chg="add mod">
          <ac:chgData name="ZINCK Yves [CEGEE]" userId="58ab786b-eff3-4fb5-b8c5-161f6b44608b" providerId="ADAL" clId="{5AA8CA43-A4E0-4692-B416-60B39426E9C2}" dt="2023-11-02T14:07:04.399" v="42"/>
          <ac:spMkLst>
            <pc:docMk/>
            <pc:sldMk cId="1806203066" sldId="274"/>
            <ac:spMk id="2072" creationId="{6F006257-743A-D075-EBD3-B7F497BA9D99}"/>
          </ac:spMkLst>
        </pc:spChg>
        <pc:grpChg chg="add mod">
          <ac:chgData name="ZINCK Yves [CEGEE]" userId="58ab786b-eff3-4fb5-b8c5-161f6b44608b" providerId="ADAL" clId="{5AA8CA43-A4E0-4692-B416-60B39426E9C2}" dt="2023-11-02T14:07:04.399" v="42"/>
          <ac:grpSpMkLst>
            <pc:docMk/>
            <pc:sldMk cId="1806203066" sldId="274"/>
            <ac:grpSpMk id="21" creationId="{57B2DF67-432B-D448-F90C-C3C07BDADE7F}"/>
          </ac:grpSpMkLst>
        </pc:grpChg>
        <pc:picChg chg="add mod">
          <ac:chgData name="ZINCK Yves [CEGEE]" userId="58ab786b-eff3-4fb5-b8c5-161f6b44608b" providerId="ADAL" clId="{5AA8CA43-A4E0-4692-B416-60B39426E9C2}" dt="2023-11-02T14:07:04.399" v="42"/>
          <ac:picMkLst>
            <pc:docMk/>
            <pc:sldMk cId="1806203066" sldId="274"/>
            <ac:picMk id="2" creationId="{3A696D47-82AA-3432-2113-04AA005D0CB6}"/>
          </ac:picMkLst>
        </pc:picChg>
        <pc:picChg chg="add mod">
          <ac:chgData name="ZINCK Yves [CEGEE]" userId="58ab786b-eff3-4fb5-b8c5-161f6b44608b" providerId="ADAL" clId="{5AA8CA43-A4E0-4692-B416-60B39426E9C2}" dt="2023-11-02T14:07:04.399" v="42"/>
          <ac:picMkLst>
            <pc:docMk/>
            <pc:sldMk cId="1806203066" sldId="274"/>
            <ac:picMk id="8" creationId="{A1983C33-6150-62BE-AA72-AB156BAD1E2D}"/>
          </ac:picMkLst>
        </pc:picChg>
        <pc:picChg chg="add mod">
          <ac:chgData name="ZINCK Yves [CEGEE]" userId="58ab786b-eff3-4fb5-b8c5-161f6b44608b" providerId="ADAL" clId="{5AA8CA43-A4E0-4692-B416-60B39426E9C2}" dt="2023-11-02T14:07:04.399" v="42"/>
          <ac:picMkLst>
            <pc:docMk/>
            <pc:sldMk cId="1806203066" sldId="274"/>
            <ac:picMk id="12" creationId="{E5708F54-2A83-5980-8C8D-C3EC52A53BB5}"/>
          </ac:picMkLst>
        </pc:picChg>
        <pc:picChg chg="del">
          <ac:chgData name="ZINCK Yves [CEGEE]" userId="58ab786b-eff3-4fb5-b8c5-161f6b44608b" providerId="ADAL" clId="{5AA8CA43-A4E0-4692-B416-60B39426E9C2}" dt="2023-11-02T14:06:54.840" v="41" actId="478"/>
          <ac:picMkLst>
            <pc:docMk/>
            <pc:sldMk cId="1806203066" sldId="274"/>
            <ac:picMk id="2048" creationId="{176D2F01-7BAC-43E4-9721-E4C44DDCAB5B}"/>
          </ac:picMkLst>
        </pc:picChg>
        <pc:picChg chg="del">
          <ac:chgData name="ZINCK Yves [CEGEE]" userId="58ab786b-eff3-4fb5-b8c5-161f6b44608b" providerId="ADAL" clId="{5AA8CA43-A4E0-4692-B416-60B39426E9C2}" dt="2023-11-02T14:06:54.840" v="41" actId="478"/>
          <ac:picMkLst>
            <pc:docMk/>
            <pc:sldMk cId="1806203066" sldId="274"/>
            <ac:picMk id="2049" creationId="{1C480E49-5F0A-012F-9A18-492B6016F992}"/>
          </ac:picMkLst>
        </pc:picChg>
        <pc:picChg chg="del">
          <ac:chgData name="ZINCK Yves [CEGEE]" userId="58ab786b-eff3-4fb5-b8c5-161f6b44608b" providerId="ADAL" clId="{5AA8CA43-A4E0-4692-B416-60B39426E9C2}" dt="2023-11-02T14:06:54.840" v="41" actId="478"/>
          <ac:picMkLst>
            <pc:docMk/>
            <pc:sldMk cId="1806203066" sldId="274"/>
            <ac:picMk id="2063" creationId="{11C227A1-98C2-4E3C-4DE6-2B2EBFCBEDE5}"/>
          </ac:picMkLst>
        </pc:picChg>
        <pc:picChg chg="add del mod">
          <ac:chgData name="ZINCK Yves [CEGEE]" userId="58ab786b-eff3-4fb5-b8c5-161f6b44608b" providerId="ADAL" clId="{5AA8CA43-A4E0-4692-B416-60B39426E9C2}" dt="2023-11-10T15:40:48.117" v="458" actId="478"/>
          <ac:picMkLst>
            <pc:docMk/>
            <pc:sldMk cId="1806203066" sldId="274"/>
            <ac:picMk id="2071" creationId="{77F99B77-24A3-5FAA-A6AF-7D21150803F9}"/>
          </ac:picMkLst>
        </pc:picChg>
        <pc:picChg chg="add mod">
          <ac:chgData name="ZINCK Yves [CEGEE]" userId="58ab786b-eff3-4fb5-b8c5-161f6b44608b" providerId="ADAL" clId="{5AA8CA43-A4E0-4692-B416-60B39426E9C2}" dt="2023-11-02T14:07:14.108" v="58" actId="1076"/>
          <ac:picMkLst>
            <pc:docMk/>
            <pc:sldMk cId="1806203066" sldId="274"/>
            <ac:picMk id="2073" creationId="{619A98D1-A06A-C4B7-882E-45484AB3FC26}"/>
          </ac:picMkLst>
        </pc:picChg>
        <pc:cxnChg chg="add mod">
          <ac:chgData name="ZINCK Yves [CEGEE]" userId="58ab786b-eff3-4fb5-b8c5-161f6b44608b" providerId="ADAL" clId="{5AA8CA43-A4E0-4692-B416-60B39426E9C2}" dt="2023-11-02T14:07:04.399" v="42"/>
          <ac:cxnSpMkLst>
            <pc:docMk/>
            <pc:sldMk cId="1806203066" sldId="274"/>
            <ac:cxnSpMk id="4" creationId="{CFE74CE9-BE0E-C22C-912A-E87426554D92}"/>
          </ac:cxnSpMkLst>
        </pc:cxnChg>
        <pc:cxnChg chg="add mod">
          <ac:chgData name="ZINCK Yves [CEGEE]" userId="58ab786b-eff3-4fb5-b8c5-161f6b44608b" providerId="ADAL" clId="{5AA8CA43-A4E0-4692-B416-60B39426E9C2}" dt="2023-11-02T14:07:04.399" v="42"/>
          <ac:cxnSpMkLst>
            <pc:docMk/>
            <pc:sldMk cId="1806203066" sldId="274"/>
            <ac:cxnSpMk id="18" creationId="{557D05F5-8583-18D1-5C6C-246996E5C2A6}"/>
          </ac:cxnSpMkLst>
        </pc:cxnChg>
        <pc:cxnChg chg="del">
          <ac:chgData name="ZINCK Yves [CEGEE]" userId="58ab786b-eff3-4fb5-b8c5-161f6b44608b" providerId="ADAL" clId="{5AA8CA43-A4E0-4692-B416-60B39426E9C2}" dt="2023-11-02T14:06:54.840" v="41" actId="478"/>
          <ac:cxnSpMkLst>
            <pc:docMk/>
            <pc:sldMk cId="1806203066" sldId="274"/>
            <ac:cxnSpMk id="2062" creationId="{64FEA758-7A82-6BA0-6659-6FC326697B86}"/>
          </ac:cxnSpMkLst>
        </pc:cxnChg>
        <pc:cxnChg chg="del">
          <ac:chgData name="ZINCK Yves [CEGEE]" userId="58ab786b-eff3-4fb5-b8c5-161f6b44608b" providerId="ADAL" clId="{5AA8CA43-A4E0-4692-B416-60B39426E9C2}" dt="2023-11-02T14:06:54.840" v="41" actId="478"/>
          <ac:cxnSpMkLst>
            <pc:docMk/>
            <pc:sldMk cId="1806203066" sldId="274"/>
            <ac:cxnSpMk id="2064" creationId="{1954D857-14B9-3D80-657D-C08CE56B05F2}"/>
          </ac:cxnSpMkLst>
        </pc:cxnChg>
      </pc:sldChg>
      <pc:sldChg chg="addSp delSp modSp mod">
        <pc:chgData name="ZINCK Yves [CEGEE]" userId="58ab786b-eff3-4fb5-b8c5-161f6b44608b" providerId="ADAL" clId="{5AA8CA43-A4E0-4692-B416-60B39426E9C2}" dt="2023-11-02T14:07:45.420" v="62"/>
        <pc:sldMkLst>
          <pc:docMk/>
          <pc:sldMk cId="3525082906" sldId="275"/>
        </pc:sldMkLst>
        <pc:spChg chg="del">
          <ac:chgData name="ZINCK Yves [CEGEE]" userId="58ab786b-eff3-4fb5-b8c5-161f6b44608b" providerId="ADAL" clId="{5AA8CA43-A4E0-4692-B416-60B39426E9C2}" dt="2023-11-02T14:07:38.888" v="59" actId="478"/>
          <ac:spMkLst>
            <pc:docMk/>
            <pc:sldMk cId="3525082906" sldId="275"/>
            <ac:spMk id="2" creationId="{72ABDEDC-59AC-3F6C-46C3-47A44BB77C4E}"/>
          </ac:spMkLst>
        </pc:spChg>
        <pc:spChg chg="add mod">
          <ac:chgData name="ZINCK Yves [CEGEE]" userId="58ab786b-eff3-4fb5-b8c5-161f6b44608b" providerId="ADAL" clId="{5AA8CA43-A4E0-4692-B416-60B39426E9C2}" dt="2023-11-02T14:07:45.420" v="62"/>
          <ac:spMkLst>
            <pc:docMk/>
            <pc:sldMk cId="3525082906" sldId="275"/>
            <ac:spMk id="4" creationId="{353FD36D-6773-3FF6-988F-FF1E3B3D0790}"/>
          </ac:spMkLst>
        </pc:spChg>
        <pc:spChg chg="add mod">
          <ac:chgData name="ZINCK Yves [CEGEE]" userId="58ab786b-eff3-4fb5-b8c5-161f6b44608b" providerId="ADAL" clId="{5AA8CA43-A4E0-4692-B416-60B39426E9C2}" dt="2023-11-02T14:07:45.420" v="62"/>
          <ac:spMkLst>
            <pc:docMk/>
            <pc:sldMk cId="3525082906" sldId="275"/>
            <ac:spMk id="6" creationId="{002685DB-EAA4-7DF1-08BF-BF5D4F61FEF5}"/>
          </ac:spMkLst>
        </pc:spChg>
        <pc:spChg chg="add mod">
          <ac:chgData name="ZINCK Yves [CEGEE]" userId="58ab786b-eff3-4fb5-b8c5-161f6b44608b" providerId="ADAL" clId="{5AA8CA43-A4E0-4692-B416-60B39426E9C2}" dt="2023-11-02T14:07:45.420" v="62"/>
          <ac:spMkLst>
            <pc:docMk/>
            <pc:sldMk cId="3525082906" sldId="275"/>
            <ac:spMk id="7" creationId="{1A0E5320-4757-9CCB-B283-179DA09110F1}"/>
          </ac:spMkLst>
        </pc:spChg>
        <pc:spChg chg="add mod">
          <ac:chgData name="ZINCK Yves [CEGEE]" userId="58ab786b-eff3-4fb5-b8c5-161f6b44608b" providerId="ADAL" clId="{5AA8CA43-A4E0-4692-B416-60B39426E9C2}" dt="2023-11-02T14:07:45.420" v="62"/>
          <ac:spMkLst>
            <pc:docMk/>
            <pc:sldMk cId="3525082906" sldId="275"/>
            <ac:spMk id="14" creationId="{06F36C9D-FA51-AC9C-1264-1732BA114B1C}"/>
          </ac:spMkLst>
        </pc:spChg>
        <pc:spChg chg="add mod">
          <ac:chgData name="ZINCK Yves [CEGEE]" userId="58ab786b-eff3-4fb5-b8c5-161f6b44608b" providerId="ADAL" clId="{5AA8CA43-A4E0-4692-B416-60B39426E9C2}" dt="2023-11-02T14:07:45.420" v="62"/>
          <ac:spMkLst>
            <pc:docMk/>
            <pc:sldMk cId="3525082906" sldId="275"/>
            <ac:spMk id="15" creationId="{81519441-77CD-646A-38A2-1F69F49C28FF}"/>
          </ac:spMkLst>
        </pc:spChg>
        <pc:spChg chg="add mod">
          <ac:chgData name="ZINCK Yves [CEGEE]" userId="58ab786b-eff3-4fb5-b8c5-161f6b44608b" providerId="ADAL" clId="{5AA8CA43-A4E0-4692-B416-60B39426E9C2}" dt="2023-11-02T14:07:45.420" v="62"/>
          <ac:spMkLst>
            <pc:docMk/>
            <pc:sldMk cId="3525082906" sldId="275"/>
            <ac:spMk id="16" creationId="{E5B88DF8-BE83-71CA-0217-3C0EDA1DA8E2}"/>
          </ac:spMkLst>
        </pc:spChg>
        <pc:spChg chg="add mod">
          <ac:chgData name="ZINCK Yves [CEGEE]" userId="58ab786b-eff3-4fb5-b8c5-161f6b44608b" providerId="ADAL" clId="{5AA8CA43-A4E0-4692-B416-60B39426E9C2}" dt="2023-11-02T14:07:45.420" v="62"/>
          <ac:spMkLst>
            <pc:docMk/>
            <pc:sldMk cId="3525082906" sldId="275"/>
            <ac:spMk id="17" creationId="{D08BD611-70B2-AF2C-AEA0-A3C631AC8221}"/>
          </ac:spMkLst>
        </pc:spChg>
        <pc:spChg chg="mod">
          <ac:chgData name="ZINCK Yves [CEGEE]" userId="58ab786b-eff3-4fb5-b8c5-161f6b44608b" providerId="ADAL" clId="{5AA8CA43-A4E0-4692-B416-60B39426E9C2}" dt="2023-11-02T14:07:45.420" v="62"/>
          <ac:spMkLst>
            <pc:docMk/>
            <pc:sldMk cId="3525082906" sldId="275"/>
            <ac:spMk id="19" creationId="{F25CA4C0-14B9-5065-55B7-EA25804C4C66}"/>
          </ac:spMkLst>
        </pc:spChg>
        <pc:spChg chg="mod">
          <ac:chgData name="ZINCK Yves [CEGEE]" userId="58ab786b-eff3-4fb5-b8c5-161f6b44608b" providerId="ADAL" clId="{5AA8CA43-A4E0-4692-B416-60B39426E9C2}" dt="2023-11-02T14:07:45.420" v="62"/>
          <ac:spMkLst>
            <pc:docMk/>
            <pc:sldMk cId="3525082906" sldId="275"/>
            <ac:spMk id="20" creationId="{78DDAAC9-7CB6-DBC5-5F98-2CC5B3E23FF4}"/>
          </ac:spMkLst>
        </pc:spChg>
        <pc:spChg chg="add mod">
          <ac:chgData name="ZINCK Yves [CEGEE]" userId="58ab786b-eff3-4fb5-b8c5-161f6b44608b" providerId="ADAL" clId="{5AA8CA43-A4E0-4692-B416-60B39426E9C2}" dt="2023-11-02T14:07:45.420" v="62"/>
          <ac:spMkLst>
            <pc:docMk/>
            <pc:sldMk cId="3525082906" sldId="275"/>
            <ac:spMk id="21" creationId="{A77E70E6-CDE9-9195-1FEB-7EEAD643C496}"/>
          </ac:spMkLst>
        </pc:spChg>
        <pc:spChg chg="add mod">
          <ac:chgData name="ZINCK Yves [CEGEE]" userId="58ab786b-eff3-4fb5-b8c5-161f6b44608b" providerId="ADAL" clId="{5AA8CA43-A4E0-4692-B416-60B39426E9C2}" dt="2023-11-02T14:07:45.420" v="62"/>
          <ac:spMkLst>
            <pc:docMk/>
            <pc:sldMk cId="3525082906" sldId="275"/>
            <ac:spMk id="22" creationId="{0929CF69-F9E9-9819-9D01-B2FF0934404B}"/>
          </ac:spMkLst>
        </pc:spChg>
        <pc:spChg chg="add mod">
          <ac:chgData name="ZINCK Yves [CEGEE]" userId="58ab786b-eff3-4fb5-b8c5-161f6b44608b" providerId="ADAL" clId="{5AA8CA43-A4E0-4692-B416-60B39426E9C2}" dt="2023-11-02T14:07:45.420" v="62"/>
          <ac:spMkLst>
            <pc:docMk/>
            <pc:sldMk cId="3525082906" sldId="275"/>
            <ac:spMk id="23" creationId="{87EE8E3F-FE60-B746-9DDA-27520B188C7A}"/>
          </ac:spMkLst>
        </pc:spChg>
        <pc:spChg chg="add mod">
          <ac:chgData name="ZINCK Yves [CEGEE]" userId="58ab786b-eff3-4fb5-b8c5-161f6b44608b" providerId="ADAL" clId="{5AA8CA43-A4E0-4692-B416-60B39426E9C2}" dt="2023-11-02T14:07:45.420" v="62"/>
          <ac:spMkLst>
            <pc:docMk/>
            <pc:sldMk cId="3525082906" sldId="275"/>
            <ac:spMk id="24" creationId="{274B7FA2-6FBA-0178-E5C3-55F2CDCC5910}"/>
          </ac:spMkLst>
        </pc:spChg>
        <pc:spChg chg="mod">
          <ac:chgData name="ZINCK Yves [CEGEE]" userId="58ab786b-eff3-4fb5-b8c5-161f6b44608b" providerId="ADAL" clId="{5AA8CA43-A4E0-4692-B416-60B39426E9C2}" dt="2023-11-02T14:07:45.420" v="62"/>
          <ac:spMkLst>
            <pc:docMk/>
            <pc:sldMk cId="3525082906" sldId="275"/>
            <ac:spMk id="26" creationId="{35EFDC73-C7A6-776C-533E-C01EBDCC33BF}"/>
          </ac:spMkLst>
        </pc:spChg>
        <pc:spChg chg="mod">
          <ac:chgData name="ZINCK Yves [CEGEE]" userId="58ab786b-eff3-4fb5-b8c5-161f6b44608b" providerId="ADAL" clId="{5AA8CA43-A4E0-4692-B416-60B39426E9C2}" dt="2023-11-02T14:07:45.420" v="62"/>
          <ac:spMkLst>
            <pc:docMk/>
            <pc:sldMk cId="3525082906" sldId="275"/>
            <ac:spMk id="27" creationId="{CAC11891-9AB5-ACC8-2C51-527C67BC35C5}"/>
          </ac:spMkLst>
        </pc:spChg>
        <pc:spChg chg="add mod">
          <ac:chgData name="ZINCK Yves [CEGEE]" userId="58ab786b-eff3-4fb5-b8c5-161f6b44608b" providerId="ADAL" clId="{5AA8CA43-A4E0-4692-B416-60B39426E9C2}" dt="2023-11-02T14:07:45.420" v="62"/>
          <ac:spMkLst>
            <pc:docMk/>
            <pc:sldMk cId="3525082906" sldId="275"/>
            <ac:spMk id="28" creationId="{926238C9-E47A-449D-8521-7E4F1F83F006}"/>
          </ac:spMkLst>
        </pc:spChg>
        <pc:spChg chg="add mod">
          <ac:chgData name="ZINCK Yves [CEGEE]" userId="58ab786b-eff3-4fb5-b8c5-161f6b44608b" providerId="ADAL" clId="{5AA8CA43-A4E0-4692-B416-60B39426E9C2}" dt="2023-11-02T14:07:45.420" v="62"/>
          <ac:spMkLst>
            <pc:docMk/>
            <pc:sldMk cId="3525082906" sldId="275"/>
            <ac:spMk id="29" creationId="{FFD8385C-091D-28D3-0C06-ACFEF377FD31}"/>
          </ac:spMkLst>
        </pc:spChg>
        <pc:spChg chg="del">
          <ac:chgData name="ZINCK Yves [CEGEE]" userId="58ab786b-eff3-4fb5-b8c5-161f6b44608b" providerId="ADAL" clId="{5AA8CA43-A4E0-4692-B416-60B39426E9C2}" dt="2023-11-02T14:07:38.888" v="59" actId="478"/>
          <ac:spMkLst>
            <pc:docMk/>
            <pc:sldMk cId="3525082906" sldId="275"/>
            <ac:spMk id="2066" creationId="{07114C88-8EF6-DB98-63DF-B987B7C2CE2A}"/>
          </ac:spMkLst>
        </pc:spChg>
        <pc:spChg chg="del">
          <ac:chgData name="ZINCK Yves [CEGEE]" userId="58ab786b-eff3-4fb5-b8c5-161f6b44608b" providerId="ADAL" clId="{5AA8CA43-A4E0-4692-B416-60B39426E9C2}" dt="2023-11-02T14:07:38.888" v="59" actId="478"/>
          <ac:spMkLst>
            <pc:docMk/>
            <pc:sldMk cId="3525082906" sldId="275"/>
            <ac:spMk id="2067" creationId="{6AB2700E-20E9-532F-08C3-39C6BB19C38C}"/>
          </ac:spMkLst>
        </pc:spChg>
        <pc:spChg chg="del">
          <ac:chgData name="ZINCK Yves [CEGEE]" userId="58ab786b-eff3-4fb5-b8c5-161f6b44608b" providerId="ADAL" clId="{5AA8CA43-A4E0-4692-B416-60B39426E9C2}" dt="2023-11-02T14:07:38.888" v="59" actId="478"/>
          <ac:spMkLst>
            <pc:docMk/>
            <pc:sldMk cId="3525082906" sldId="275"/>
            <ac:spMk id="2074" creationId="{8D43057D-881D-71C1-765B-353A01B22E49}"/>
          </ac:spMkLst>
        </pc:spChg>
        <pc:spChg chg="del">
          <ac:chgData name="ZINCK Yves [CEGEE]" userId="58ab786b-eff3-4fb5-b8c5-161f6b44608b" providerId="ADAL" clId="{5AA8CA43-A4E0-4692-B416-60B39426E9C2}" dt="2023-11-02T14:07:38.888" v="59" actId="478"/>
          <ac:spMkLst>
            <pc:docMk/>
            <pc:sldMk cId="3525082906" sldId="275"/>
            <ac:spMk id="2075" creationId="{52A38D51-79CB-3C65-F4FE-C599078DF26D}"/>
          </ac:spMkLst>
        </pc:spChg>
        <pc:spChg chg="del">
          <ac:chgData name="ZINCK Yves [CEGEE]" userId="58ab786b-eff3-4fb5-b8c5-161f6b44608b" providerId="ADAL" clId="{5AA8CA43-A4E0-4692-B416-60B39426E9C2}" dt="2023-11-02T14:07:38.888" v="59" actId="478"/>
          <ac:spMkLst>
            <pc:docMk/>
            <pc:sldMk cId="3525082906" sldId="275"/>
            <ac:spMk id="2076" creationId="{DFE2AEC9-6ECE-E045-D29C-0B8A09D7C5F1}"/>
          </ac:spMkLst>
        </pc:spChg>
        <pc:spChg chg="del">
          <ac:chgData name="ZINCK Yves [CEGEE]" userId="58ab786b-eff3-4fb5-b8c5-161f6b44608b" providerId="ADAL" clId="{5AA8CA43-A4E0-4692-B416-60B39426E9C2}" dt="2023-11-02T14:07:38.888" v="59" actId="478"/>
          <ac:spMkLst>
            <pc:docMk/>
            <pc:sldMk cId="3525082906" sldId="275"/>
            <ac:spMk id="2077" creationId="{8E2F31F8-1691-BD58-2B78-903AA170B9FB}"/>
          </ac:spMkLst>
        </pc:spChg>
        <pc:spChg chg="del">
          <ac:chgData name="ZINCK Yves [CEGEE]" userId="58ab786b-eff3-4fb5-b8c5-161f6b44608b" providerId="ADAL" clId="{5AA8CA43-A4E0-4692-B416-60B39426E9C2}" dt="2023-11-02T14:07:38.888" v="59" actId="478"/>
          <ac:spMkLst>
            <pc:docMk/>
            <pc:sldMk cId="3525082906" sldId="275"/>
            <ac:spMk id="2082" creationId="{C6DD5CD7-5B16-21D8-EF88-E9FC352EE4C1}"/>
          </ac:spMkLst>
        </pc:spChg>
        <pc:spChg chg="del">
          <ac:chgData name="ZINCK Yves [CEGEE]" userId="58ab786b-eff3-4fb5-b8c5-161f6b44608b" providerId="ADAL" clId="{5AA8CA43-A4E0-4692-B416-60B39426E9C2}" dt="2023-11-02T14:07:38.888" v="59" actId="478"/>
          <ac:spMkLst>
            <pc:docMk/>
            <pc:sldMk cId="3525082906" sldId="275"/>
            <ac:spMk id="2083" creationId="{B53204F9-C847-F2B1-B50B-E689AB875BC8}"/>
          </ac:spMkLst>
        </pc:spChg>
        <pc:spChg chg="del">
          <ac:chgData name="ZINCK Yves [CEGEE]" userId="58ab786b-eff3-4fb5-b8c5-161f6b44608b" providerId="ADAL" clId="{5AA8CA43-A4E0-4692-B416-60B39426E9C2}" dt="2023-11-02T14:07:38.888" v="59" actId="478"/>
          <ac:spMkLst>
            <pc:docMk/>
            <pc:sldMk cId="3525082906" sldId="275"/>
            <ac:spMk id="2085" creationId="{D96B9654-C253-41B8-3B8F-F3D28595E092}"/>
          </ac:spMkLst>
        </pc:spChg>
        <pc:spChg chg="del">
          <ac:chgData name="ZINCK Yves [CEGEE]" userId="58ab786b-eff3-4fb5-b8c5-161f6b44608b" providerId="ADAL" clId="{5AA8CA43-A4E0-4692-B416-60B39426E9C2}" dt="2023-11-02T14:07:38.888" v="59" actId="478"/>
          <ac:spMkLst>
            <pc:docMk/>
            <pc:sldMk cId="3525082906" sldId="275"/>
            <ac:spMk id="2086" creationId="{93C7B60B-0117-F5B9-6369-9AA69DCDDBA5}"/>
          </ac:spMkLst>
        </pc:spChg>
        <pc:spChg chg="mod">
          <ac:chgData name="ZINCK Yves [CEGEE]" userId="58ab786b-eff3-4fb5-b8c5-161f6b44608b" providerId="ADAL" clId="{5AA8CA43-A4E0-4692-B416-60B39426E9C2}" dt="2023-11-02T14:07:39.909" v="60" actId="6549"/>
          <ac:spMkLst>
            <pc:docMk/>
            <pc:sldMk cId="3525082906" sldId="275"/>
            <ac:spMk id="2089" creationId="{C2C4422B-4B64-F507-757E-FD17694353FB}"/>
          </ac:spMkLst>
        </pc:spChg>
        <pc:spChg chg="del">
          <ac:chgData name="ZINCK Yves [CEGEE]" userId="58ab786b-eff3-4fb5-b8c5-161f6b44608b" providerId="ADAL" clId="{5AA8CA43-A4E0-4692-B416-60B39426E9C2}" dt="2023-11-02T14:07:38.888" v="59" actId="478"/>
          <ac:spMkLst>
            <pc:docMk/>
            <pc:sldMk cId="3525082906" sldId="275"/>
            <ac:spMk id="2090" creationId="{670C228B-F7FE-718A-2CD8-69FBF8C94851}"/>
          </ac:spMkLst>
        </pc:spChg>
        <pc:grpChg chg="add mod">
          <ac:chgData name="ZINCK Yves [CEGEE]" userId="58ab786b-eff3-4fb5-b8c5-161f6b44608b" providerId="ADAL" clId="{5AA8CA43-A4E0-4692-B416-60B39426E9C2}" dt="2023-11-02T14:07:45.420" v="62"/>
          <ac:grpSpMkLst>
            <pc:docMk/>
            <pc:sldMk cId="3525082906" sldId="275"/>
            <ac:grpSpMk id="11" creationId="{5F10542C-7BAB-7C76-6DD6-94F274DA0986}"/>
          </ac:grpSpMkLst>
        </pc:grpChg>
        <pc:grpChg chg="add mod">
          <ac:chgData name="ZINCK Yves [CEGEE]" userId="58ab786b-eff3-4fb5-b8c5-161f6b44608b" providerId="ADAL" clId="{5AA8CA43-A4E0-4692-B416-60B39426E9C2}" dt="2023-11-02T14:07:45.420" v="62"/>
          <ac:grpSpMkLst>
            <pc:docMk/>
            <pc:sldMk cId="3525082906" sldId="275"/>
            <ac:grpSpMk id="18" creationId="{1B05A46D-2DF8-5AD0-A408-2E7695C8660C}"/>
          </ac:grpSpMkLst>
        </pc:grpChg>
        <pc:grpChg chg="add mod">
          <ac:chgData name="ZINCK Yves [CEGEE]" userId="58ab786b-eff3-4fb5-b8c5-161f6b44608b" providerId="ADAL" clId="{5AA8CA43-A4E0-4692-B416-60B39426E9C2}" dt="2023-11-02T14:07:45.420" v="62"/>
          <ac:grpSpMkLst>
            <pc:docMk/>
            <pc:sldMk cId="3525082906" sldId="275"/>
            <ac:grpSpMk id="25" creationId="{C6945C8D-93F4-3895-7E0A-F8A1DD83E554}"/>
          </ac:grpSpMkLst>
        </pc:grpChg>
        <pc:grpChg chg="del">
          <ac:chgData name="ZINCK Yves [CEGEE]" userId="58ab786b-eff3-4fb5-b8c5-161f6b44608b" providerId="ADAL" clId="{5AA8CA43-A4E0-4692-B416-60B39426E9C2}" dt="2023-11-02T14:07:38.888" v="59" actId="478"/>
          <ac:grpSpMkLst>
            <pc:docMk/>
            <pc:sldMk cId="3525082906" sldId="275"/>
            <ac:grpSpMk id="2071" creationId="{04318231-ACD4-4F4B-7037-AD76C7750FCB}"/>
          </ac:grpSpMkLst>
        </pc:grpChg>
        <pc:grpChg chg="del">
          <ac:chgData name="ZINCK Yves [CEGEE]" userId="58ab786b-eff3-4fb5-b8c5-161f6b44608b" providerId="ADAL" clId="{5AA8CA43-A4E0-4692-B416-60B39426E9C2}" dt="2023-11-02T14:07:38.888" v="59" actId="478"/>
          <ac:grpSpMkLst>
            <pc:docMk/>
            <pc:sldMk cId="3525082906" sldId="275"/>
            <ac:grpSpMk id="2078" creationId="{2C2E6C80-868A-8224-F5EF-7A817C441603}"/>
          </ac:grpSpMkLst>
        </pc:grpChg>
        <pc:grpChg chg="del">
          <ac:chgData name="ZINCK Yves [CEGEE]" userId="58ab786b-eff3-4fb5-b8c5-161f6b44608b" providerId="ADAL" clId="{5AA8CA43-A4E0-4692-B416-60B39426E9C2}" dt="2023-11-02T14:07:41.178" v="61" actId="478"/>
          <ac:grpSpMkLst>
            <pc:docMk/>
            <pc:sldMk cId="3525082906" sldId="275"/>
            <ac:grpSpMk id="2087" creationId="{B8169BEA-5732-CA40-A1AE-F47651BD4D7F}"/>
          </ac:grpSpMkLst>
        </pc:grpChg>
        <pc:picChg chg="add mod">
          <ac:chgData name="ZINCK Yves [CEGEE]" userId="58ab786b-eff3-4fb5-b8c5-161f6b44608b" providerId="ADAL" clId="{5AA8CA43-A4E0-4692-B416-60B39426E9C2}" dt="2023-11-02T14:07:45.420" v="62"/>
          <ac:picMkLst>
            <pc:docMk/>
            <pc:sldMk cId="3525082906" sldId="275"/>
            <ac:picMk id="8" creationId="{C05DBF5D-1F9F-9780-E7CB-82DBBF935C77}"/>
          </ac:picMkLst>
        </pc:picChg>
        <pc:picChg chg="add mod">
          <ac:chgData name="ZINCK Yves [CEGEE]" userId="58ab786b-eff3-4fb5-b8c5-161f6b44608b" providerId="ADAL" clId="{5AA8CA43-A4E0-4692-B416-60B39426E9C2}" dt="2023-11-02T14:07:45.420" v="62"/>
          <ac:picMkLst>
            <pc:docMk/>
            <pc:sldMk cId="3525082906" sldId="275"/>
            <ac:picMk id="9" creationId="{E55B4475-47F0-10ED-7053-34B2807E5ED9}"/>
          </ac:picMkLst>
        </pc:picChg>
        <pc:picChg chg="add mod">
          <ac:chgData name="ZINCK Yves [CEGEE]" userId="58ab786b-eff3-4fb5-b8c5-161f6b44608b" providerId="ADAL" clId="{5AA8CA43-A4E0-4692-B416-60B39426E9C2}" dt="2023-11-02T14:07:45.420" v="62"/>
          <ac:picMkLst>
            <pc:docMk/>
            <pc:sldMk cId="3525082906" sldId="275"/>
            <ac:picMk id="10" creationId="{D06E138C-A4DB-15AD-2B36-222B9886743C}"/>
          </ac:picMkLst>
        </pc:picChg>
        <pc:picChg chg="mod">
          <ac:chgData name="ZINCK Yves [CEGEE]" userId="58ab786b-eff3-4fb5-b8c5-161f6b44608b" providerId="ADAL" clId="{5AA8CA43-A4E0-4692-B416-60B39426E9C2}" dt="2023-11-02T14:07:45.420" v="62"/>
          <ac:picMkLst>
            <pc:docMk/>
            <pc:sldMk cId="3525082906" sldId="275"/>
            <ac:picMk id="12" creationId="{ACB52846-FAF1-0B1C-0104-4AAD6FBECA0D}"/>
          </ac:picMkLst>
        </pc:picChg>
        <pc:picChg chg="mod">
          <ac:chgData name="ZINCK Yves [CEGEE]" userId="58ab786b-eff3-4fb5-b8c5-161f6b44608b" providerId="ADAL" clId="{5AA8CA43-A4E0-4692-B416-60B39426E9C2}" dt="2023-11-02T14:07:45.420" v="62"/>
          <ac:picMkLst>
            <pc:docMk/>
            <pc:sldMk cId="3525082906" sldId="275"/>
            <ac:picMk id="13" creationId="{0AFC9AD9-22BA-9261-1C06-2466535C84DB}"/>
          </ac:picMkLst>
        </pc:picChg>
        <pc:picChg chg="del">
          <ac:chgData name="ZINCK Yves [CEGEE]" userId="58ab786b-eff3-4fb5-b8c5-161f6b44608b" providerId="ADAL" clId="{5AA8CA43-A4E0-4692-B416-60B39426E9C2}" dt="2023-11-02T14:07:38.888" v="59" actId="478"/>
          <ac:picMkLst>
            <pc:docMk/>
            <pc:sldMk cId="3525082906" sldId="275"/>
            <ac:picMk id="2068" creationId="{6539C436-4F10-1C66-2C20-59790E6855E4}"/>
          </ac:picMkLst>
        </pc:picChg>
        <pc:picChg chg="del">
          <ac:chgData name="ZINCK Yves [CEGEE]" userId="58ab786b-eff3-4fb5-b8c5-161f6b44608b" providerId="ADAL" clId="{5AA8CA43-A4E0-4692-B416-60B39426E9C2}" dt="2023-11-02T14:07:38.888" v="59" actId="478"/>
          <ac:picMkLst>
            <pc:docMk/>
            <pc:sldMk cId="3525082906" sldId="275"/>
            <ac:picMk id="2069" creationId="{68A250F5-F517-F6F6-5296-C5D168B6767D}"/>
          </ac:picMkLst>
        </pc:picChg>
        <pc:picChg chg="del">
          <ac:chgData name="ZINCK Yves [CEGEE]" userId="58ab786b-eff3-4fb5-b8c5-161f6b44608b" providerId="ADAL" clId="{5AA8CA43-A4E0-4692-B416-60B39426E9C2}" dt="2023-11-02T14:07:38.888" v="59" actId="478"/>
          <ac:picMkLst>
            <pc:docMk/>
            <pc:sldMk cId="3525082906" sldId="275"/>
            <ac:picMk id="2070" creationId="{D82CB5E0-024B-4501-DF18-8B482F36E9A2}"/>
          </ac:picMkLst>
        </pc:picChg>
      </pc:sldChg>
      <pc:sldChg chg="modSp mod">
        <pc:chgData name="ZINCK Yves [CEGEE]" userId="58ab786b-eff3-4fb5-b8c5-161f6b44608b" providerId="ADAL" clId="{5AA8CA43-A4E0-4692-B416-60B39426E9C2}" dt="2023-11-02T14:08:51.848" v="67" actId="20577"/>
        <pc:sldMkLst>
          <pc:docMk/>
          <pc:sldMk cId="4075164563" sldId="277"/>
        </pc:sldMkLst>
        <pc:spChg chg="mod">
          <ac:chgData name="ZINCK Yves [CEGEE]" userId="58ab786b-eff3-4fb5-b8c5-161f6b44608b" providerId="ADAL" clId="{5AA8CA43-A4E0-4692-B416-60B39426E9C2}" dt="2023-11-02T14:08:51.848" v="67" actId="20577"/>
          <ac:spMkLst>
            <pc:docMk/>
            <pc:sldMk cId="4075164563" sldId="277"/>
            <ac:spMk id="4" creationId="{1C073110-5BC8-BB34-7767-B4CB787B3FF4}"/>
          </ac:spMkLst>
        </pc:spChg>
      </pc:sldChg>
      <pc:sldChg chg="modSp mod">
        <pc:chgData name="ZINCK Yves [CEGEE]" userId="58ab786b-eff3-4fb5-b8c5-161f6b44608b" providerId="ADAL" clId="{5AA8CA43-A4E0-4692-B416-60B39426E9C2}" dt="2023-11-14T14:49:06.607" v="1248" actId="20577"/>
        <pc:sldMkLst>
          <pc:docMk/>
          <pc:sldMk cId="201546518" sldId="279"/>
        </pc:sldMkLst>
        <pc:spChg chg="mod">
          <ac:chgData name="ZINCK Yves [CEGEE]" userId="58ab786b-eff3-4fb5-b8c5-161f6b44608b" providerId="ADAL" clId="{5AA8CA43-A4E0-4692-B416-60B39426E9C2}" dt="2023-11-14T14:49:06.607" v="1248" actId="20577"/>
          <ac:spMkLst>
            <pc:docMk/>
            <pc:sldMk cId="201546518" sldId="279"/>
            <ac:spMk id="10" creationId="{8A595A8B-F06B-BB03-C444-45CE676F9B68}"/>
          </ac:spMkLst>
        </pc:spChg>
        <pc:spChg chg="mod">
          <ac:chgData name="ZINCK Yves [CEGEE]" userId="58ab786b-eff3-4fb5-b8c5-161f6b44608b" providerId="ADAL" clId="{5AA8CA43-A4E0-4692-B416-60B39426E9C2}" dt="2023-11-02T14:10:57.303" v="71" actId="14100"/>
          <ac:spMkLst>
            <pc:docMk/>
            <pc:sldMk cId="201546518" sldId="279"/>
            <ac:spMk id="21" creationId="{7B5CAF12-AD5E-4FB4-0E18-9516D763421D}"/>
          </ac:spMkLst>
        </pc:spChg>
        <pc:spChg chg="mod">
          <ac:chgData name="ZINCK Yves [CEGEE]" userId="58ab786b-eff3-4fb5-b8c5-161f6b44608b" providerId="ADAL" clId="{5AA8CA43-A4E0-4692-B416-60B39426E9C2}" dt="2023-11-10T15:41:18.780" v="459"/>
          <ac:spMkLst>
            <pc:docMk/>
            <pc:sldMk cId="201546518" sldId="279"/>
            <ac:spMk id="22" creationId="{3299E986-1EB3-6495-4B71-E521AF2AE2F3}"/>
          </ac:spMkLst>
        </pc:spChg>
      </pc:sldChg>
      <pc:sldChg chg="del">
        <pc:chgData name="ZINCK Yves [CEGEE]" userId="58ab786b-eff3-4fb5-b8c5-161f6b44608b" providerId="ADAL" clId="{5AA8CA43-A4E0-4692-B416-60B39426E9C2}" dt="2023-11-02T14:20:18.972" v="180" actId="47"/>
        <pc:sldMkLst>
          <pc:docMk/>
          <pc:sldMk cId="3198234094" sldId="280"/>
        </pc:sldMkLst>
      </pc:sldChg>
      <pc:sldChg chg="modSp mod">
        <pc:chgData name="ZINCK Yves [CEGEE]" userId="58ab786b-eff3-4fb5-b8c5-161f6b44608b" providerId="ADAL" clId="{5AA8CA43-A4E0-4692-B416-60B39426E9C2}" dt="2023-11-10T15:46:19.533" v="802" actId="20577"/>
        <pc:sldMkLst>
          <pc:docMk/>
          <pc:sldMk cId="115777887" sldId="282"/>
        </pc:sldMkLst>
        <pc:spChg chg="mod">
          <ac:chgData name="ZINCK Yves [CEGEE]" userId="58ab786b-eff3-4fb5-b8c5-161f6b44608b" providerId="ADAL" clId="{5AA8CA43-A4E0-4692-B416-60B39426E9C2}" dt="2023-11-10T15:46:19.533" v="802" actId="20577"/>
          <ac:spMkLst>
            <pc:docMk/>
            <pc:sldMk cId="115777887" sldId="282"/>
            <ac:spMk id="2" creationId="{7184BBA0-D874-4088-9322-89D4D1A17B8F}"/>
          </ac:spMkLst>
        </pc:spChg>
      </pc:sldChg>
      <pc:sldChg chg="modSp">
        <pc:chgData name="ZINCK Yves [CEGEE]" userId="58ab786b-eff3-4fb5-b8c5-161f6b44608b" providerId="ADAL" clId="{5AA8CA43-A4E0-4692-B416-60B39426E9C2}" dt="2023-11-02T14:12:06.500" v="90" actId="1036"/>
        <pc:sldMkLst>
          <pc:docMk/>
          <pc:sldMk cId="2933726403" sldId="284"/>
        </pc:sldMkLst>
        <pc:spChg chg="mod">
          <ac:chgData name="ZINCK Yves [CEGEE]" userId="58ab786b-eff3-4fb5-b8c5-161f6b44608b" providerId="ADAL" clId="{5AA8CA43-A4E0-4692-B416-60B39426E9C2}" dt="2023-11-02T14:12:06.500" v="90" actId="1036"/>
          <ac:spMkLst>
            <pc:docMk/>
            <pc:sldMk cId="2933726403" sldId="284"/>
            <ac:spMk id="21" creationId="{8AF48A7D-D1B5-0588-5E06-C739B55553EB}"/>
          </ac:spMkLst>
        </pc:spChg>
        <pc:spChg chg="mod">
          <ac:chgData name="ZINCK Yves [CEGEE]" userId="58ab786b-eff3-4fb5-b8c5-161f6b44608b" providerId="ADAL" clId="{5AA8CA43-A4E0-4692-B416-60B39426E9C2}" dt="2023-11-02T14:12:06.500" v="90" actId="1036"/>
          <ac:spMkLst>
            <pc:docMk/>
            <pc:sldMk cId="2933726403" sldId="284"/>
            <ac:spMk id="22" creationId="{19A2FC1B-0D60-5B64-5A76-F999DBFAEFC4}"/>
          </ac:spMkLst>
        </pc:spChg>
        <pc:spChg chg="mod">
          <ac:chgData name="ZINCK Yves [CEGEE]" userId="58ab786b-eff3-4fb5-b8c5-161f6b44608b" providerId="ADAL" clId="{5AA8CA43-A4E0-4692-B416-60B39426E9C2}" dt="2023-11-02T14:12:06.500" v="90" actId="1036"/>
          <ac:spMkLst>
            <pc:docMk/>
            <pc:sldMk cId="2933726403" sldId="284"/>
            <ac:spMk id="23" creationId="{FD23133E-02ED-2E28-96C6-BD8AD2E9F792}"/>
          </ac:spMkLst>
        </pc:spChg>
        <pc:spChg chg="mod">
          <ac:chgData name="ZINCK Yves [CEGEE]" userId="58ab786b-eff3-4fb5-b8c5-161f6b44608b" providerId="ADAL" clId="{5AA8CA43-A4E0-4692-B416-60B39426E9C2}" dt="2023-11-02T14:12:06.500" v="90" actId="1036"/>
          <ac:spMkLst>
            <pc:docMk/>
            <pc:sldMk cId="2933726403" sldId="284"/>
            <ac:spMk id="25" creationId="{EA48A675-90F8-7788-3DE0-986F39F5CF06}"/>
          </ac:spMkLst>
        </pc:spChg>
        <pc:spChg chg="mod">
          <ac:chgData name="ZINCK Yves [CEGEE]" userId="58ab786b-eff3-4fb5-b8c5-161f6b44608b" providerId="ADAL" clId="{5AA8CA43-A4E0-4692-B416-60B39426E9C2}" dt="2023-11-02T14:12:06.500" v="90" actId="1036"/>
          <ac:spMkLst>
            <pc:docMk/>
            <pc:sldMk cId="2933726403" sldId="284"/>
            <ac:spMk id="32" creationId="{3F5DADC5-1A6A-3B18-067D-0736720D5740}"/>
          </ac:spMkLst>
        </pc:spChg>
        <pc:spChg chg="mod">
          <ac:chgData name="ZINCK Yves [CEGEE]" userId="58ab786b-eff3-4fb5-b8c5-161f6b44608b" providerId="ADAL" clId="{5AA8CA43-A4E0-4692-B416-60B39426E9C2}" dt="2023-11-02T14:12:06.500" v="90" actId="1036"/>
          <ac:spMkLst>
            <pc:docMk/>
            <pc:sldMk cId="2933726403" sldId="284"/>
            <ac:spMk id="33" creationId="{170C99D5-3B5C-31FB-FB29-4F0740F657E6}"/>
          </ac:spMkLst>
        </pc:spChg>
        <pc:picChg chg="mod">
          <ac:chgData name="ZINCK Yves [CEGEE]" userId="58ab786b-eff3-4fb5-b8c5-161f6b44608b" providerId="ADAL" clId="{5AA8CA43-A4E0-4692-B416-60B39426E9C2}" dt="2023-11-02T14:12:06.500" v="90" actId="1036"/>
          <ac:picMkLst>
            <pc:docMk/>
            <pc:sldMk cId="2933726403" sldId="284"/>
            <ac:picMk id="24" creationId="{8E999544-C0F1-05EA-9D40-10054EC15B4A}"/>
          </ac:picMkLst>
        </pc:picChg>
        <pc:picChg chg="mod">
          <ac:chgData name="ZINCK Yves [CEGEE]" userId="58ab786b-eff3-4fb5-b8c5-161f6b44608b" providerId="ADAL" clId="{5AA8CA43-A4E0-4692-B416-60B39426E9C2}" dt="2023-11-02T14:12:06.500" v="90" actId="1036"/>
          <ac:picMkLst>
            <pc:docMk/>
            <pc:sldMk cId="2933726403" sldId="284"/>
            <ac:picMk id="34" creationId="{0CF566C9-C607-6630-77DE-BF49C07B10D8}"/>
          </ac:picMkLst>
        </pc:picChg>
      </pc:sldChg>
      <pc:sldChg chg="modSp mod">
        <pc:chgData name="ZINCK Yves [CEGEE]" userId="58ab786b-eff3-4fb5-b8c5-161f6b44608b" providerId="ADAL" clId="{5AA8CA43-A4E0-4692-B416-60B39426E9C2}" dt="2023-11-10T15:46:14.211" v="781" actId="20577"/>
        <pc:sldMkLst>
          <pc:docMk/>
          <pc:sldMk cId="2419117478" sldId="285"/>
        </pc:sldMkLst>
        <pc:spChg chg="mod">
          <ac:chgData name="ZINCK Yves [CEGEE]" userId="58ab786b-eff3-4fb5-b8c5-161f6b44608b" providerId="ADAL" clId="{5AA8CA43-A4E0-4692-B416-60B39426E9C2}" dt="2023-11-10T15:46:14.211" v="781" actId="20577"/>
          <ac:spMkLst>
            <pc:docMk/>
            <pc:sldMk cId="2419117478" sldId="285"/>
            <ac:spMk id="2" creationId="{7184BBA0-D874-4088-9322-89D4D1A17B8F}"/>
          </ac:spMkLst>
        </pc:spChg>
      </pc:sldChg>
      <pc:sldChg chg="addSp modSp mod">
        <pc:chgData name="ZINCK Yves [CEGEE]" userId="58ab786b-eff3-4fb5-b8c5-161f6b44608b" providerId="ADAL" clId="{5AA8CA43-A4E0-4692-B416-60B39426E9C2}" dt="2023-11-02T14:12:48.428" v="92" actId="14100"/>
        <pc:sldMkLst>
          <pc:docMk/>
          <pc:sldMk cId="1658206373" sldId="287"/>
        </pc:sldMkLst>
        <pc:spChg chg="add mod">
          <ac:chgData name="ZINCK Yves [CEGEE]" userId="58ab786b-eff3-4fb5-b8c5-161f6b44608b" providerId="ADAL" clId="{5AA8CA43-A4E0-4692-B416-60B39426E9C2}" dt="2023-11-02T14:12:48.428" v="92" actId="14100"/>
          <ac:spMkLst>
            <pc:docMk/>
            <pc:sldMk cId="1658206373" sldId="287"/>
            <ac:spMk id="2" creationId="{C8B1222F-091A-A2A0-A3A8-D7D9140CC4E8}"/>
          </ac:spMkLst>
        </pc:spChg>
      </pc:sldChg>
      <pc:sldChg chg="modSp mod">
        <pc:chgData name="ZINCK Yves [CEGEE]" userId="58ab786b-eff3-4fb5-b8c5-161f6b44608b" providerId="ADAL" clId="{5AA8CA43-A4E0-4692-B416-60B39426E9C2}" dt="2023-11-10T15:46:08.327" v="758" actId="20577"/>
        <pc:sldMkLst>
          <pc:docMk/>
          <pc:sldMk cId="55857423" sldId="288"/>
        </pc:sldMkLst>
        <pc:spChg chg="mod">
          <ac:chgData name="ZINCK Yves [CEGEE]" userId="58ab786b-eff3-4fb5-b8c5-161f6b44608b" providerId="ADAL" clId="{5AA8CA43-A4E0-4692-B416-60B39426E9C2}" dt="2023-11-10T15:46:08.327" v="758" actId="20577"/>
          <ac:spMkLst>
            <pc:docMk/>
            <pc:sldMk cId="55857423" sldId="288"/>
            <ac:spMk id="2" creationId="{7184BBA0-D874-4088-9322-89D4D1A17B8F}"/>
          </ac:spMkLst>
        </pc:spChg>
      </pc:sldChg>
      <pc:sldChg chg="addSp delSp modSp del">
        <pc:chgData name="ZINCK Yves [CEGEE]" userId="58ab786b-eff3-4fb5-b8c5-161f6b44608b" providerId="ADAL" clId="{5AA8CA43-A4E0-4692-B416-60B39426E9C2}" dt="2023-11-10T15:41:31.360" v="460" actId="47"/>
        <pc:sldMkLst>
          <pc:docMk/>
          <pc:sldMk cId="733343079" sldId="289"/>
        </pc:sldMkLst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3" creationId="{BE837D61-7A98-26BD-EF8E-9BA3A0581B3C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4" creationId="{52687C9A-585A-6A4C-576E-31FBEE4ED528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7" creationId="{40D5AF4F-754E-2FDE-C460-474B7541202F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8" creationId="{31650518-9C57-775D-A8C8-7AED729B47D9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9" creationId="{725BA908-2DBD-F717-FCB2-946F735A699F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10" creationId="{E1AF981F-9EDD-F4FC-4D8A-B29E3DD22501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11" creationId="{284AAB56-5306-3F38-F832-13878FC3261A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12" creationId="{AE304F13-1A54-045B-FE46-0798B49C6634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13" creationId="{5F359AB1-97FD-9E4D-561A-8A0B30363BA3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14" creationId="{51899C00-3C78-96F4-47D1-C9DB263FAA1D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15" creationId="{AF91701D-F7F0-164F-3DC8-DCA7DE581941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16" creationId="{05CCB019-B55C-4F5F-D387-12F448724B9A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17" creationId="{856B4F51-82E6-8192-59D2-D96ABE6AE073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18" creationId="{E5DB053C-74C8-A99C-853A-A13C20DD1A53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19" creationId="{FBD87B39-5830-0F66-DFAE-B6ADB3BFF751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20" creationId="{C018B6E5-3CCC-D3CC-F41C-A3E19B866704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21" creationId="{87E9C377-CE4D-AF72-3200-0B4016FEC97F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22" creationId="{7F7331C8-00B0-9EEE-9A12-007B97AFCEBC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23" creationId="{AC8884BF-ABBB-45D3-E7A7-188D2FFB9301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24" creationId="{D56156C2-8E7C-D1C4-DA8B-C6258444ABAA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25" creationId="{30AD519D-F07A-A543-7964-0E3E696FCCAD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26" creationId="{011BD6E0-75C7-5FC8-CE4B-FE1AAEA1D37F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27" creationId="{90D27909-0280-4D8D-18D2-A58E7DC8E89A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28" creationId="{8BEF6C04-FED5-D4A1-46A4-E91CE1554A6B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29" creationId="{291D372F-24E0-5AB0-866B-300A80ED3566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30" creationId="{96D64CC4-DE26-A043-CC4A-F9D70D441DAD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31" creationId="{E5C308D0-B5E0-9470-35D2-1A17A33AF6FD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160" creationId="{1D228850-3D56-9948-8FF7-96026573E105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161" creationId="{B5EB116B-1763-BD51-A24E-1DD0A94A8E76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162" creationId="{F6DFF1A7-A017-A394-BB5A-686EEDB57091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163" creationId="{43E43FBD-99AD-FCB3-A6E9-5325201445CE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164" creationId="{D3FD43F5-02DF-BDB6-B800-C70D51F86DF6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165" creationId="{71576F38-3999-DB1D-C8DE-701C903052B1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166" creationId="{E3EB5232-898B-4732-7637-8FADC847BB2C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167" creationId="{A1D845C5-D53C-236C-8F81-4B099DF1F730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168" creationId="{0577AFF3-4CC2-9A3E-52D8-048323542444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169" creationId="{ECBFA3A5-28AF-E6AD-8584-412DF45042D6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170" creationId="{326EEA65-D2DE-C909-FFAE-93CB20BB4C78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172" creationId="{19B4BFBB-249C-9CCE-92A6-38EC687E9A6D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175" creationId="{5FE40647-A77F-368E-D5FE-8C80D920EFDD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176" creationId="{7AB40620-A4EB-8E68-BE2E-10A05170004F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177" creationId="{F8A2EB6C-6B3A-18B6-EA2A-FF65E3DB83A9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178" creationId="{4ED7C8F5-22F2-7DB0-90A0-AC92BA6557A3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179" creationId="{85A0F64F-5337-0BED-E8F6-3EDF4263F129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180" creationId="{64FC2C21-B2BE-6CC1-8DD1-A8F54D46F40E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181" creationId="{9CD87CB9-695B-326E-7BCA-F3E574AFB5C3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182" creationId="{FB7051DE-60D8-CF68-667E-944892330E9B}"/>
          </ac:spMkLst>
        </pc:spChg>
        <pc:spChg chg="del">
          <ac:chgData name="ZINCK Yves [CEGEE]" userId="58ab786b-eff3-4fb5-b8c5-161f6b44608b" providerId="ADAL" clId="{5AA8CA43-A4E0-4692-B416-60B39426E9C2}" dt="2023-11-02T14:13:30.878" v="93" actId="478"/>
          <ac:spMkLst>
            <pc:docMk/>
            <pc:sldMk cId="733343079" sldId="289"/>
            <ac:spMk id="215" creationId="{FD9E252F-06B7-BD96-D88F-F19051A03EF2}"/>
          </ac:spMkLst>
        </pc:spChg>
        <pc:spChg chg="del">
          <ac:chgData name="ZINCK Yves [CEGEE]" userId="58ab786b-eff3-4fb5-b8c5-161f6b44608b" providerId="ADAL" clId="{5AA8CA43-A4E0-4692-B416-60B39426E9C2}" dt="2023-11-02T14:13:30.878" v="93" actId="478"/>
          <ac:spMkLst>
            <pc:docMk/>
            <pc:sldMk cId="733343079" sldId="289"/>
            <ac:spMk id="257" creationId="{6D093652-69DB-4DE2-2681-4302848F30FC}"/>
          </ac:spMkLst>
        </pc:spChg>
        <pc:spChg chg="del">
          <ac:chgData name="ZINCK Yves [CEGEE]" userId="58ab786b-eff3-4fb5-b8c5-161f6b44608b" providerId="ADAL" clId="{5AA8CA43-A4E0-4692-B416-60B39426E9C2}" dt="2023-11-02T14:13:30.878" v="93" actId="478"/>
          <ac:spMkLst>
            <pc:docMk/>
            <pc:sldMk cId="733343079" sldId="289"/>
            <ac:spMk id="258" creationId="{07ADAE53-FC0B-6F2F-1CB3-A978D5D51F48}"/>
          </ac:spMkLst>
        </pc:spChg>
        <pc:spChg chg="del">
          <ac:chgData name="ZINCK Yves [CEGEE]" userId="58ab786b-eff3-4fb5-b8c5-161f6b44608b" providerId="ADAL" clId="{5AA8CA43-A4E0-4692-B416-60B39426E9C2}" dt="2023-11-02T14:13:30.878" v="93" actId="478"/>
          <ac:spMkLst>
            <pc:docMk/>
            <pc:sldMk cId="733343079" sldId="289"/>
            <ac:spMk id="259" creationId="{1B416D42-9EFD-E92D-D206-0514ED336253}"/>
          </ac:spMkLst>
        </pc:spChg>
        <pc:spChg chg="del">
          <ac:chgData name="ZINCK Yves [CEGEE]" userId="58ab786b-eff3-4fb5-b8c5-161f6b44608b" providerId="ADAL" clId="{5AA8CA43-A4E0-4692-B416-60B39426E9C2}" dt="2023-11-02T14:13:30.878" v="93" actId="478"/>
          <ac:spMkLst>
            <pc:docMk/>
            <pc:sldMk cId="733343079" sldId="289"/>
            <ac:spMk id="279" creationId="{3BBCF08D-A637-9779-E126-CBF5C90725D7}"/>
          </ac:spMkLst>
        </pc:spChg>
        <pc:spChg chg="del">
          <ac:chgData name="ZINCK Yves [CEGEE]" userId="58ab786b-eff3-4fb5-b8c5-161f6b44608b" providerId="ADAL" clId="{5AA8CA43-A4E0-4692-B416-60B39426E9C2}" dt="2023-11-02T14:13:30.878" v="93" actId="478"/>
          <ac:spMkLst>
            <pc:docMk/>
            <pc:sldMk cId="733343079" sldId="289"/>
            <ac:spMk id="297" creationId="{BF9D9E47-002E-31BF-BBE8-12E67EB51890}"/>
          </ac:spMkLst>
        </pc:spChg>
        <pc:spChg chg="del">
          <ac:chgData name="ZINCK Yves [CEGEE]" userId="58ab786b-eff3-4fb5-b8c5-161f6b44608b" providerId="ADAL" clId="{5AA8CA43-A4E0-4692-B416-60B39426E9C2}" dt="2023-11-02T14:13:30.878" v="93" actId="478"/>
          <ac:spMkLst>
            <pc:docMk/>
            <pc:sldMk cId="733343079" sldId="289"/>
            <ac:spMk id="298" creationId="{CB3E9D3A-BEA8-AEC8-77C3-A20ACAA86EFF}"/>
          </ac:spMkLst>
        </pc:spChg>
        <pc:spChg chg="del">
          <ac:chgData name="ZINCK Yves [CEGEE]" userId="58ab786b-eff3-4fb5-b8c5-161f6b44608b" providerId="ADAL" clId="{5AA8CA43-A4E0-4692-B416-60B39426E9C2}" dt="2023-11-02T14:13:30.878" v="93" actId="478"/>
          <ac:spMkLst>
            <pc:docMk/>
            <pc:sldMk cId="733343079" sldId="289"/>
            <ac:spMk id="299" creationId="{A9EAE331-2AA5-0E3D-A8B6-7FFE7552536A}"/>
          </ac:spMkLst>
        </pc:spChg>
        <pc:spChg chg="del">
          <ac:chgData name="ZINCK Yves [CEGEE]" userId="58ab786b-eff3-4fb5-b8c5-161f6b44608b" providerId="ADAL" clId="{5AA8CA43-A4E0-4692-B416-60B39426E9C2}" dt="2023-11-02T14:13:30.878" v="93" actId="478"/>
          <ac:spMkLst>
            <pc:docMk/>
            <pc:sldMk cId="733343079" sldId="289"/>
            <ac:spMk id="333" creationId="{6274017F-87B1-0636-9EBE-400E82DC9B08}"/>
          </ac:spMkLst>
        </pc:spChg>
        <pc:spChg chg="del">
          <ac:chgData name="ZINCK Yves [CEGEE]" userId="58ab786b-eff3-4fb5-b8c5-161f6b44608b" providerId="ADAL" clId="{5AA8CA43-A4E0-4692-B416-60B39426E9C2}" dt="2023-11-02T14:13:30.878" v="93" actId="478"/>
          <ac:spMkLst>
            <pc:docMk/>
            <pc:sldMk cId="733343079" sldId="289"/>
            <ac:spMk id="334" creationId="{88FA321B-7CED-F213-FEA6-AAC8EB82E957}"/>
          </ac:spMkLst>
        </pc:spChg>
        <pc:spChg chg="del">
          <ac:chgData name="ZINCK Yves [CEGEE]" userId="58ab786b-eff3-4fb5-b8c5-161f6b44608b" providerId="ADAL" clId="{5AA8CA43-A4E0-4692-B416-60B39426E9C2}" dt="2023-11-02T14:13:30.878" v="93" actId="478"/>
          <ac:spMkLst>
            <pc:docMk/>
            <pc:sldMk cId="733343079" sldId="289"/>
            <ac:spMk id="335" creationId="{A41D25E8-9D3E-A38C-6F37-750042F07692}"/>
          </ac:spMkLst>
        </pc:spChg>
        <pc:spChg chg="del">
          <ac:chgData name="ZINCK Yves [CEGEE]" userId="58ab786b-eff3-4fb5-b8c5-161f6b44608b" providerId="ADAL" clId="{5AA8CA43-A4E0-4692-B416-60B39426E9C2}" dt="2023-11-02T14:13:30.878" v="93" actId="478"/>
          <ac:spMkLst>
            <pc:docMk/>
            <pc:sldMk cId="733343079" sldId="289"/>
            <ac:spMk id="336" creationId="{E8D423CF-C59D-5D31-9346-0A2F8F00DC20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337" creationId="{D83D45DF-5A3C-7506-EB23-DA2438C4B46C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338" creationId="{F98E71B3-411A-0E8B-FD5F-493931E33DE2}"/>
          </ac:spMkLst>
        </pc:spChg>
        <pc:spChg chg="add 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341" creationId="{F46903AD-4304-36E5-E4AE-2E6642D47694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346" creationId="{7F8D713F-8185-61F4-11DA-3A2FB4887FBD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347" creationId="{D6A8A0CB-E350-CC90-A32F-5C456D850E83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348" creationId="{D9DDA9EC-50E9-EC11-3A9D-2B84EED7A274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349" creationId="{1A6C9449-FB27-2326-ACEF-6E3B13583DBC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350" creationId="{7E297028-DCDC-E795-A615-4DA1CA94A535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351" creationId="{49841920-48F3-E127-8CB9-C6B8305604C3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352" creationId="{A3F421DD-5AB4-05CC-E47E-2709A17E1EBA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353" creationId="{E49616D0-91E1-8324-A471-EC78C297DF7E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354" creationId="{599CF0F6-0CC7-FAF2-400D-EC04EA69660C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355" creationId="{E0E81648-3CC6-34C4-48AA-ABB904BA9A0D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356" creationId="{7F6FE2E6-5757-D20B-EB6F-6D772EB9B46E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357" creationId="{00C2E6EF-7076-DCAA-C8EF-FA11210B02B8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358" creationId="{35C6D089-3FCC-CC88-B36E-4EA4185C269E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359" creationId="{D0070620-C557-4D2B-C37B-824BB25B2007}"/>
          </ac:spMkLst>
        </pc:spChg>
        <pc:spChg chg="add 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360" creationId="{D21CFF7D-DF30-D4C0-DA1D-F9BE87CF84D4}"/>
          </ac:spMkLst>
        </pc:spChg>
        <pc:spChg chg="add 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361" creationId="{81EEF604-DA0F-183A-FEBA-D3894B09B455}"/>
          </ac:spMkLst>
        </pc:spChg>
        <pc:spChg chg="add 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362" creationId="{DF1D147B-F056-0EC3-D043-65B9F0B61689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366" creationId="{37F660AA-F780-0267-D1E4-EFF562126A9D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367" creationId="{6EB6A730-713A-2B23-AE41-A4B246AD311F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368" creationId="{01260DB4-7A1D-7D31-2CE6-84E2BD08D545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369" creationId="{BBA4361E-19E1-DA34-5E33-73222CA943BE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370" creationId="{CE363AD9-46A8-A2A8-CA13-B72175D2BF59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371" creationId="{A9EDC521-323E-CCAA-FF83-543A0D074DB7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372" creationId="{A365EA96-8B54-E266-E85D-5A4CA9D3109B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373" creationId="{E1030C6D-F0BF-ECF6-A1B2-A40064086956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374" creationId="{D8F93188-2555-C89A-82EF-68DF20C85604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375" creationId="{8651BF3C-1E54-0ED1-EFC2-750E2BD2DE8D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376" creationId="{0C2F6974-C52D-0B0B-8E4C-A4E636122C02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377" creationId="{64E9F3ED-1D98-AC22-712D-0D5172E4B82E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378" creationId="{A7EBD9B6-D972-3135-5835-33A7D4CE3DFC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379" creationId="{9728A50E-5513-8AF9-10BC-D858C3433C75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380" creationId="{1726E093-45B0-D1EC-327E-FA65E9A9585F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381" creationId="{73798938-795E-6422-7E1E-151E5669B010}"/>
          </ac:spMkLst>
        </pc:spChg>
        <pc:spChg chg="add 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382" creationId="{B0CFE212-6C98-DC30-8C9F-B3AEA8BE66B7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384" creationId="{7BC9C60D-D59F-44E5-A63A-E4AB38AA62E0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385" creationId="{E7522E6C-A471-9DBF-F332-A392614430D8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386" creationId="{49206A76-F3E1-8A0D-2E79-6429C5E09499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387" creationId="{914E6D4E-A670-1275-548F-481E85EF88D2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388" creationId="{74851829-04C1-580A-EE95-95402820E2DD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389" creationId="{43959EAF-BFFA-07C6-A055-878A7A61D887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390" creationId="{35BBA178-D508-2527-46EE-B5AAC9C6A861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391" creationId="{726D2113-52B4-1834-D3F6-E798B5E92C40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392" creationId="{42E65950-5699-5A16-147E-D6903FB8841C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393" creationId="{0791FE89-15BC-B91C-C1CF-8AB9A4DE7DAC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394" creationId="{230DBDB1-9D7D-23F0-000C-E5B47549AC99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395" creationId="{460F6CCE-0DA0-33E7-BDA2-D3E42D0A12BB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396" creationId="{B65BE1D9-3DA8-0A4A-F5CC-3861CB56680B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397" creationId="{4ED8B373-BD62-379A-8B97-895A3D011A05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398" creationId="{2FB41953-2A19-482E-6C42-9813F4DFC167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399" creationId="{A301B285-8CE5-B4AC-2D32-DBFC7A397E1C}"/>
          </ac:spMkLst>
        </pc:spChg>
        <pc:spChg chg="add 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400" creationId="{C1B9039D-80B3-7D0E-D41C-5D98B5334484}"/>
          </ac:spMkLst>
        </pc:spChg>
        <pc:spChg chg="add 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401" creationId="{CBD876DB-7500-9D45-2AF9-70FADA69BEE9}"/>
          </ac:spMkLst>
        </pc:spChg>
        <pc:spChg chg="add 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402" creationId="{05F6F2BD-59F4-BCE4-F9DF-CFD2648B88ED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406" creationId="{AD7B5265-EE88-D80C-EB67-75EB98D69744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407" creationId="{9A5A9367-4C65-C997-3025-1CA33F8E6531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408" creationId="{5A981CCA-3459-8830-0B40-5D8338B243DF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409" creationId="{8494429B-98F0-578A-D118-A77E6BFCFE50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410" creationId="{0FD01A28-8293-7DBD-5412-608157173BB3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411" creationId="{F02A2FEA-6043-194C-289E-B31990CD7952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412" creationId="{E70AB7B8-F44A-6E85-9FD6-51811D3E8CEF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413" creationId="{2EC9080B-5984-82D9-9D85-7FC5E92139AD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414" creationId="{CCCB6075-DE2A-F6D3-8728-B435C90FC0B1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415" creationId="{13C64B4A-93DD-D79C-487F-AD3BCAC1E078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416" creationId="{498C9D76-39E8-BECE-34E1-F353CAAF7341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417" creationId="{74239EAC-B503-591A-DAEE-50F47A4D28EA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418" creationId="{9C07D8F0-DA84-F6F0-01D2-C788AABE7CC4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419" creationId="{29FD06C3-4EC3-E2E0-BF3A-2DB4BD1C9AFC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420" creationId="{E66535DC-86DA-6037-0E48-868EAFE7C582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421" creationId="{1FA1D756-0228-5765-9710-712D2C3236E6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422" creationId="{B8593730-097D-5E86-F314-62BEA60EC162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423" creationId="{E999EB0C-543A-B8E5-156D-853CFE18CB28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424" creationId="{72C2F9B2-5B50-FE4E-53E3-FFE2E5F75F82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425" creationId="{5947D5C9-ADFB-EA95-EC6F-D994490D5DFE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426" creationId="{83EE2135-45F1-D43F-F5B7-8B5A0C52314F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427" creationId="{F87BB992-3103-1C12-63F6-23E52FE69D20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428" creationId="{D828842F-7C89-5129-3FF5-460BD46EB3B6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429" creationId="{C9C032A7-BC2B-CAA8-990E-4DD5569FDAB1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430" creationId="{C48A39D7-AF18-73B3-7330-D155111E6BB3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431" creationId="{7C7DFE56-5823-3733-D0DF-7A15F2FF1B10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432" creationId="{18BBD3A8-1463-D24C-F007-ED2FF1B9AAC5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433" creationId="{81FDEBA0-8D4F-D182-BF05-EBC30CBE1D7F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434" creationId="{80CCE6ED-4DD9-F9C2-C37F-64F0D218B097}"/>
          </ac:spMkLst>
        </pc:spChg>
        <pc:spChg chg="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435" creationId="{BC0770EB-7DA9-C291-CCA3-1D59F7EE48EB}"/>
          </ac:spMkLst>
        </pc:spChg>
        <pc:spChg chg="add 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436" creationId="{F7CBFD27-8C54-A68D-9514-F2689308027D}"/>
          </ac:spMkLst>
        </pc:spChg>
        <pc:spChg chg="add 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437" creationId="{3E453050-9688-A94A-98EA-03CF7FE0A5BC}"/>
          </ac:spMkLst>
        </pc:spChg>
        <pc:spChg chg="add 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438" creationId="{0A0EC54E-22F1-D4E2-15DD-B7A3331F7312}"/>
          </ac:spMkLst>
        </pc:spChg>
        <pc:spChg chg="add 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439" creationId="{20AFB233-923C-68C1-1F9E-7BB6E2105E71}"/>
          </ac:spMkLst>
        </pc:spChg>
        <pc:spChg chg="add mod">
          <ac:chgData name="ZINCK Yves [CEGEE]" userId="58ab786b-eff3-4fb5-b8c5-161f6b44608b" providerId="ADAL" clId="{5AA8CA43-A4E0-4692-B416-60B39426E9C2}" dt="2023-11-02T14:13:35.063" v="94"/>
          <ac:spMkLst>
            <pc:docMk/>
            <pc:sldMk cId="733343079" sldId="289"/>
            <ac:spMk id="442" creationId="{E13C0085-6C1D-E283-2B60-35F04CDB18BE}"/>
          </ac:spMkLst>
        </pc:spChg>
        <pc:grpChg chg="add mod">
          <ac:chgData name="ZINCK Yves [CEGEE]" userId="58ab786b-eff3-4fb5-b8c5-161f6b44608b" providerId="ADAL" clId="{5AA8CA43-A4E0-4692-B416-60B39426E9C2}" dt="2023-11-02T14:13:35.063" v="94"/>
          <ac:grpSpMkLst>
            <pc:docMk/>
            <pc:sldMk cId="733343079" sldId="289"/>
            <ac:grpSpMk id="2" creationId="{BF8A861E-02CE-A401-3C6F-BA7B336BF753}"/>
          </ac:grpSpMkLst>
        </pc:grpChg>
        <pc:grpChg chg="mod">
          <ac:chgData name="ZINCK Yves [CEGEE]" userId="58ab786b-eff3-4fb5-b8c5-161f6b44608b" providerId="ADAL" clId="{5AA8CA43-A4E0-4692-B416-60B39426E9C2}" dt="2023-11-02T14:13:35.063" v="94"/>
          <ac:grpSpMkLst>
            <pc:docMk/>
            <pc:sldMk cId="733343079" sldId="289"/>
            <ac:grpSpMk id="171" creationId="{B07A1D7F-6A15-7E62-9C4C-424BA61E434D}"/>
          </ac:grpSpMkLst>
        </pc:grpChg>
        <pc:grpChg chg="mod">
          <ac:chgData name="ZINCK Yves [CEGEE]" userId="58ab786b-eff3-4fb5-b8c5-161f6b44608b" providerId="ADAL" clId="{5AA8CA43-A4E0-4692-B416-60B39426E9C2}" dt="2023-11-02T14:13:35.063" v="94"/>
          <ac:grpSpMkLst>
            <pc:docMk/>
            <pc:sldMk cId="733343079" sldId="289"/>
            <ac:grpSpMk id="173" creationId="{4B5EC427-9173-38A0-99E9-B9C4ABFB8E7B}"/>
          </ac:grpSpMkLst>
        </pc:grpChg>
        <pc:grpChg chg="mod">
          <ac:chgData name="ZINCK Yves [CEGEE]" userId="58ab786b-eff3-4fb5-b8c5-161f6b44608b" providerId="ADAL" clId="{5AA8CA43-A4E0-4692-B416-60B39426E9C2}" dt="2023-11-02T14:13:35.063" v="94"/>
          <ac:grpSpMkLst>
            <pc:docMk/>
            <pc:sldMk cId="733343079" sldId="289"/>
            <ac:grpSpMk id="174" creationId="{F6FA4410-D2E0-5012-5837-979A86D19348}"/>
          </ac:grpSpMkLst>
        </pc:grpChg>
        <pc:grpChg chg="del">
          <ac:chgData name="ZINCK Yves [CEGEE]" userId="58ab786b-eff3-4fb5-b8c5-161f6b44608b" providerId="ADAL" clId="{5AA8CA43-A4E0-4692-B416-60B39426E9C2}" dt="2023-11-02T14:13:30.878" v="93" actId="478"/>
          <ac:grpSpMkLst>
            <pc:docMk/>
            <pc:sldMk cId="733343079" sldId="289"/>
            <ac:grpSpMk id="183" creationId="{D241671A-D91A-B1B5-43A7-CA98B4257D46}"/>
          </ac:grpSpMkLst>
        </pc:grpChg>
        <pc:grpChg chg="del">
          <ac:chgData name="ZINCK Yves [CEGEE]" userId="58ab786b-eff3-4fb5-b8c5-161f6b44608b" providerId="ADAL" clId="{5AA8CA43-A4E0-4692-B416-60B39426E9C2}" dt="2023-11-02T14:13:30.878" v="93" actId="478"/>
          <ac:grpSpMkLst>
            <pc:docMk/>
            <pc:sldMk cId="733343079" sldId="289"/>
            <ac:grpSpMk id="216" creationId="{EBEC1262-0246-7734-705A-E6FE49666F7B}"/>
          </ac:grpSpMkLst>
        </pc:grpChg>
        <pc:grpChg chg="del">
          <ac:chgData name="ZINCK Yves [CEGEE]" userId="58ab786b-eff3-4fb5-b8c5-161f6b44608b" providerId="ADAL" clId="{5AA8CA43-A4E0-4692-B416-60B39426E9C2}" dt="2023-11-02T14:13:30.878" v="93" actId="478"/>
          <ac:grpSpMkLst>
            <pc:docMk/>
            <pc:sldMk cId="733343079" sldId="289"/>
            <ac:grpSpMk id="260" creationId="{4F818694-2232-F0E6-BFA9-556D0170C8B3}"/>
          </ac:grpSpMkLst>
        </pc:grpChg>
        <pc:grpChg chg="del">
          <ac:chgData name="ZINCK Yves [CEGEE]" userId="58ab786b-eff3-4fb5-b8c5-161f6b44608b" providerId="ADAL" clId="{5AA8CA43-A4E0-4692-B416-60B39426E9C2}" dt="2023-11-02T14:13:30.878" v="93" actId="478"/>
          <ac:grpSpMkLst>
            <pc:docMk/>
            <pc:sldMk cId="733343079" sldId="289"/>
            <ac:grpSpMk id="280" creationId="{55156481-3A21-A466-9750-CD0986AC9B72}"/>
          </ac:grpSpMkLst>
        </pc:grpChg>
        <pc:grpChg chg="del">
          <ac:chgData name="ZINCK Yves [CEGEE]" userId="58ab786b-eff3-4fb5-b8c5-161f6b44608b" providerId="ADAL" clId="{5AA8CA43-A4E0-4692-B416-60B39426E9C2}" dt="2023-11-02T14:13:30.878" v="93" actId="478"/>
          <ac:grpSpMkLst>
            <pc:docMk/>
            <pc:sldMk cId="733343079" sldId="289"/>
            <ac:grpSpMk id="301" creationId="{9F9A115F-B02B-98BB-DC5F-0246D55B40A5}"/>
          </ac:grpSpMkLst>
        </pc:grpChg>
        <pc:grpChg chg="add mod">
          <ac:chgData name="ZINCK Yves [CEGEE]" userId="58ab786b-eff3-4fb5-b8c5-161f6b44608b" providerId="ADAL" clId="{5AA8CA43-A4E0-4692-B416-60B39426E9C2}" dt="2023-11-02T14:13:35.063" v="94"/>
          <ac:grpSpMkLst>
            <pc:docMk/>
            <pc:sldMk cId="733343079" sldId="289"/>
            <ac:grpSpMk id="342" creationId="{C8E92E51-364B-714B-2524-9E0413D2D1D7}"/>
          </ac:grpSpMkLst>
        </pc:grpChg>
        <pc:grpChg chg="mod">
          <ac:chgData name="ZINCK Yves [CEGEE]" userId="58ab786b-eff3-4fb5-b8c5-161f6b44608b" providerId="ADAL" clId="{5AA8CA43-A4E0-4692-B416-60B39426E9C2}" dt="2023-11-02T14:13:35.063" v="94"/>
          <ac:grpSpMkLst>
            <pc:docMk/>
            <pc:sldMk cId="733343079" sldId="289"/>
            <ac:grpSpMk id="343" creationId="{2E611895-7440-065B-31CD-818D7BF338EA}"/>
          </ac:grpSpMkLst>
        </pc:grpChg>
        <pc:grpChg chg="mod">
          <ac:chgData name="ZINCK Yves [CEGEE]" userId="58ab786b-eff3-4fb5-b8c5-161f6b44608b" providerId="ADAL" clId="{5AA8CA43-A4E0-4692-B416-60B39426E9C2}" dt="2023-11-02T14:13:35.063" v="94"/>
          <ac:grpSpMkLst>
            <pc:docMk/>
            <pc:sldMk cId="733343079" sldId="289"/>
            <ac:grpSpMk id="344" creationId="{5EA23125-EFB7-E0DD-C0A6-DAD306BA5065}"/>
          </ac:grpSpMkLst>
        </pc:grpChg>
        <pc:grpChg chg="mod">
          <ac:chgData name="ZINCK Yves [CEGEE]" userId="58ab786b-eff3-4fb5-b8c5-161f6b44608b" providerId="ADAL" clId="{5AA8CA43-A4E0-4692-B416-60B39426E9C2}" dt="2023-11-02T14:13:35.063" v="94"/>
          <ac:grpSpMkLst>
            <pc:docMk/>
            <pc:sldMk cId="733343079" sldId="289"/>
            <ac:grpSpMk id="345" creationId="{AB732732-6D65-1EEC-B56C-058ED06B3094}"/>
          </ac:grpSpMkLst>
        </pc:grpChg>
        <pc:grpChg chg="add mod">
          <ac:chgData name="ZINCK Yves [CEGEE]" userId="58ab786b-eff3-4fb5-b8c5-161f6b44608b" providerId="ADAL" clId="{5AA8CA43-A4E0-4692-B416-60B39426E9C2}" dt="2023-11-02T14:13:35.063" v="94"/>
          <ac:grpSpMkLst>
            <pc:docMk/>
            <pc:sldMk cId="733343079" sldId="289"/>
            <ac:grpSpMk id="363" creationId="{F2685EAE-14CA-39C2-4394-593FF9BDBBDF}"/>
          </ac:grpSpMkLst>
        </pc:grpChg>
        <pc:grpChg chg="mod">
          <ac:chgData name="ZINCK Yves [CEGEE]" userId="58ab786b-eff3-4fb5-b8c5-161f6b44608b" providerId="ADAL" clId="{5AA8CA43-A4E0-4692-B416-60B39426E9C2}" dt="2023-11-02T14:13:35.063" v="94"/>
          <ac:grpSpMkLst>
            <pc:docMk/>
            <pc:sldMk cId="733343079" sldId="289"/>
            <ac:grpSpMk id="364" creationId="{5DF9E991-00A2-450C-A347-2A22B1FD58A3}"/>
          </ac:grpSpMkLst>
        </pc:grpChg>
        <pc:grpChg chg="mod">
          <ac:chgData name="ZINCK Yves [CEGEE]" userId="58ab786b-eff3-4fb5-b8c5-161f6b44608b" providerId="ADAL" clId="{5AA8CA43-A4E0-4692-B416-60B39426E9C2}" dt="2023-11-02T14:13:35.063" v="94"/>
          <ac:grpSpMkLst>
            <pc:docMk/>
            <pc:sldMk cId="733343079" sldId="289"/>
            <ac:grpSpMk id="365" creationId="{FD854AB8-B12A-37D0-5B46-9AEE16F6AF3A}"/>
          </ac:grpSpMkLst>
        </pc:grpChg>
        <pc:grpChg chg="add mod">
          <ac:chgData name="ZINCK Yves [CEGEE]" userId="58ab786b-eff3-4fb5-b8c5-161f6b44608b" providerId="ADAL" clId="{5AA8CA43-A4E0-4692-B416-60B39426E9C2}" dt="2023-11-02T14:13:35.063" v="94"/>
          <ac:grpSpMkLst>
            <pc:docMk/>
            <pc:sldMk cId="733343079" sldId="289"/>
            <ac:grpSpMk id="383" creationId="{5C521699-90E8-D202-263D-080A884E4F39}"/>
          </ac:grpSpMkLst>
        </pc:grpChg>
        <pc:grpChg chg="add mod">
          <ac:chgData name="ZINCK Yves [CEGEE]" userId="58ab786b-eff3-4fb5-b8c5-161f6b44608b" providerId="ADAL" clId="{5AA8CA43-A4E0-4692-B416-60B39426E9C2}" dt="2023-11-02T14:13:35.063" v="94"/>
          <ac:grpSpMkLst>
            <pc:docMk/>
            <pc:sldMk cId="733343079" sldId="289"/>
            <ac:grpSpMk id="404" creationId="{D5F39D5D-E000-730D-2B69-EE6CB9300484}"/>
          </ac:grpSpMkLst>
        </pc:grpChg>
        <pc:grpChg chg="mod">
          <ac:chgData name="ZINCK Yves [CEGEE]" userId="58ab786b-eff3-4fb5-b8c5-161f6b44608b" providerId="ADAL" clId="{5AA8CA43-A4E0-4692-B416-60B39426E9C2}" dt="2023-11-02T14:13:35.063" v="94"/>
          <ac:grpSpMkLst>
            <pc:docMk/>
            <pc:sldMk cId="733343079" sldId="289"/>
            <ac:grpSpMk id="405" creationId="{30BFBF63-59EC-8007-6842-A43A5AA5A2EF}"/>
          </ac:grpSpMkLst>
        </pc:grpChg>
        <pc:picChg chg="del">
          <ac:chgData name="ZINCK Yves [CEGEE]" userId="58ab786b-eff3-4fb5-b8c5-161f6b44608b" providerId="ADAL" clId="{5AA8CA43-A4E0-4692-B416-60B39426E9C2}" dt="2023-11-02T14:13:30.878" v="93" actId="478"/>
          <ac:picMkLst>
            <pc:docMk/>
            <pc:sldMk cId="733343079" sldId="289"/>
            <ac:picMk id="300" creationId="{C9B55B1F-2BD8-1B40-1BA4-0BBD43516DE7}"/>
          </ac:picMkLst>
        </pc:picChg>
        <pc:picChg chg="add mod">
          <ac:chgData name="ZINCK Yves [CEGEE]" userId="58ab786b-eff3-4fb5-b8c5-161f6b44608b" providerId="ADAL" clId="{5AA8CA43-A4E0-4692-B416-60B39426E9C2}" dt="2023-11-02T14:13:35.063" v="94"/>
          <ac:picMkLst>
            <pc:docMk/>
            <pc:sldMk cId="733343079" sldId="289"/>
            <ac:picMk id="403" creationId="{BFBD1F50-BEA4-BC43-72EC-F6DF7BE81EFB}"/>
          </ac:picMkLst>
        </pc:picChg>
        <pc:cxnChg chg="del">
          <ac:chgData name="ZINCK Yves [CEGEE]" userId="58ab786b-eff3-4fb5-b8c5-161f6b44608b" providerId="ADAL" clId="{5AA8CA43-A4E0-4692-B416-60B39426E9C2}" dt="2023-11-02T14:13:30.878" v="93" actId="478"/>
          <ac:cxnSpMkLst>
            <pc:docMk/>
            <pc:sldMk cId="733343079" sldId="289"/>
            <ac:cxnSpMk id="339" creationId="{18319B50-9412-9054-25A6-F8E596EC784E}"/>
          </ac:cxnSpMkLst>
        </pc:cxnChg>
        <pc:cxnChg chg="del">
          <ac:chgData name="ZINCK Yves [CEGEE]" userId="58ab786b-eff3-4fb5-b8c5-161f6b44608b" providerId="ADAL" clId="{5AA8CA43-A4E0-4692-B416-60B39426E9C2}" dt="2023-11-02T14:13:30.878" v="93" actId="478"/>
          <ac:cxnSpMkLst>
            <pc:docMk/>
            <pc:sldMk cId="733343079" sldId="289"/>
            <ac:cxnSpMk id="340" creationId="{2E7A6219-6FE1-E224-1555-904589353C2D}"/>
          </ac:cxnSpMkLst>
        </pc:cxnChg>
        <pc:cxnChg chg="add mod">
          <ac:chgData name="ZINCK Yves [CEGEE]" userId="58ab786b-eff3-4fb5-b8c5-161f6b44608b" providerId="ADAL" clId="{5AA8CA43-A4E0-4692-B416-60B39426E9C2}" dt="2023-11-02T14:13:35.063" v="94"/>
          <ac:cxnSpMkLst>
            <pc:docMk/>
            <pc:sldMk cId="733343079" sldId="289"/>
            <ac:cxnSpMk id="440" creationId="{F9B875C5-7E2F-D352-AF2A-452DB46CF514}"/>
          </ac:cxnSpMkLst>
        </pc:cxnChg>
        <pc:cxnChg chg="add mod">
          <ac:chgData name="ZINCK Yves [CEGEE]" userId="58ab786b-eff3-4fb5-b8c5-161f6b44608b" providerId="ADAL" clId="{5AA8CA43-A4E0-4692-B416-60B39426E9C2}" dt="2023-11-02T14:13:35.063" v="94"/>
          <ac:cxnSpMkLst>
            <pc:docMk/>
            <pc:sldMk cId="733343079" sldId="289"/>
            <ac:cxnSpMk id="441" creationId="{D53A8694-03E5-8323-093C-C6EAFB12DB3B}"/>
          </ac:cxnSpMkLst>
        </pc:cxnChg>
      </pc:sldChg>
      <pc:sldChg chg="addSp delSp modSp mod">
        <pc:chgData name="ZINCK Yves [CEGEE]" userId="58ab786b-eff3-4fb5-b8c5-161f6b44608b" providerId="ADAL" clId="{5AA8CA43-A4E0-4692-B416-60B39426E9C2}" dt="2023-11-03T07:46:36.716" v="444" actId="6549"/>
        <pc:sldMkLst>
          <pc:docMk/>
          <pc:sldMk cId="2530442613" sldId="290"/>
        </pc:sldMkLst>
        <pc:spChg chg="add mod">
          <ac:chgData name="ZINCK Yves [CEGEE]" userId="58ab786b-eff3-4fb5-b8c5-161f6b44608b" providerId="ADAL" clId="{5AA8CA43-A4E0-4692-B416-60B39426E9C2}" dt="2023-11-03T07:46:36.716" v="444" actId="6549"/>
          <ac:spMkLst>
            <pc:docMk/>
            <pc:sldMk cId="2530442613" sldId="290"/>
            <ac:spMk id="2" creationId="{1E93B703-B248-2A40-959B-D51FFAA2DC29}"/>
          </ac:spMkLst>
        </pc:spChg>
        <pc:spChg chg="add mod">
          <ac:chgData name="ZINCK Yves [CEGEE]" userId="58ab786b-eff3-4fb5-b8c5-161f6b44608b" providerId="ADAL" clId="{5AA8CA43-A4E0-4692-B416-60B39426E9C2}" dt="2023-11-02T14:14:09.678" v="96"/>
          <ac:spMkLst>
            <pc:docMk/>
            <pc:sldMk cId="2530442613" sldId="290"/>
            <ac:spMk id="4" creationId="{3759470D-83C5-8DAC-0D07-ED7FF6E2F595}"/>
          </ac:spMkLst>
        </pc:spChg>
        <pc:spChg chg="add mod">
          <ac:chgData name="ZINCK Yves [CEGEE]" userId="58ab786b-eff3-4fb5-b8c5-161f6b44608b" providerId="ADAL" clId="{5AA8CA43-A4E0-4692-B416-60B39426E9C2}" dt="2023-11-02T14:14:09.678" v="96"/>
          <ac:spMkLst>
            <pc:docMk/>
            <pc:sldMk cId="2530442613" sldId="290"/>
            <ac:spMk id="8" creationId="{A7DD789E-C8E2-6DCC-BB28-46AEAA7541E5}"/>
          </ac:spMkLst>
        </pc:spChg>
        <pc:spChg chg="add mod">
          <ac:chgData name="ZINCK Yves [CEGEE]" userId="58ab786b-eff3-4fb5-b8c5-161f6b44608b" providerId="ADAL" clId="{5AA8CA43-A4E0-4692-B416-60B39426E9C2}" dt="2023-11-02T14:14:09.678" v="96"/>
          <ac:spMkLst>
            <pc:docMk/>
            <pc:sldMk cId="2530442613" sldId="290"/>
            <ac:spMk id="9" creationId="{A944567B-C0FE-E616-EF08-EABA8E324928}"/>
          </ac:spMkLst>
        </pc:spChg>
        <pc:spChg chg="add mod">
          <ac:chgData name="ZINCK Yves [CEGEE]" userId="58ab786b-eff3-4fb5-b8c5-161f6b44608b" providerId="ADAL" clId="{5AA8CA43-A4E0-4692-B416-60B39426E9C2}" dt="2023-11-02T14:14:09.678" v="96"/>
          <ac:spMkLst>
            <pc:docMk/>
            <pc:sldMk cId="2530442613" sldId="290"/>
            <ac:spMk id="10" creationId="{F6FD874D-7BF0-F078-ACA0-BF50D7D76549}"/>
          </ac:spMkLst>
        </pc:spChg>
        <pc:spChg chg="add mod">
          <ac:chgData name="ZINCK Yves [CEGEE]" userId="58ab786b-eff3-4fb5-b8c5-161f6b44608b" providerId="ADAL" clId="{5AA8CA43-A4E0-4692-B416-60B39426E9C2}" dt="2023-11-02T14:14:09.678" v="96"/>
          <ac:spMkLst>
            <pc:docMk/>
            <pc:sldMk cId="2530442613" sldId="290"/>
            <ac:spMk id="11" creationId="{20B4D7F3-7401-5496-77E2-0937B2CCED9B}"/>
          </ac:spMkLst>
        </pc:spChg>
        <pc:spChg chg="add mod">
          <ac:chgData name="ZINCK Yves [CEGEE]" userId="58ab786b-eff3-4fb5-b8c5-161f6b44608b" providerId="ADAL" clId="{5AA8CA43-A4E0-4692-B416-60B39426E9C2}" dt="2023-11-02T14:14:09.678" v="96"/>
          <ac:spMkLst>
            <pc:docMk/>
            <pc:sldMk cId="2530442613" sldId="290"/>
            <ac:spMk id="13" creationId="{E83202F5-99B2-E759-DDBE-E1AD85ECE26F}"/>
          </ac:spMkLst>
        </pc:spChg>
        <pc:spChg chg="mod">
          <ac:chgData name="ZINCK Yves [CEGEE]" userId="58ab786b-eff3-4fb5-b8c5-161f6b44608b" providerId="ADAL" clId="{5AA8CA43-A4E0-4692-B416-60B39426E9C2}" dt="2023-11-02T14:14:09.678" v="96"/>
          <ac:spMkLst>
            <pc:docMk/>
            <pc:sldMk cId="2530442613" sldId="290"/>
            <ac:spMk id="16" creationId="{EFEF8959-3DD8-3DDE-9DB0-1F03D9982D00}"/>
          </ac:spMkLst>
        </pc:spChg>
        <pc:spChg chg="mod">
          <ac:chgData name="ZINCK Yves [CEGEE]" userId="58ab786b-eff3-4fb5-b8c5-161f6b44608b" providerId="ADAL" clId="{5AA8CA43-A4E0-4692-B416-60B39426E9C2}" dt="2023-11-02T14:14:09.678" v="96"/>
          <ac:spMkLst>
            <pc:docMk/>
            <pc:sldMk cId="2530442613" sldId="290"/>
            <ac:spMk id="18" creationId="{CF3805F4-57D0-F7EA-D925-B1FFF4F9260B}"/>
          </ac:spMkLst>
        </pc:spChg>
        <pc:spChg chg="add mod">
          <ac:chgData name="ZINCK Yves [CEGEE]" userId="58ab786b-eff3-4fb5-b8c5-161f6b44608b" providerId="ADAL" clId="{5AA8CA43-A4E0-4692-B416-60B39426E9C2}" dt="2023-11-02T14:14:09.678" v="96"/>
          <ac:spMkLst>
            <pc:docMk/>
            <pc:sldMk cId="2530442613" sldId="290"/>
            <ac:spMk id="20" creationId="{D1A5121F-BD77-EF79-0749-D82A2765DC2F}"/>
          </ac:spMkLst>
        </pc:spChg>
        <pc:spChg chg="add mod">
          <ac:chgData name="ZINCK Yves [CEGEE]" userId="58ab786b-eff3-4fb5-b8c5-161f6b44608b" providerId="ADAL" clId="{5AA8CA43-A4E0-4692-B416-60B39426E9C2}" dt="2023-11-02T14:14:09.678" v="96"/>
          <ac:spMkLst>
            <pc:docMk/>
            <pc:sldMk cId="2530442613" sldId="290"/>
            <ac:spMk id="21" creationId="{84F6F53A-03C9-C1FC-F864-47B430FE6520}"/>
          </ac:spMkLst>
        </pc:spChg>
        <pc:spChg chg="add mod">
          <ac:chgData name="ZINCK Yves [CEGEE]" userId="58ab786b-eff3-4fb5-b8c5-161f6b44608b" providerId="ADAL" clId="{5AA8CA43-A4E0-4692-B416-60B39426E9C2}" dt="2023-11-02T14:14:09.678" v="96"/>
          <ac:spMkLst>
            <pc:docMk/>
            <pc:sldMk cId="2530442613" sldId="290"/>
            <ac:spMk id="24" creationId="{E1EFB672-0959-3835-11B1-3BDDBB30771E}"/>
          </ac:spMkLst>
        </pc:spChg>
        <pc:spChg chg="add mod">
          <ac:chgData name="ZINCK Yves [CEGEE]" userId="58ab786b-eff3-4fb5-b8c5-161f6b44608b" providerId="ADAL" clId="{5AA8CA43-A4E0-4692-B416-60B39426E9C2}" dt="2023-11-02T14:14:09.678" v="96"/>
          <ac:spMkLst>
            <pc:docMk/>
            <pc:sldMk cId="2530442613" sldId="290"/>
            <ac:spMk id="26" creationId="{7D813750-0B2E-3D29-C695-138A64CEB057}"/>
          </ac:spMkLst>
        </pc:spChg>
        <pc:spChg chg="add mod">
          <ac:chgData name="ZINCK Yves [CEGEE]" userId="58ab786b-eff3-4fb5-b8c5-161f6b44608b" providerId="ADAL" clId="{5AA8CA43-A4E0-4692-B416-60B39426E9C2}" dt="2023-11-02T14:14:09.678" v="96"/>
          <ac:spMkLst>
            <pc:docMk/>
            <pc:sldMk cId="2530442613" sldId="290"/>
            <ac:spMk id="27" creationId="{D0806338-0949-6AEF-AD9B-0633B91496A5}"/>
          </ac:spMkLst>
        </pc:spChg>
        <pc:spChg chg="add mod">
          <ac:chgData name="ZINCK Yves [CEGEE]" userId="58ab786b-eff3-4fb5-b8c5-161f6b44608b" providerId="ADAL" clId="{5AA8CA43-A4E0-4692-B416-60B39426E9C2}" dt="2023-11-02T14:14:09.678" v="96"/>
          <ac:spMkLst>
            <pc:docMk/>
            <pc:sldMk cId="2530442613" sldId="290"/>
            <ac:spMk id="28" creationId="{AAE40ECC-38EA-3F7A-6B17-DCBF50DF997A}"/>
          </ac:spMkLst>
        </pc:spChg>
        <pc:spChg chg="add mod">
          <ac:chgData name="ZINCK Yves [CEGEE]" userId="58ab786b-eff3-4fb5-b8c5-161f6b44608b" providerId="ADAL" clId="{5AA8CA43-A4E0-4692-B416-60B39426E9C2}" dt="2023-11-02T14:14:09.678" v="96"/>
          <ac:spMkLst>
            <pc:docMk/>
            <pc:sldMk cId="2530442613" sldId="290"/>
            <ac:spMk id="29" creationId="{0EC1B206-2362-7DBA-76BC-E02BB403D984}"/>
          </ac:spMkLst>
        </pc:spChg>
        <pc:spChg chg="add mod">
          <ac:chgData name="ZINCK Yves [CEGEE]" userId="58ab786b-eff3-4fb5-b8c5-161f6b44608b" providerId="ADAL" clId="{5AA8CA43-A4E0-4692-B416-60B39426E9C2}" dt="2023-11-02T14:14:09.678" v="96"/>
          <ac:spMkLst>
            <pc:docMk/>
            <pc:sldMk cId="2530442613" sldId="290"/>
            <ac:spMk id="30" creationId="{17AA1E9B-C469-38D6-3FB2-63B96F13F523}"/>
          </ac:spMkLst>
        </pc:spChg>
        <pc:spChg chg="add mod">
          <ac:chgData name="ZINCK Yves [CEGEE]" userId="58ab786b-eff3-4fb5-b8c5-161f6b44608b" providerId="ADAL" clId="{5AA8CA43-A4E0-4692-B416-60B39426E9C2}" dt="2023-11-02T14:14:09.678" v="96"/>
          <ac:spMkLst>
            <pc:docMk/>
            <pc:sldMk cId="2530442613" sldId="290"/>
            <ac:spMk id="31" creationId="{3EA84F23-A454-3B70-5424-D6C268355CB6}"/>
          </ac:spMkLst>
        </pc:spChg>
        <pc:spChg chg="del">
          <ac:chgData name="ZINCK Yves [CEGEE]" userId="58ab786b-eff3-4fb5-b8c5-161f6b44608b" providerId="ADAL" clId="{5AA8CA43-A4E0-4692-B416-60B39426E9C2}" dt="2023-11-02T14:14:04.846" v="95" actId="478"/>
          <ac:spMkLst>
            <pc:docMk/>
            <pc:sldMk cId="2530442613" sldId="290"/>
            <ac:spMk id="160" creationId="{DC0E19A4-889D-FF73-CC96-640763FA9CA3}"/>
          </ac:spMkLst>
        </pc:spChg>
        <pc:spChg chg="del">
          <ac:chgData name="ZINCK Yves [CEGEE]" userId="58ab786b-eff3-4fb5-b8c5-161f6b44608b" providerId="ADAL" clId="{5AA8CA43-A4E0-4692-B416-60B39426E9C2}" dt="2023-11-02T14:14:04.846" v="95" actId="478"/>
          <ac:spMkLst>
            <pc:docMk/>
            <pc:sldMk cId="2530442613" sldId="290"/>
            <ac:spMk id="161" creationId="{69369C61-F965-5550-79C7-B5771F9C79AA}"/>
          </ac:spMkLst>
        </pc:spChg>
        <pc:spChg chg="del">
          <ac:chgData name="ZINCK Yves [CEGEE]" userId="58ab786b-eff3-4fb5-b8c5-161f6b44608b" providerId="ADAL" clId="{5AA8CA43-A4E0-4692-B416-60B39426E9C2}" dt="2023-11-02T14:14:04.846" v="95" actId="478"/>
          <ac:spMkLst>
            <pc:docMk/>
            <pc:sldMk cId="2530442613" sldId="290"/>
            <ac:spMk id="162" creationId="{C9D470E3-21DE-CF6D-D0B9-937B75636A66}"/>
          </ac:spMkLst>
        </pc:spChg>
        <pc:spChg chg="del">
          <ac:chgData name="ZINCK Yves [CEGEE]" userId="58ab786b-eff3-4fb5-b8c5-161f6b44608b" providerId="ADAL" clId="{5AA8CA43-A4E0-4692-B416-60B39426E9C2}" dt="2023-11-02T14:14:04.846" v="95" actId="478"/>
          <ac:spMkLst>
            <pc:docMk/>
            <pc:sldMk cId="2530442613" sldId="290"/>
            <ac:spMk id="163" creationId="{83959B4A-5F67-F665-3AB3-3C550AFF273D}"/>
          </ac:spMkLst>
        </pc:spChg>
        <pc:spChg chg="del">
          <ac:chgData name="ZINCK Yves [CEGEE]" userId="58ab786b-eff3-4fb5-b8c5-161f6b44608b" providerId="ADAL" clId="{5AA8CA43-A4E0-4692-B416-60B39426E9C2}" dt="2023-11-02T14:14:04.846" v="95" actId="478"/>
          <ac:spMkLst>
            <pc:docMk/>
            <pc:sldMk cId="2530442613" sldId="290"/>
            <ac:spMk id="165" creationId="{77C82B6C-008F-50BE-264E-978C47D4BE9D}"/>
          </ac:spMkLst>
        </pc:spChg>
        <pc:spChg chg="del">
          <ac:chgData name="ZINCK Yves [CEGEE]" userId="58ab786b-eff3-4fb5-b8c5-161f6b44608b" providerId="ADAL" clId="{5AA8CA43-A4E0-4692-B416-60B39426E9C2}" dt="2023-11-02T14:14:04.846" v="95" actId="478"/>
          <ac:spMkLst>
            <pc:docMk/>
            <pc:sldMk cId="2530442613" sldId="290"/>
            <ac:spMk id="172" creationId="{E74CF230-9733-4080-AE6E-A8D53A787186}"/>
          </ac:spMkLst>
        </pc:spChg>
        <pc:spChg chg="del">
          <ac:chgData name="ZINCK Yves [CEGEE]" userId="58ab786b-eff3-4fb5-b8c5-161f6b44608b" providerId="ADAL" clId="{5AA8CA43-A4E0-4692-B416-60B39426E9C2}" dt="2023-11-02T14:14:04.846" v="95" actId="478"/>
          <ac:spMkLst>
            <pc:docMk/>
            <pc:sldMk cId="2530442613" sldId="290"/>
            <ac:spMk id="173" creationId="{7A0FFB36-E1AA-6E1B-CD9A-DF1E011F698A}"/>
          </ac:spMkLst>
        </pc:spChg>
        <pc:spChg chg="del">
          <ac:chgData name="ZINCK Yves [CEGEE]" userId="58ab786b-eff3-4fb5-b8c5-161f6b44608b" providerId="ADAL" clId="{5AA8CA43-A4E0-4692-B416-60B39426E9C2}" dt="2023-11-02T14:14:04.846" v="95" actId="478"/>
          <ac:spMkLst>
            <pc:docMk/>
            <pc:sldMk cId="2530442613" sldId="290"/>
            <ac:spMk id="176" creationId="{53C5CBE6-3588-4865-8E75-90E3F6C9E79E}"/>
          </ac:spMkLst>
        </pc:spChg>
        <pc:spChg chg="del">
          <ac:chgData name="ZINCK Yves [CEGEE]" userId="58ab786b-eff3-4fb5-b8c5-161f6b44608b" providerId="ADAL" clId="{5AA8CA43-A4E0-4692-B416-60B39426E9C2}" dt="2023-11-02T14:14:04.846" v="95" actId="478"/>
          <ac:spMkLst>
            <pc:docMk/>
            <pc:sldMk cId="2530442613" sldId="290"/>
            <ac:spMk id="178" creationId="{9CE16FDC-51D9-8E9D-EB70-13F77DB361DF}"/>
          </ac:spMkLst>
        </pc:spChg>
        <pc:spChg chg="del">
          <ac:chgData name="ZINCK Yves [CEGEE]" userId="58ab786b-eff3-4fb5-b8c5-161f6b44608b" providerId="ADAL" clId="{5AA8CA43-A4E0-4692-B416-60B39426E9C2}" dt="2023-11-02T14:14:04.846" v="95" actId="478"/>
          <ac:spMkLst>
            <pc:docMk/>
            <pc:sldMk cId="2530442613" sldId="290"/>
            <ac:spMk id="179" creationId="{BC51A0E2-E62E-E3F2-4BB4-2E124C0D873D}"/>
          </ac:spMkLst>
        </pc:spChg>
        <pc:spChg chg="del">
          <ac:chgData name="ZINCK Yves [CEGEE]" userId="58ab786b-eff3-4fb5-b8c5-161f6b44608b" providerId="ADAL" clId="{5AA8CA43-A4E0-4692-B416-60B39426E9C2}" dt="2023-11-02T14:14:04.846" v="95" actId="478"/>
          <ac:spMkLst>
            <pc:docMk/>
            <pc:sldMk cId="2530442613" sldId="290"/>
            <ac:spMk id="180" creationId="{3152BAC7-D058-3826-901A-13D063DAA2BC}"/>
          </ac:spMkLst>
        </pc:spChg>
        <pc:spChg chg="del">
          <ac:chgData name="ZINCK Yves [CEGEE]" userId="58ab786b-eff3-4fb5-b8c5-161f6b44608b" providerId="ADAL" clId="{5AA8CA43-A4E0-4692-B416-60B39426E9C2}" dt="2023-11-02T14:14:04.846" v="95" actId="478"/>
          <ac:spMkLst>
            <pc:docMk/>
            <pc:sldMk cId="2530442613" sldId="290"/>
            <ac:spMk id="181" creationId="{52B5849F-C129-192C-E9A0-879DC274C251}"/>
          </ac:spMkLst>
        </pc:spChg>
        <pc:spChg chg="del">
          <ac:chgData name="ZINCK Yves [CEGEE]" userId="58ab786b-eff3-4fb5-b8c5-161f6b44608b" providerId="ADAL" clId="{5AA8CA43-A4E0-4692-B416-60B39426E9C2}" dt="2023-11-02T14:14:04.846" v="95" actId="478"/>
          <ac:spMkLst>
            <pc:docMk/>
            <pc:sldMk cId="2530442613" sldId="290"/>
            <ac:spMk id="182" creationId="{69854A25-313F-D371-7CE6-272F26ED752B}"/>
          </ac:spMkLst>
        </pc:spChg>
        <pc:spChg chg="add mod">
          <ac:chgData name="ZINCK Yves [CEGEE]" userId="58ab786b-eff3-4fb5-b8c5-161f6b44608b" providerId="ADAL" clId="{5AA8CA43-A4E0-4692-B416-60B39426E9C2}" dt="2023-11-02T14:14:09.678" v="96"/>
          <ac:spMkLst>
            <pc:docMk/>
            <pc:sldMk cId="2530442613" sldId="290"/>
            <ac:spMk id="321" creationId="{9525542A-52D6-869C-4868-5894F57793D2}"/>
          </ac:spMkLst>
        </pc:spChg>
        <pc:spChg chg="add mod">
          <ac:chgData name="ZINCK Yves [CEGEE]" userId="58ab786b-eff3-4fb5-b8c5-161f6b44608b" providerId="ADAL" clId="{5AA8CA43-A4E0-4692-B416-60B39426E9C2}" dt="2023-11-02T14:14:09.678" v="96"/>
          <ac:spMkLst>
            <pc:docMk/>
            <pc:sldMk cId="2530442613" sldId="290"/>
            <ac:spMk id="322" creationId="{62F1807A-2753-138F-2D35-9213C721A8D2}"/>
          </ac:spMkLst>
        </pc:spChg>
        <pc:spChg chg="add mod">
          <ac:chgData name="ZINCK Yves [CEGEE]" userId="58ab786b-eff3-4fb5-b8c5-161f6b44608b" providerId="ADAL" clId="{5AA8CA43-A4E0-4692-B416-60B39426E9C2}" dt="2023-11-02T14:14:09.678" v="96"/>
          <ac:spMkLst>
            <pc:docMk/>
            <pc:sldMk cId="2530442613" sldId="290"/>
            <ac:spMk id="324" creationId="{8733F81F-4CB4-5AC0-7E94-3992A8B64C20}"/>
          </ac:spMkLst>
        </pc:spChg>
        <pc:spChg chg="del">
          <ac:chgData name="ZINCK Yves [CEGEE]" userId="58ab786b-eff3-4fb5-b8c5-161f6b44608b" providerId="ADAL" clId="{5AA8CA43-A4E0-4692-B416-60B39426E9C2}" dt="2023-11-02T14:14:04.846" v="95" actId="478"/>
          <ac:spMkLst>
            <pc:docMk/>
            <pc:sldMk cId="2530442613" sldId="290"/>
            <ac:spMk id="348" creationId="{9B574FA2-F85F-71E7-4F3C-282EF5D720A5}"/>
          </ac:spMkLst>
        </pc:spChg>
        <pc:spChg chg="del">
          <ac:chgData name="ZINCK Yves [CEGEE]" userId="58ab786b-eff3-4fb5-b8c5-161f6b44608b" providerId="ADAL" clId="{5AA8CA43-A4E0-4692-B416-60B39426E9C2}" dt="2023-11-02T14:14:04.846" v="95" actId="478"/>
          <ac:spMkLst>
            <pc:docMk/>
            <pc:sldMk cId="2530442613" sldId="290"/>
            <ac:spMk id="350" creationId="{ED8526F1-DE27-61D5-DC96-E62461D803FF}"/>
          </ac:spMkLst>
        </pc:spChg>
        <pc:spChg chg="del">
          <ac:chgData name="ZINCK Yves [CEGEE]" userId="58ab786b-eff3-4fb5-b8c5-161f6b44608b" providerId="ADAL" clId="{5AA8CA43-A4E0-4692-B416-60B39426E9C2}" dt="2023-11-02T14:14:04.846" v="95" actId="478"/>
          <ac:spMkLst>
            <pc:docMk/>
            <pc:sldMk cId="2530442613" sldId="290"/>
            <ac:spMk id="352" creationId="{25489562-4C72-80ED-089C-3ED9223416EA}"/>
          </ac:spMkLst>
        </pc:spChg>
        <pc:spChg chg="del">
          <ac:chgData name="ZINCK Yves [CEGEE]" userId="58ab786b-eff3-4fb5-b8c5-161f6b44608b" providerId="ADAL" clId="{5AA8CA43-A4E0-4692-B416-60B39426E9C2}" dt="2023-11-02T14:14:04.846" v="95" actId="478"/>
          <ac:spMkLst>
            <pc:docMk/>
            <pc:sldMk cId="2530442613" sldId="290"/>
            <ac:spMk id="354" creationId="{EFA44112-51FB-ED70-1A92-335E4EAB2FF1}"/>
          </ac:spMkLst>
        </pc:spChg>
        <pc:spChg chg="del">
          <ac:chgData name="ZINCK Yves [CEGEE]" userId="58ab786b-eff3-4fb5-b8c5-161f6b44608b" providerId="ADAL" clId="{5AA8CA43-A4E0-4692-B416-60B39426E9C2}" dt="2023-11-02T14:14:04.846" v="95" actId="478"/>
          <ac:spMkLst>
            <pc:docMk/>
            <pc:sldMk cId="2530442613" sldId="290"/>
            <ac:spMk id="355" creationId="{F78C1285-60F6-FB83-95C7-B85189A68E8B}"/>
          </ac:spMkLst>
        </pc:spChg>
        <pc:spChg chg="del">
          <ac:chgData name="ZINCK Yves [CEGEE]" userId="58ab786b-eff3-4fb5-b8c5-161f6b44608b" providerId="ADAL" clId="{5AA8CA43-A4E0-4692-B416-60B39426E9C2}" dt="2023-11-02T14:14:04.846" v="95" actId="478"/>
          <ac:spMkLst>
            <pc:docMk/>
            <pc:sldMk cId="2530442613" sldId="290"/>
            <ac:spMk id="357" creationId="{7665EDAC-512D-ADF6-526C-2363D2FB32BC}"/>
          </ac:spMkLst>
        </pc:spChg>
        <pc:grpChg chg="add mod">
          <ac:chgData name="ZINCK Yves [CEGEE]" userId="58ab786b-eff3-4fb5-b8c5-161f6b44608b" providerId="ADAL" clId="{5AA8CA43-A4E0-4692-B416-60B39426E9C2}" dt="2023-11-02T14:14:09.678" v="96"/>
          <ac:grpSpMkLst>
            <pc:docMk/>
            <pc:sldMk cId="2530442613" sldId="290"/>
            <ac:grpSpMk id="15" creationId="{13BBC1A2-3AB1-12CA-E89F-B571E3D90572}"/>
          </ac:grpSpMkLst>
        </pc:grpChg>
        <pc:grpChg chg="del">
          <ac:chgData name="ZINCK Yves [CEGEE]" userId="58ab786b-eff3-4fb5-b8c5-161f6b44608b" providerId="ADAL" clId="{5AA8CA43-A4E0-4692-B416-60B39426E9C2}" dt="2023-11-02T14:14:04.846" v="95" actId="478"/>
          <ac:grpSpMkLst>
            <pc:docMk/>
            <pc:sldMk cId="2530442613" sldId="290"/>
            <ac:grpSpMk id="167" creationId="{189A9DF8-E4DA-F664-4318-42334A2197E6}"/>
          </ac:grpSpMkLst>
        </pc:grpChg>
        <pc:picChg chg="add mod">
          <ac:chgData name="ZINCK Yves [CEGEE]" userId="58ab786b-eff3-4fb5-b8c5-161f6b44608b" providerId="ADAL" clId="{5AA8CA43-A4E0-4692-B416-60B39426E9C2}" dt="2023-11-02T14:14:09.678" v="96"/>
          <ac:picMkLst>
            <pc:docMk/>
            <pc:sldMk cId="2530442613" sldId="290"/>
            <ac:picMk id="3" creationId="{3E408C68-245B-307F-DDA7-81F958FFBE94}"/>
          </ac:picMkLst>
        </pc:picChg>
        <pc:picChg chg="add mod">
          <ac:chgData name="ZINCK Yves [CEGEE]" userId="58ab786b-eff3-4fb5-b8c5-161f6b44608b" providerId="ADAL" clId="{5AA8CA43-A4E0-4692-B416-60B39426E9C2}" dt="2023-11-02T14:14:09.678" v="96"/>
          <ac:picMkLst>
            <pc:docMk/>
            <pc:sldMk cId="2530442613" sldId="290"/>
            <ac:picMk id="7" creationId="{A5DA152E-D20C-67A2-082D-C092A590060D}"/>
          </ac:picMkLst>
        </pc:picChg>
        <pc:picChg chg="add mod">
          <ac:chgData name="ZINCK Yves [CEGEE]" userId="58ab786b-eff3-4fb5-b8c5-161f6b44608b" providerId="ADAL" clId="{5AA8CA43-A4E0-4692-B416-60B39426E9C2}" dt="2023-11-02T14:14:09.678" v="96"/>
          <ac:picMkLst>
            <pc:docMk/>
            <pc:sldMk cId="2530442613" sldId="290"/>
            <ac:picMk id="12" creationId="{1D0C349A-47F7-67EF-2EF8-766320D277EA}"/>
          </ac:picMkLst>
        </pc:picChg>
        <pc:picChg chg="add mod">
          <ac:chgData name="ZINCK Yves [CEGEE]" userId="58ab786b-eff3-4fb5-b8c5-161f6b44608b" providerId="ADAL" clId="{5AA8CA43-A4E0-4692-B416-60B39426E9C2}" dt="2023-11-02T14:14:09.678" v="96"/>
          <ac:picMkLst>
            <pc:docMk/>
            <pc:sldMk cId="2530442613" sldId="290"/>
            <ac:picMk id="14" creationId="{6ACE77BD-EA84-8D69-A5FB-3B8990FE9F87}"/>
          </ac:picMkLst>
        </pc:picChg>
        <pc:picChg chg="mod">
          <ac:chgData name="ZINCK Yves [CEGEE]" userId="58ab786b-eff3-4fb5-b8c5-161f6b44608b" providerId="ADAL" clId="{5AA8CA43-A4E0-4692-B416-60B39426E9C2}" dt="2023-11-02T14:14:09.678" v="96"/>
          <ac:picMkLst>
            <pc:docMk/>
            <pc:sldMk cId="2530442613" sldId="290"/>
            <ac:picMk id="17" creationId="{E6FB204C-7283-89B3-837E-D522CF5E640C}"/>
          </ac:picMkLst>
        </pc:picChg>
        <pc:picChg chg="mod">
          <ac:chgData name="ZINCK Yves [CEGEE]" userId="58ab786b-eff3-4fb5-b8c5-161f6b44608b" providerId="ADAL" clId="{5AA8CA43-A4E0-4692-B416-60B39426E9C2}" dt="2023-11-02T14:14:09.678" v="96"/>
          <ac:picMkLst>
            <pc:docMk/>
            <pc:sldMk cId="2530442613" sldId="290"/>
            <ac:picMk id="19" creationId="{F370154B-F8E9-C199-3AE0-879128B08855}"/>
          </ac:picMkLst>
        </pc:picChg>
        <pc:picChg chg="add mod">
          <ac:chgData name="ZINCK Yves [CEGEE]" userId="58ab786b-eff3-4fb5-b8c5-161f6b44608b" providerId="ADAL" clId="{5AA8CA43-A4E0-4692-B416-60B39426E9C2}" dt="2023-11-02T14:14:09.678" v="96"/>
          <ac:picMkLst>
            <pc:docMk/>
            <pc:sldMk cId="2530442613" sldId="290"/>
            <ac:picMk id="25" creationId="{56F34A2B-1FEA-3FC2-3722-724AFF17F8B6}"/>
          </ac:picMkLst>
        </pc:picChg>
        <pc:picChg chg="del">
          <ac:chgData name="ZINCK Yves [CEGEE]" userId="58ab786b-eff3-4fb5-b8c5-161f6b44608b" providerId="ADAL" clId="{5AA8CA43-A4E0-4692-B416-60B39426E9C2}" dt="2023-11-02T14:14:04.846" v="95" actId="478"/>
          <ac:picMkLst>
            <pc:docMk/>
            <pc:sldMk cId="2530442613" sldId="290"/>
            <ac:picMk id="164" creationId="{711F9556-E576-EA4C-237B-FF82D4B7C182}"/>
          </ac:picMkLst>
        </pc:picChg>
        <pc:picChg chg="del">
          <ac:chgData name="ZINCK Yves [CEGEE]" userId="58ab786b-eff3-4fb5-b8c5-161f6b44608b" providerId="ADAL" clId="{5AA8CA43-A4E0-4692-B416-60B39426E9C2}" dt="2023-11-02T14:14:04.846" v="95" actId="478"/>
          <ac:picMkLst>
            <pc:docMk/>
            <pc:sldMk cId="2530442613" sldId="290"/>
            <ac:picMk id="166" creationId="{501BB577-CE19-9CC7-7DCF-5F65A6AE83E2}"/>
          </ac:picMkLst>
        </pc:picChg>
        <pc:picChg chg="del">
          <ac:chgData name="ZINCK Yves [CEGEE]" userId="58ab786b-eff3-4fb5-b8c5-161f6b44608b" providerId="ADAL" clId="{5AA8CA43-A4E0-4692-B416-60B39426E9C2}" dt="2023-11-02T14:14:04.846" v="95" actId="478"/>
          <ac:picMkLst>
            <pc:docMk/>
            <pc:sldMk cId="2530442613" sldId="290"/>
            <ac:picMk id="177" creationId="{8A13549C-DDBD-452E-8323-3A3B6FA011A9}"/>
          </ac:picMkLst>
        </pc:picChg>
        <pc:picChg chg="add mod">
          <ac:chgData name="ZINCK Yves [CEGEE]" userId="58ab786b-eff3-4fb5-b8c5-161f6b44608b" providerId="ADAL" clId="{5AA8CA43-A4E0-4692-B416-60B39426E9C2}" dt="2023-11-02T14:14:09.678" v="96"/>
          <ac:picMkLst>
            <pc:docMk/>
            <pc:sldMk cId="2530442613" sldId="290"/>
            <ac:picMk id="323" creationId="{DE466E3F-C8D3-763C-FB59-66EDCEC85AE7}"/>
          </ac:picMkLst>
        </pc:picChg>
        <pc:picChg chg="add mod">
          <ac:chgData name="ZINCK Yves [CEGEE]" userId="58ab786b-eff3-4fb5-b8c5-161f6b44608b" providerId="ADAL" clId="{5AA8CA43-A4E0-4692-B416-60B39426E9C2}" dt="2023-11-02T14:14:09.678" v="96"/>
          <ac:picMkLst>
            <pc:docMk/>
            <pc:sldMk cId="2530442613" sldId="290"/>
            <ac:picMk id="325" creationId="{641DF023-C6AB-CE3D-BE86-9D1B904047ED}"/>
          </ac:picMkLst>
        </pc:picChg>
        <pc:picChg chg="del">
          <ac:chgData name="ZINCK Yves [CEGEE]" userId="58ab786b-eff3-4fb5-b8c5-161f6b44608b" providerId="ADAL" clId="{5AA8CA43-A4E0-4692-B416-60B39426E9C2}" dt="2023-11-02T14:14:04.846" v="95" actId="478"/>
          <ac:picMkLst>
            <pc:docMk/>
            <pc:sldMk cId="2530442613" sldId="290"/>
            <ac:picMk id="349" creationId="{5D939A8D-B93B-C166-BDD4-3DC4D700B90E}"/>
          </ac:picMkLst>
        </pc:picChg>
        <pc:picChg chg="del">
          <ac:chgData name="ZINCK Yves [CEGEE]" userId="58ab786b-eff3-4fb5-b8c5-161f6b44608b" providerId="ADAL" clId="{5AA8CA43-A4E0-4692-B416-60B39426E9C2}" dt="2023-11-02T14:14:04.846" v="95" actId="478"/>
          <ac:picMkLst>
            <pc:docMk/>
            <pc:sldMk cId="2530442613" sldId="290"/>
            <ac:picMk id="351" creationId="{A3E89FEE-DE7E-A60B-FFCF-12949FC23A86}"/>
          </ac:picMkLst>
        </pc:picChg>
        <pc:picChg chg="del">
          <ac:chgData name="ZINCK Yves [CEGEE]" userId="58ab786b-eff3-4fb5-b8c5-161f6b44608b" providerId="ADAL" clId="{5AA8CA43-A4E0-4692-B416-60B39426E9C2}" dt="2023-11-02T14:14:04.846" v="95" actId="478"/>
          <ac:picMkLst>
            <pc:docMk/>
            <pc:sldMk cId="2530442613" sldId="290"/>
            <ac:picMk id="356" creationId="{3CF3281B-3064-F698-FA1C-EC25F0536FDC}"/>
          </ac:picMkLst>
        </pc:picChg>
        <pc:picChg chg="del">
          <ac:chgData name="ZINCK Yves [CEGEE]" userId="58ab786b-eff3-4fb5-b8c5-161f6b44608b" providerId="ADAL" clId="{5AA8CA43-A4E0-4692-B416-60B39426E9C2}" dt="2023-11-02T14:14:04.846" v="95" actId="478"/>
          <ac:picMkLst>
            <pc:docMk/>
            <pc:sldMk cId="2530442613" sldId="290"/>
            <ac:picMk id="358" creationId="{1DE59305-6F58-5653-053D-1E25B28D0A9B}"/>
          </ac:picMkLst>
        </pc:picChg>
        <pc:cxnChg chg="add mod">
          <ac:chgData name="ZINCK Yves [CEGEE]" userId="58ab786b-eff3-4fb5-b8c5-161f6b44608b" providerId="ADAL" clId="{5AA8CA43-A4E0-4692-B416-60B39426E9C2}" dt="2023-11-02T14:14:09.678" v="96"/>
          <ac:cxnSpMkLst>
            <pc:docMk/>
            <pc:sldMk cId="2530442613" sldId="290"/>
            <ac:cxnSpMk id="22" creationId="{DEDFFBD2-AEE9-EE34-CFAD-ADEDAA81DA19}"/>
          </ac:cxnSpMkLst>
        </pc:cxnChg>
        <pc:cxnChg chg="add mod">
          <ac:chgData name="ZINCK Yves [CEGEE]" userId="58ab786b-eff3-4fb5-b8c5-161f6b44608b" providerId="ADAL" clId="{5AA8CA43-A4E0-4692-B416-60B39426E9C2}" dt="2023-11-02T14:14:09.678" v="96"/>
          <ac:cxnSpMkLst>
            <pc:docMk/>
            <pc:sldMk cId="2530442613" sldId="290"/>
            <ac:cxnSpMk id="23" creationId="{8F5EA360-1F35-01E7-A299-58D4FA7EB810}"/>
          </ac:cxnSpMkLst>
        </pc:cxnChg>
        <pc:cxnChg chg="del">
          <ac:chgData name="ZINCK Yves [CEGEE]" userId="58ab786b-eff3-4fb5-b8c5-161f6b44608b" providerId="ADAL" clId="{5AA8CA43-A4E0-4692-B416-60B39426E9C2}" dt="2023-11-02T14:14:04.846" v="95" actId="478"/>
          <ac:cxnSpMkLst>
            <pc:docMk/>
            <pc:sldMk cId="2530442613" sldId="290"/>
            <ac:cxnSpMk id="174" creationId="{ECE676B4-ED41-1C67-CBF7-A0FFF0A651EF}"/>
          </ac:cxnSpMkLst>
        </pc:cxnChg>
        <pc:cxnChg chg="del">
          <ac:chgData name="ZINCK Yves [CEGEE]" userId="58ab786b-eff3-4fb5-b8c5-161f6b44608b" providerId="ADAL" clId="{5AA8CA43-A4E0-4692-B416-60B39426E9C2}" dt="2023-11-02T14:14:04.846" v="95" actId="478"/>
          <ac:cxnSpMkLst>
            <pc:docMk/>
            <pc:sldMk cId="2530442613" sldId="290"/>
            <ac:cxnSpMk id="175" creationId="{8407AC98-A03C-E656-66E3-6571C7E9274A}"/>
          </ac:cxnSpMkLst>
        </pc:cxnChg>
        <pc:cxnChg chg="add mod">
          <ac:chgData name="ZINCK Yves [CEGEE]" userId="58ab786b-eff3-4fb5-b8c5-161f6b44608b" providerId="ADAL" clId="{5AA8CA43-A4E0-4692-B416-60B39426E9C2}" dt="2023-11-02T14:14:09.678" v="96"/>
          <ac:cxnSpMkLst>
            <pc:docMk/>
            <pc:sldMk cId="2530442613" sldId="290"/>
            <ac:cxnSpMk id="320" creationId="{3389ECE8-84C0-B8DF-E450-50F032A2635D}"/>
          </ac:cxnSpMkLst>
        </pc:cxnChg>
        <pc:cxnChg chg="del">
          <ac:chgData name="ZINCK Yves [CEGEE]" userId="58ab786b-eff3-4fb5-b8c5-161f6b44608b" providerId="ADAL" clId="{5AA8CA43-A4E0-4692-B416-60B39426E9C2}" dt="2023-11-02T14:14:04.846" v="95" actId="478"/>
          <ac:cxnSpMkLst>
            <pc:docMk/>
            <pc:sldMk cId="2530442613" sldId="290"/>
            <ac:cxnSpMk id="353" creationId="{7EC8BBF1-96F3-7C76-31B1-18B08588F85B}"/>
          </ac:cxnSpMkLst>
        </pc:cxnChg>
      </pc:sldChg>
      <pc:sldChg chg="addSp delSp modSp">
        <pc:chgData name="ZINCK Yves [CEGEE]" userId="58ab786b-eff3-4fb5-b8c5-161f6b44608b" providerId="ADAL" clId="{5AA8CA43-A4E0-4692-B416-60B39426E9C2}" dt="2023-11-10T15:42:09.121" v="464"/>
        <pc:sldMkLst>
          <pc:docMk/>
          <pc:sldMk cId="3228264193" sldId="291"/>
        </pc:sldMkLst>
        <pc:spChg chg="add mod">
          <ac:chgData name="ZINCK Yves [CEGEE]" userId="58ab786b-eff3-4fb5-b8c5-161f6b44608b" providerId="ADAL" clId="{5AA8CA43-A4E0-4692-B416-60B39426E9C2}" dt="2023-11-10T15:42:09.121" v="464"/>
          <ac:spMkLst>
            <pc:docMk/>
            <pc:sldMk cId="3228264193" sldId="291"/>
            <ac:spMk id="2" creationId="{F90CFD90-BB8D-3543-0CC1-9F536E4EA8C5}"/>
          </ac:spMkLst>
        </pc:spChg>
        <pc:spChg chg="add mod">
          <ac:chgData name="ZINCK Yves [CEGEE]" userId="58ab786b-eff3-4fb5-b8c5-161f6b44608b" providerId="ADAL" clId="{5AA8CA43-A4E0-4692-B416-60B39426E9C2}" dt="2023-11-10T15:42:09.121" v="464"/>
          <ac:spMkLst>
            <pc:docMk/>
            <pc:sldMk cId="3228264193" sldId="291"/>
            <ac:spMk id="11" creationId="{3C129F96-64D1-8360-7DD3-75CA87F4B623}"/>
          </ac:spMkLst>
        </pc:spChg>
        <pc:spChg chg="add mod">
          <ac:chgData name="ZINCK Yves [CEGEE]" userId="58ab786b-eff3-4fb5-b8c5-161f6b44608b" providerId="ADAL" clId="{5AA8CA43-A4E0-4692-B416-60B39426E9C2}" dt="2023-11-10T15:42:09.121" v="464"/>
          <ac:spMkLst>
            <pc:docMk/>
            <pc:sldMk cId="3228264193" sldId="291"/>
            <ac:spMk id="13" creationId="{C329A409-AE18-2C29-0269-A3BD82DF4A30}"/>
          </ac:spMkLst>
        </pc:spChg>
        <pc:spChg chg="add mod">
          <ac:chgData name="ZINCK Yves [CEGEE]" userId="58ab786b-eff3-4fb5-b8c5-161f6b44608b" providerId="ADAL" clId="{5AA8CA43-A4E0-4692-B416-60B39426E9C2}" dt="2023-11-10T15:42:09.121" v="464"/>
          <ac:spMkLst>
            <pc:docMk/>
            <pc:sldMk cId="3228264193" sldId="291"/>
            <ac:spMk id="14" creationId="{0240FE32-D99F-06EE-CD9A-33CA824693E1}"/>
          </ac:spMkLst>
        </pc:spChg>
        <pc:spChg chg="add mod">
          <ac:chgData name="ZINCK Yves [CEGEE]" userId="58ab786b-eff3-4fb5-b8c5-161f6b44608b" providerId="ADAL" clId="{5AA8CA43-A4E0-4692-B416-60B39426E9C2}" dt="2023-11-10T15:42:09.121" v="464"/>
          <ac:spMkLst>
            <pc:docMk/>
            <pc:sldMk cId="3228264193" sldId="291"/>
            <ac:spMk id="17" creationId="{602350D7-6A76-BE77-8D68-096719DF7E48}"/>
          </ac:spMkLst>
        </pc:spChg>
        <pc:spChg chg="add mod">
          <ac:chgData name="ZINCK Yves [CEGEE]" userId="58ab786b-eff3-4fb5-b8c5-161f6b44608b" providerId="ADAL" clId="{5AA8CA43-A4E0-4692-B416-60B39426E9C2}" dt="2023-11-10T15:42:09.121" v="464"/>
          <ac:spMkLst>
            <pc:docMk/>
            <pc:sldMk cId="3228264193" sldId="291"/>
            <ac:spMk id="18" creationId="{C99B76E8-B03B-4F95-A1AF-6073F756AA8D}"/>
          </ac:spMkLst>
        </pc:spChg>
        <pc:spChg chg="add mod">
          <ac:chgData name="ZINCK Yves [CEGEE]" userId="58ab786b-eff3-4fb5-b8c5-161f6b44608b" providerId="ADAL" clId="{5AA8CA43-A4E0-4692-B416-60B39426E9C2}" dt="2023-11-10T15:42:09.121" v="464"/>
          <ac:spMkLst>
            <pc:docMk/>
            <pc:sldMk cId="3228264193" sldId="291"/>
            <ac:spMk id="19" creationId="{3404223C-A384-7F98-3583-C29A1ADA75A8}"/>
          </ac:spMkLst>
        </pc:spChg>
        <pc:spChg chg="add mod">
          <ac:chgData name="ZINCK Yves [CEGEE]" userId="58ab786b-eff3-4fb5-b8c5-161f6b44608b" providerId="ADAL" clId="{5AA8CA43-A4E0-4692-B416-60B39426E9C2}" dt="2023-11-10T15:42:09.121" v="464"/>
          <ac:spMkLst>
            <pc:docMk/>
            <pc:sldMk cId="3228264193" sldId="291"/>
            <ac:spMk id="21" creationId="{597EF9D2-8AF2-B1FA-A683-CECF4B410890}"/>
          </ac:spMkLst>
        </pc:spChg>
        <pc:spChg chg="add mod">
          <ac:chgData name="ZINCK Yves [CEGEE]" userId="58ab786b-eff3-4fb5-b8c5-161f6b44608b" providerId="ADAL" clId="{5AA8CA43-A4E0-4692-B416-60B39426E9C2}" dt="2023-11-10T15:42:09.121" v="464"/>
          <ac:spMkLst>
            <pc:docMk/>
            <pc:sldMk cId="3228264193" sldId="291"/>
            <ac:spMk id="23" creationId="{B85933E6-41F4-6372-2524-40F23500BF83}"/>
          </ac:spMkLst>
        </pc:spChg>
        <pc:spChg chg="add mod">
          <ac:chgData name="ZINCK Yves [CEGEE]" userId="58ab786b-eff3-4fb5-b8c5-161f6b44608b" providerId="ADAL" clId="{5AA8CA43-A4E0-4692-B416-60B39426E9C2}" dt="2023-11-10T15:42:09.121" v="464"/>
          <ac:spMkLst>
            <pc:docMk/>
            <pc:sldMk cId="3228264193" sldId="291"/>
            <ac:spMk id="24" creationId="{B1CB20B0-57C0-6F96-C340-61A5D3EC1DDE}"/>
          </ac:spMkLst>
        </pc:spChg>
        <pc:spChg chg="add mod">
          <ac:chgData name="ZINCK Yves [CEGEE]" userId="58ab786b-eff3-4fb5-b8c5-161f6b44608b" providerId="ADAL" clId="{5AA8CA43-A4E0-4692-B416-60B39426E9C2}" dt="2023-11-10T15:42:09.121" v="464"/>
          <ac:spMkLst>
            <pc:docMk/>
            <pc:sldMk cId="3228264193" sldId="291"/>
            <ac:spMk id="27" creationId="{D9A26074-1CDE-ECDE-0AA3-5465429938EA}"/>
          </ac:spMkLst>
        </pc:spChg>
        <pc:spChg chg="add mod">
          <ac:chgData name="ZINCK Yves [CEGEE]" userId="58ab786b-eff3-4fb5-b8c5-161f6b44608b" providerId="ADAL" clId="{5AA8CA43-A4E0-4692-B416-60B39426E9C2}" dt="2023-11-10T15:42:09.121" v="464"/>
          <ac:spMkLst>
            <pc:docMk/>
            <pc:sldMk cId="3228264193" sldId="291"/>
            <ac:spMk id="28" creationId="{3866D9C1-23E5-7EDE-C70B-11B9FCC2182E}"/>
          </ac:spMkLst>
        </pc:spChg>
        <pc:spChg chg="add mod">
          <ac:chgData name="ZINCK Yves [CEGEE]" userId="58ab786b-eff3-4fb5-b8c5-161f6b44608b" providerId="ADAL" clId="{5AA8CA43-A4E0-4692-B416-60B39426E9C2}" dt="2023-11-10T15:42:09.121" v="464"/>
          <ac:spMkLst>
            <pc:docMk/>
            <pc:sldMk cId="3228264193" sldId="291"/>
            <ac:spMk id="29" creationId="{5D42046E-5AFC-4386-DD0A-F8BB11A4ACF1}"/>
          </ac:spMkLst>
        </pc:spChg>
        <pc:spChg chg="add mod">
          <ac:chgData name="ZINCK Yves [CEGEE]" userId="58ab786b-eff3-4fb5-b8c5-161f6b44608b" providerId="ADAL" clId="{5AA8CA43-A4E0-4692-B416-60B39426E9C2}" dt="2023-11-10T15:42:09.121" v="464"/>
          <ac:spMkLst>
            <pc:docMk/>
            <pc:sldMk cId="3228264193" sldId="291"/>
            <ac:spMk id="30" creationId="{09781CCA-D000-FC7A-D1CF-A680F50534E1}"/>
          </ac:spMkLst>
        </pc:spChg>
        <pc:spChg chg="add mod">
          <ac:chgData name="ZINCK Yves [CEGEE]" userId="58ab786b-eff3-4fb5-b8c5-161f6b44608b" providerId="ADAL" clId="{5AA8CA43-A4E0-4692-B416-60B39426E9C2}" dt="2023-11-10T15:42:09.121" v="464"/>
          <ac:spMkLst>
            <pc:docMk/>
            <pc:sldMk cId="3228264193" sldId="291"/>
            <ac:spMk id="31" creationId="{0D83D418-9DBF-377B-C62F-1049A644F6AD}"/>
          </ac:spMkLst>
        </pc:spChg>
        <pc:spChg chg="del">
          <ac:chgData name="ZINCK Yves [CEGEE]" userId="58ab786b-eff3-4fb5-b8c5-161f6b44608b" providerId="ADAL" clId="{5AA8CA43-A4E0-4692-B416-60B39426E9C2}" dt="2023-11-10T15:42:05.773" v="461" actId="478"/>
          <ac:spMkLst>
            <pc:docMk/>
            <pc:sldMk cId="3228264193" sldId="291"/>
            <ac:spMk id="320" creationId="{36F595B1-0E9D-90AA-3691-5B1FC078FD2C}"/>
          </ac:spMkLst>
        </pc:spChg>
        <pc:spChg chg="del">
          <ac:chgData name="ZINCK Yves [CEGEE]" userId="58ab786b-eff3-4fb5-b8c5-161f6b44608b" providerId="ADAL" clId="{5AA8CA43-A4E0-4692-B416-60B39426E9C2}" dt="2023-11-10T15:42:05.773" v="461" actId="478"/>
          <ac:spMkLst>
            <pc:docMk/>
            <pc:sldMk cId="3228264193" sldId="291"/>
            <ac:spMk id="323" creationId="{18AD2BF5-8B31-2398-F5A7-B70B0386AC1E}"/>
          </ac:spMkLst>
        </pc:spChg>
        <pc:spChg chg="del">
          <ac:chgData name="ZINCK Yves [CEGEE]" userId="58ab786b-eff3-4fb5-b8c5-161f6b44608b" providerId="ADAL" clId="{5AA8CA43-A4E0-4692-B416-60B39426E9C2}" dt="2023-11-10T15:42:05.773" v="461" actId="478"/>
          <ac:spMkLst>
            <pc:docMk/>
            <pc:sldMk cId="3228264193" sldId="291"/>
            <ac:spMk id="324" creationId="{9DA3E11E-43B2-BC82-D8AB-A291AF0FE565}"/>
          </ac:spMkLst>
        </pc:spChg>
        <pc:spChg chg="del">
          <ac:chgData name="ZINCK Yves [CEGEE]" userId="58ab786b-eff3-4fb5-b8c5-161f6b44608b" providerId="ADAL" clId="{5AA8CA43-A4E0-4692-B416-60B39426E9C2}" dt="2023-11-10T15:42:05.773" v="461" actId="478"/>
          <ac:spMkLst>
            <pc:docMk/>
            <pc:sldMk cId="3228264193" sldId="291"/>
            <ac:spMk id="325" creationId="{F1E59939-62A1-DF72-4761-CE0388C2F3DD}"/>
          </ac:spMkLst>
        </pc:spChg>
        <pc:spChg chg="del">
          <ac:chgData name="ZINCK Yves [CEGEE]" userId="58ab786b-eff3-4fb5-b8c5-161f6b44608b" providerId="ADAL" clId="{5AA8CA43-A4E0-4692-B416-60B39426E9C2}" dt="2023-11-10T15:42:05.773" v="461" actId="478"/>
          <ac:spMkLst>
            <pc:docMk/>
            <pc:sldMk cId="3228264193" sldId="291"/>
            <ac:spMk id="326" creationId="{BD515DE3-D86E-BA2B-E77E-717D8D18B038}"/>
          </ac:spMkLst>
        </pc:spChg>
        <pc:spChg chg="del">
          <ac:chgData name="ZINCK Yves [CEGEE]" userId="58ab786b-eff3-4fb5-b8c5-161f6b44608b" providerId="ADAL" clId="{5AA8CA43-A4E0-4692-B416-60B39426E9C2}" dt="2023-11-10T15:42:05.773" v="461" actId="478"/>
          <ac:spMkLst>
            <pc:docMk/>
            <pc:sldMk cId="3228264193" sldId="291"/>
            <ac:spMk id="327" creationId="{0E1C350B-91C0-2097-7316-C9D7E4AB6313}"/>
          </ac:spMkLst>
        </pc:spChg>
        <pc:spChg chg="del">
          <ac:chgData name="ZINCK Yves [CEGEE]" userId="58ab786b-eff3-4fb5-b8c5-161f6b44608b" providerId="ADAL" clId="{5AA8CA43-A4E0-4692-B416-60B39426E9C2}" dt="2023-11-10T15:42:05.773" v="461" actId="478"/>
          <ac:spMkLst>
            <pc:docMk/>
            <pc:sldMk cId="3228264193" sldId="291"/>
            <ac:spMk id="328" creationId="{F69D97C4-FE1B-26E2-15E3-9A8951C4DED3}"/>
          </ac:spMkLst>
        </pc:spChg>
        <pc:spChg chg="del">
          <ac:chgData name="ZINCK Yves [CEGEE]" userId="58ab786b-eff3-4fb5-b8c5-161f6b44608b" providerId="ADAL" clId="{5AA8CA43-A4E0-4692-B416-60B39426E9C2}" dt="2023-11-10T15:42:05.773" v="461" actId="478"/>
          <ac:spMkLst>
            <pc:docMk/>
            <pc:sldMk cId="3228264193" sldId="291"/>
            <ac:spMk id="330" creationId="{1B648AA0-6A80-E45B-3D6A-1E98A18576AF}"/>
          </ac:spMkLst>
        </pc:spChg>
        <pc:spChg chg="del">
          <ac:chgData name="ZINCK Yves [CEGEE]" userId="58ab786b-eff3-4fb5-b8c5-161f6b44608b" providerId="ADAL" clId="{5AA8CA43-A4E0-4692-B416-60B39426E9C2}" dt="2023-11-10T15:42:05.773" v="461" actId="478"/>
          <ac:spMkLst>
            <pc:docMk/>
            <pc:sldMk cId="3228264193" sldId="291"/>
            <ac:spMk id="331" creationId="{B4E71527-DDA8-7DEC-7F30-004CF335721F}"/>
          </ac:spMkLst>
        </pc:spChg>
        <pc:spChg chg="del">
          <ac:chgData name="ZINCK Yves [CEGEE]" userId="58ab786b-eff3-4fb5-b8c5-161f6b44608b" providerId="ADAL" clId="{5AA8CA43-A4E0-4692-B416-60B39426E9C2}" dt="2023-11-10T15:42:05.773" v="461" actId="478"/>
          <ac:spMkLst>
            <pc:docMk/>
            <pc:sldMk cId="3228264193" sldId="291"/>
            <ac:spMk id="332" creationId="{0E5557E2-CCD2-F559-FBFE-C165BE9CAAB6}"/>
          </ac:spMkLst>
        </pc:spChg>
        <pc:spChg chg="add mod">
          <ac:chgData name="ZINCK Yves [CEGEE]" userId="58ab786b-eff3-4fb5-b8c5-161f6b44608b" providerId="ADAL" clId="{5AA8CA43-A4E0-4692-B416-60B39426E9C2}" dt="2023-11-10T15:42:09.121" v="464"/>
          <ac:spMkLst>
            <pc:docMk/>
            <pc:sldMk cId="3228264193" sldId="291"/>
            <ac:spMk id="334" creationId="{F705DB66-DA91-CF26-B809-907F8215649B}"/>
          </ac:spMkLst>
        </pc:spChg>
        <pc:spChg chg="add mod">
          <ac:chgData name="ZINCK Yves [CEGEE]" userId="58ab786b-eff3-4fb5-b8c5-161f6b44608b" providerId="ADAL" clId="{5AA8CA43-A4E0-4692-B416-60B39426E9C2}" dt="2023-11-10T15:42:09.121" v="464"/>
          <ac:spMkLst>
            <pc:docMk/>
            <pc:sldMk cId="3228264193" sldId="291"/>
            <ac:spMk id="335" creationId="{D8AFFDC4-D849-F30A-10B3-99AEBAB87FB2}"/>
          </ac:spMkLst>
        </pc:spChg>
        <pc:spChg chg="add mod">
          <ac:chgData name="ZINCK Yves [CEGEE]" userId="58ab786b-eff3-4fb5-b8c5-161f6b44608b" providerId="ADAL" clId="{5AA8CA43-A4E0-4692-B416-60B39426E9C2}" dt="2023-11-10T15:42:09.121" v="464"/>
          <ac:spMkLst>
            <pc:docMk/>
            <pc:sldMk cId="3228264193" sldId="291"/>
            <ac:spMk id="337" creationId="{FFFDA11B-1CFB-7E1A-F6AA-1C129E5724F5}"/>
          </ac:spMkLst>
        </pc:spChg>
        <pc:spChg chg="add mod">
          <ac:chgData name="ZINCK Yves [CEGEE]" userId="58ab786b-eff3-4fb5-b8c5-161f6b44608b" providerId="ADAL" clId="{5AA8CA43-A4E0-4692-B416-60B39426E9C2}" dt="2023-11-10T15:42:09.121" v="464"/>
          <ac:spMkLst>
            <pc:docMk/>
            <pc:sldMk cId="3228264193" sldId="291"/>
            <ac:spMk id="14336" creationId="{77CEB67B-7988-42F6-E864-1F311BF92F53}"/>
          </ac:spMkLst>
        </pc:spChg>
        <pc:spChg chg="add mod">
          <ac:chgData name="ZINCK Yves [CEGEE]" userId="58ab786b-eff3-4fb5-b8c5-161f6b44608b" providerId="ADAL" clId="{5AA8CA43-A4E0-4692-B416-60B39426E9C2}" dt="2023-11-10T15:42:09.121" v="464"/>
          <ac:spMkLst>
            <pc:docMk/>
            <pc:sldMk cId="3228264193" sldId="291"/>
            <ac:spMk id="14339" creationId="{C42C2366-B204-B9CE-6C3C-2E2F8B83E79E}"/>
          </ac:spMkLst>
        </pc:spChg>
        <pc:spChg chg="add mod">
          <ac:chgData name="ZINCK Yves [CEGEE]" userId="58ab786b-eff3-4fb5-b8c5-161f6b44608b" providerId="ADAL" clId="{5AA8CA43-A4E0-4692-B416-60B39426E9C2}" dt="2023-11-10T15:42:09.121" v="464"/>
          <ac:spMkLst>
            <pc:docMk/>
            <pc:sldMk cId="3228264193" sldId="291"/>
            <ac:spMk id="14340" creationId="{35A29376-F4C9-E165-52D1-B938EC4AB20C}"/>
          </ac:spMkLst>
        </pc:spChg>
        <pc:spChg chg="add mod">
          <ac:chgData name="ZINCK Yves [CEGEE]" userId="58ab786b-eff3-4fb5-b8c5-161f6b44608b" providerId="ADAL" clId="{5AA8CA43-A4E0-4692-B416-60B39426E9C2}" dt="2023-11-10T15:42:09.121" v="464"/>
          <ac:spMkLst>
            <pc:docMk/>
            <pc:sldMk cId="3228264193" sldId="291"/>
            <ac:spMk id="14341" creationId="{F032F859-B467-5988-07DD-C38CDADACE1B}"/>
          </ac:spMkLst>
        </pc:spChg>
        <pc:spChg chg="add mod">
          <ac:chgData name="ZINCK Yves [CEGEE]" userId="58ab786b-eff3-4fb5-b8c5-161f6b44608b" providerId="ADAL" clId="{5AA8CA43-A4E0-4692-B416-60B39426E9C2}" dt="2023-11-10T15:42:09.121" v="464"/>
          <ac:spMkLst>
            <pc:docMk/>
            <pc:sldMk cId="3228264193" sldId="291"/>
            <ac:spMk id="14343" creationId="{91967F78-8734-20C8-9C22-EFB1A63F78EC}"/>
          </ac:spMkLst>
        </pc:spChg>
        <pc:spChg chg="add mod">
          <ac:chgData name="ZINCK Yves [CEGEE]" userId="58ab786b-eff3-4fb5-b8c5-161f6b44608b" providerId="ADAL" clId="{5AA8CA43-A4E0-4692-B416-60B39426E9C2}" dt="2023-11-10T15:42:09.121" v="464"/>
          <ac:spMkLst>
            <pc:docMk/>
            <pc:sldMk cId="3228264193" sldId="291"/>
            <ac:spMk id="14344" creationId="{22C150B0-AA85-9B70-200B-5012FE60CAE4}"/>
          </ac:spMkLst>
        </pc:spChg>
        <pc:spChg chg="add mod">
          <ac:chgData name="ZINCK Yves [CEGEE]" userId="58ab786b-eff3-4fb5-b8c5-161f6b44608b" providerId="ADAL" clId="{5AA8CA43-A4E0-4692-B416-60B39426E9C2}" dt="2023-11-10T15:42:09.121" v="464"/>
          <ac:spMkLst>
            <pc:docMk/>
            <pc:sldMk cId="3228264193" sldId="291"/>
            <ac:spMk id="14349" creationId="{402007A5-BD71-1C44-F11C-844908D075D9}"/>
          </ac:spMkLst>
        </pc:spChg>
        <pc:spChg chg="del">
          <ac:chgData name="ZINCK Yves [CEGEE]" userId="58ab786b-eff3-4fb5-b8c5-161f6b44608b" providerId="ADAL" clId="{5AA8CA43-A4E0-4692-B416-60B39426E9C2}" dt="2023-11-10T15:42:05.773" v="461" actId="478"/>
          <ac:spMkLst>
            <pc:docMk/>
            <pc:sldMk cId="3228264193" sldId="291"/>
            <ac:spMk id="14350" creationId="{2FCB2180-6713-0D63-7DD2-8A6663E03DC7}"/>
          </ac:spMkLst>
        </pc:spChg>
        <pc:spChg chg="del">
          <ac:chgData name="ZINCK Yves [CEGEE]" userId="58ab786b-eff3-4fb5-b8c5-161f6b44608b" providerId="ADAL" clId="{5AA8CA43-A4E0-4692-B416-60B39426E9C2}" dt="2023-11-10T15:42:05.773" v="461" actId="478"/>
          <ac:spMkLst>
            <pc:docMk/>
            <pc:sldMk cId="3228264193" sldId="291"/>
            <ac:spMk id="14352" creationId="{0AAF7832-118B-A857-5E3E-5300DAF7D705}"/>
          </ac:spMkLst>
        </pc:spChg>
        <pc:spChg chg="del">
          <ac:chgData name="ZINCK Yves [CEGEE]" userId="58ab786b-eff3-4fb5-b8c5-161f6b44608b" providerId="ADAL" clId="{5AA8CA43-A4E0-4692-B416-60B39426E9C2}" dt="2023-11-10T15:42:05.773" v="461" actId="478"/>
          <ac:spMkLst>
            <pc:docMk/>
            <pc:sldMk cId="3228264193" sldId="291"/>
            <ac:spMk id="14353" creationId="{47113430-BEE9-55A6-920D-859A2F95E32D}"/>
          </ac:spMkLst>
        </pc:spChg>
        <pc:spChg chg="del">
          <ac:chgData name="ZINCK Yves [CEGEE]" userId="58ab786b-eff3-4fb5-b8c5-161f6b44608b" providerId="ADAL" clId="{5AA8CA43-A4E0-4692-B416-60B39426E9C2}" dt="2023-11-10T15:42:05.773" v="461" actId="478"/>
          <ac:spMkLst>
            <pc:docMk/>
            <pc:sldMk cId="3228264193" sldId="291"/>
            <ac:spMk id="14354" creationId="{70E82748-040A-586B-7C54-A1B4C4CCFB27}"/>
          </ac:spMkLst>
        </pc:spChg>
        <pc:spChg chg="del">
          <ac:chgData name="ZINCK Yves [CEGEE]" userId="58ab786b-eff3-4fb5-b8c5-161f6b44608b" providerId="ADAL" clId="{5AA8CA43-A4E0-4692-B416-60B39426E9C2}" dt="2023-11-10T15:42:05.773" v="461" actId="478"/>
          <ac:spMkLst>
            <pc:docMk/>
            <pc:sldMk cId="3228264193" sldId="291"/>
            <ac:spMk id="14355" creationId="{B39DFD10-F82D-1858-ADF9-D87791703E9E}"/>
          </ac:spMkLst>
        </pc:spChg>
        <pc:spChg chg="del">
          <ac:chgData name="ZINCK Yves [CEGEE]" userId="58ab786b-eff3-4fb5-b8c5-161f6b44608b" providerId="ADAL" clId="{5AA8CA43-A4E0-4692-B416-60B39426E9C2}" dt="2023-11-10T15:42:05.773" v="461" actId="478"/>
          <ac:spMkLst>
            <pc:docMk/>
            <pc:sldMk cId="3228264193" sldId="291"/>
            <ac:spMk id="14360" creationId="{4B4EE5AF-4AF9-D520-208D-E263E75718E5}"/>
          </ac:spMkLst>
        </pc:spChg>
        <pc:spChg chg="del">
          <ac:chgData name="ZINCK Yves [CEGEE]" userId="58ab786b-eff3-4fb5-b8c5-161f6b44608b" providerId="ADAL" clId="{5AA8CA43-A4E0-4692-B416-60B39426E9C2}" dt="2023-11-10T15:42:05.773" v="461" actId="478"/>
          <ac:spMkLst>
            <pc:docMk/>
            <pc:sldMk cId="3228264193" sldId="291"/>
            <ac:spMk id="14361" creationId="{B08ACE2B-C309-409F-939D-C1BF8EF67FD1}"/>
          </ac:spMkLst>
        </pc:spChg>
        <pc:spChg chg="del">
          <ac:chgData name="ZINCK Yves [CEGEE]" userId="58ab786b-eff3-4fb5-b8c5-161f6b44608b" providerId="ADAL" clId="{5AA8CA43-A4E0-4692-B416-60B39426E9C2}" dt="2023-11-10T15:42:05.773" v="461" actId="478"/>
          <ac:spMkLst>
            <pc:docMk/>
            <pc:sldMk cId="3228264193" sldId="291"/>
            <ac:spMk id="14362" creationId="{A958735C-3E83-D2A5-BB05-8E8198AC599D}"/>
          </ac:spMkLst>
        </pc:spChg>
        <pc:spChg chg="del">
          <ac:chgData name="ZINCK Yves [CEGEE]" userId="58ab786b-eff3-4fb5-b8c5-161f6b44608b" providerId="ADAL" clId="{5AA8CA43-A4E0-4692-B416-60B39426E9C2}" dt="2023-11-10T15:42:05.773" v="461" actId="478"/>
          <ac:spMkLst>
            <pc:docMk/>
            <pc:sldMk cId="3228264193" sldId="291"/>
            <ac:spMk id="14364" creationId="{80CC6CD6-B830-7ABA-D28D-2EB64B56EB02}"/>
          </ac:spMkLst>
        </pc:spChg>
        <pc:spChg chg="del">
          <ac:chgData name="ZINCK Yves [CEGEE]" userId="58ab786b-eff3-4fb5-b8c5-161f6b44608b" providerId="ADAL" clId="{5AA8CA43-A4E0-4692-B416-60B39426E9C2}" dt="2023-11-10T15:42:05.773" v="461" actId="478"/>
          <ac:spMkLst>
            <pc:docMk/>
            <pc:sldMk cId="3228264193" sldId="291"/>
            <ac:spMk id="14366" creationId="{94496A14-7EC9-5548-15DD-7498A4D3E785}"/>
          </ac:spMkLst>
        </pc:spChg>
        <pc:spChg chg="del">
          <ac:chgData name="ZINCK Yves [CEGEE]" userId="58ab786b-eff3-4fb5-b8c5-161f6b44608b" providerId="ADAL" clId="{5AA8CA43-A4E0-4692-B416-60B39426E9C2}" dt="2023-11-10T15:42:05.773" v="461" actId="478"/>
          <ac:spMkLst>
            <pc:docMk/>
            <pc:sldMk cId="3228264193" sldId="291"/>
            <ac:spMk id="14367" creationId="{098DE788-46D5-3ED1-8C9C-B9F2086D7618}"/>
          </ac:spMkLst>
        </pc:spChg>
        <pc:picChg chg="add mod">
          <ac:chgData name="ZINCK Yves [CEGEE]" userId="58ab786b-eff3-4fb5-b8c5-161f6b44608b" providerId="ADAL" clId="{5AA8CA43-A4E0-4692-B416-60B39426E9C2}" dt="2023-11-10T15:42:09.121" v="464"/>
          <ac:picMkLst>
            <pc:docMk/>
            <pc:sldMk cId="3228264193" sldId="291"/>
            <ac:picMk id="7" creationId="{409E8BDF-B036-5659-CE0B-6A685DBFBA9F}"/>
          </ac:picMkLst>
        </pc:picChg>
        <pc:picChg chg="add mod">
          <ac:chgData name="ZINCK Yves [CEGEE]" userId="58ab786b-eff3-4fb5-b8c5-161f6b44608b" providerId="ADAL" clId="{5AA8CA43-A4E0-4692-B416-60B39426E9C2}" dt="2023-11-10T15:42:09.121" v="464"/>
          <ac:picMkLst>
            <pc:docMk/>
            <pc:sldMk cId="3228264193" sldId="291"/>
            <ac:picMk id="8" creationId="{2EF5B4F6-8864-B2C9-1F73-614993503BC8}"/>
          </ac:picMkLst>
        </pc:picChg>
        <pc:picChg chg="add mod">
          <ac:chgData name="ZINCK Yves [CEGEE]" userId="58ab786b-eff3-4fb5-b8c5-161f6b44608b" providerId="ADAL" clId="{5AA8CA43-A4E0-4692-B416-60B39426E9C2}" dt="2023-11-10T15:42:09.121" v="464"/>
          <ac:picMkLst>
            <pc:docMk/>
            <pc:sldMk cId="3228264193" sldId="291"/>
            <ac:picMk id="9" creationId="{47B0E8DB-C217-1BB9-F8CD-9B8C96FBE3C6}"/>
          </ac:picMkLst>
        </pc:picChg>
        <pc:picChg chg="add mod">
          <ac:chgData name="ZINCK Yves [CEGEE]" userId="58ab786b-eff3-4fb5-b8c5-161f6b44608b" providerId="ADAL" clId="{5AA8CA43-A4E0-4692-B416-60B39426E9C2}" dt="2023-11-10T15:42:09.121" v="464"/>
          <ac:picMkLst>
            <pc:docMk/>
            <pc:sldMk cId="3228264193" sldId="291"/>
            <ac:picMk id="12" creationId="{CE07AB72-465E-3C16-AC1F-609D3F0FB044}"/>
          </ac:picMkLst>
        </pc:picChg>
        <pc:picChg chg="add mod">
          <ac:chgData name="ZINCK Yves [CEGEE]" userId="58ab786b-eff3-4fb5-b8c5-161f6b44608b" providerId="ADAL" clId="{5AA8CA43-A4E0-4692-B416-60B39426E9C2}" dt="2023-11-10T15:42:09.121" v="464"/>
          <ac:picMkLst>
            <pc:docMk/>
            <pc:sldMk cId="3228264193" sldId="291"/>
            <ac:picMk id="15" creationId="{D4D00092-BFD4-83B3-1817-3F8C7A893CA2}"/>
          </ac:picMkLst>
        </pc:picChg>
        <pc:picChg chg="add mod">
          <ac:chgData name="ZINCK Yves [CEGEE]" userId="58ab786b-eff3-4fb5-b8c5-161f6b44608b" providerId="ADAL" clId="{5AA8CA43-A4E0-4692-B416-60B39426E9C2}" dt="2023-11-10T15:42:09.121" v="464"/>
          <ac:picMkLst>
            <pc:docMk/>
            <pc:sldMk cId="3228264193" sldId="291"/>
            <ac:picMk id="16" creationId="{9C23B7C7-FDEC-308A-1A79-5409483A5796}"/>
          </ac:picMkLst>
        </pc:picChg>
        <pc:picChg chg="add mod">
          <ac:chgData name="ZINCK Yves [CEGEE]" userId="58ab786b-eff3-4fb5-b8c5-161f6b44608b" providerId="ADAL" clId="{5AA8CA43-A4E0-4692-B416-60B39426E9C2}" dt="2023-11-10T15:42:09.121" v="464"/>
          <ac:picMkLst>
            <pc:docMk/>
            <pc:sldMk cId="3228264193" sldId="291"/>
            <ac:picMk id="20" creationId="{AF4782F5-BCEC-FE6A-BCF8-D9A60696BF56}"/>
          </ac:picMkLst>
        </pc:picChg>
        <pc:picChg chg="add mod">
          <ac:chgData name="ZINCK Yves [CEGEE]" userId="58ab786b-eff3-4fb5-b8c5-161f6b44608b" providerId="ADAL" clId="{5AA8CA43-A4E0-4692-B416-60B39426E9C2}" dt="2023-11-10T15:42:09.121" v="464"/>
          <ac:picMkLst>
            <pc:docMk/>
            <pc:sldMk cId="3228264193" sldId="291"/>
            <ac:picMk id="22" creationId="{91C060FB-8D86-D9C7-557E-886BD7903D3F}"/>
          </ac:picMkLst>
        </pc:picChg>
        <pc:picChg chg="add mod">
          <ac:chgData name="ZINCK Yves [CEGEE]" userId="58ab786b-eff3-4fb5-b8c5-161f6b44608b" providerId="ADAL" clId="{5AA8CA43-A4E0-4692-B416-60B39426E9C2}" dt="2023-11-10T15:42:09.121" v="464"/>
          <ac:picMkLst>
            <pc:docMk/>
            <pc:sldMk cId="3228264193" sldId="291"/>
            <ac:picMk id="25" creationId="{0D137461-D3BA-C053-EE55-6E124254DB90}"/>
          </ac:picMkLst>
        </pc:picChg>
        <pc:picChg chg="del">
          <ac:chgData name="ZINCK Yves [CEGEE]" userId="58ab786b-eff3-4fb5-b8c5-161f6b44608b" providerId="ADAL" clId="{5AA8CA43-A4E0-4692-B416-60B39426E9C2}" dt="2023-11-10T15:42:05.773" v="461" actId="478"/>
          <ac:picMkLst>
            <pc:docMk/>
            <pc:sldMk cId="3228264193" sldId="291"/>
            <ac:picMk id="321" creationId="{E75E0A12-5C52-FDF4-3090-3665C02EF263}"/>
          </ac:picMkLst>
        </pc:picChg>
        <pc:picChg chg="del">
          <ac:chgData name="ZINCK Yves [CEGEE]" userId="58ab786b-eff3-4fb5-b8c5-161f6b44608b" providerId="ADAL" clId="{5AA8CA43-A4E0-4692-B416-60B39426E9C2}" dt="2023-11-10T15:42:05.773" v="461" actId="478"/>
          <ac:picMkLst>
            <pc:docMk/>
            <pc:sldMk cId="3228264193" sldId="291"/>
            <ac:picMk id="329" creationId="{4C9ABD96-4207-23DE-26B8-329F1F6F7987}"/>
          </ac:picMkLst>
        </pc:picChg>
        <pc:picChg chg="del">
          <ac:chgData name="ZINCK Yves [CEGEE]" userId="58ab786b-eff3-4fb5-b8c5-161f6b44608b" providerId="ADAL" clId="{5AA8CA43-A4E0-4692-B416-60B39426E9C2}" dt="2023-11-10T15:42:05.773" v="461" actId="478"/>
          <ac:picMkLst>
            <pc:docMk/>
            <pc:sldMk cId="3228264193" sldId="291"/>
            <ac:picMk id="333" creationId="{6C91E436-C9FE-7219-B28A-AC1C4DDAA904}"/>
          </ac:picMkLst>
        </pc:picChg>
        <pc:picChg chg="add mod">
          <ac:chgData name="ZINCK Yves [CEGEE]" userId="58ab786b-eff3-4fb5-b8c5-161f6b44608b" providerId="ADAL" clId="{5AA8CA43-A4E0-4692-B416-60B39426E9C2}" dt="2023-11-10T15:42:09.121" v="464"/>
          <ac:picMkLst>
            <pc:docMk/>
            <pc:sldMk cId="3228264193" sldId="291"/>
            <ac:picMk id="14337" creationId="{D8140B27-4830-B459-EE42-3F0A4C1F728A}"/>
          </ac:picMkLst>
        </pc:picChg>
        <pc:picChg chg="del mod">
          <ac:chgData name="ZINCK Yves [CEGEE]" userId="58ab786b-eff3-4fb5-b8c5-161f6b44608b" providerId="ADAL" clId="{5AA8CA43-A4E0-4692-B416-60B39426E9C2}" dt="2023-11-10T15:42:06.782" v="463" actId="478"/>
          <ac:picMkLst>
            <pc:docMk/>
            <pc:sldMk cId="3228264193" sldId="291"/>
            <ac:picMk id="14338" creationId="{6611B029-ACFB-F265-C52A-DFB1D86B74B6}"/>
          </ac:picMkLst>
        </pc:picChg>
        <pc:picChg chg="add mod">
          <ac:chgData name="ZINCK Yves [CEGEE]" userId="58ab786b-eff3-4fb5-b8c5-161f6b44608b" providerId="ADAL" clId="{5AA8CA43-A4E0-4692-B416-60B39426E9C2}" dt="2023-11-10T15:42:09.121" v="464"/>
          <ac:picMkLst>
            <pc:docMk/>
            <pc:sldMk cId="3228264193" sldId="291"/>
            <ac:picMk id="14342" creationId="{6004EE04-2E57-A45F-CCAD-D638721BE05C}"/>
          </ac:picMkLst>
        </pc:picChg>
        <pc:picChg chg="del">
          <ac:chgData name="ZINCK Yves [CEGEE]" userId="58ab786b-eff3-4fb5-b8c5-161f6b44608b" providerId="ADAL" clId="{5AA8CA43-A4E0-4692-B416-60B39426E9C2}" dt="2023-11-10T15:42:05.773" v="461" actId="478"/>
          <ac:picMkLst>
            <pc:docMk/>
            <pc:sldMk cId="3228264193" sldId="291"/>
            <ac:picMk id="14345" creationId="{59C88382-C9E7-F2AF-A8D1-67FB8BABA266}"/>
          </ac:picMkLst>
        </pc:picChg>
        <pc:picChg chg="del">
          <ac:chgData name="ZINCK Yves [CEGEE]" userId="58ab786b-eff3-4fb5-b8c5-161f6b44608b" providerId="ADAL" clId="{5AA8CA43-A4E0-4692-B416-60B39426E9C2}" dt="2023-11-10T15:42:05.773" v="461" actId="478"/>
          <ac:picMkLst>
            <pc:docMk/>
            <pc:sldMk cId="3228264193" sldId="291"/>
            <ac:picMk id="14346" creationId="{7F7E5B5E-53E6-FEC1-FBB0-CDDF99D970FB}"/>
          </ac:picMkLst>
        </pc:picChg>
        <pc:picChg chg="del">
          <ac:chgData name="ZINCK Yves [CEGEE]" userId="58ab786b-eff3-4fb5-b8c5-161f6b44608b" providerId="ADAL" clId="{5AA8CA43-A4E0-4692-B416-60B39426E9C2}" dt="2023-11-10T15:42:05.773" v="461" actId="478"/>
          <ac:picMkLst>
            <pc:docMk/>
            <pc:sldMk cId="3228264193" sldId="291"/>
            <ac:picMk id="14347" creationId="{8EF141CF-2FD7-7B3C-BC4D-0F3A46D996C1}"/>
          </ac:picMkLst>
        </pc:picChg>
        <pc:picChg chg="del">
          <ac:chgData name="ZINCK Yves [CEGEE]" userId="58ab786b-eff3-4fb5-b8c5-161f6b44608b" providerId="ADAL" clId="{5AA8CA43-A4E0-4692-B416-60B39426E9C2}" dt="2023-11-10T15:42:05.773" v="461" actId="478"/>
          <ac:picMkLst>
            <pc:docMk/>
            <pc:sldMk cId="3228264193" sldId="291"/>
            <ac:picMk id="14351" creationId="{685BBC4F-F47F-B921-BDD9-8AB61386CB32}"/>
          </ac:picMkLst>
        </pc:picChg>
        <pc:picChg chg="del">
          <ac:chgData name="ZINCK Yves [CEGEE]" userId="58ab786b-eff3-4fb5-b8c5-161f6b44608b" providerId="ADAL" clId="{5AA8CA43-A4E0-4692-B416-60B39426E9C2}" dt="2023-11-10T15:42:05.773" v="461" actId="478"/>
          <ac:picMkLst>
            <pc:docMk/>
            <pc:sldMk cId="3228264193" sldId="291"/>
            <ac:picMk id="14356" creationId="{0E6A318D-C3BD-F7FC-B258-EAD622F4B66D}"/>
          </ac:picMkLst>
        </pc:picChg>
        <pc:picChg chg="del">
          <ac:chgData name="ZINCK Yves [CEGEE]" userId="58ab786b-eff3-4fb5-b8c5-161f6b44608b" providerId="ADAL" clId="{5AA8CA43-A4E0-4692-B416-60B39426E9C2}" dt="2023-11-10T15:42:05.773" v="461" actId="478"/>
          <ac:picMkLst>
            <pc:docMk/>
            <pc:sldMk cId="3228264193" sldId="291"/>
            <ac:picMk id="14359" creationId="{57F47F3E-A4A3-8093-DFEA-7F3AB4A736F5}"/>
          </ac:picMkLst>
        </pc:picChg>
        <pc:picChg chg="del">
          <ac:chgData name="ZINCK Yves [CEGEE]" userId="58ab786b-eff3-4fb5-b8c5-161f6b44608b" providerId="ADAL" clId="{5AA8CA43-A4E0-4692-B416-60B39426E9C2}" dt="2023-11-10T15:42:05.773" v="461" actId="478"/>
          <ac:picMkLst>
            <pc:docMk/>
            <pc:sldMk cId="3228264193" sldId="291"/>
            <ac:picMk id="14363" creationId="{12BA82DE-2C14-5573-ADA7-7F6582F160C8}"/>
          </ac:picMkLst>
        </pc:picChg>
        <pc:picChg chg="del">
          <ac:chgData name="ZINCK Yves [CEGEE]" userId="58ab786b-eff3-4fb5-b8c5-161f6b44608b" providerId="ADAL" clId="{5AA8CA43-A4E0-4692-B416-60B39426E9C2}" dt="2023-11-10T15:42:05.773" v="461" actId="478"/>
          <ac:picMkLst>
            <pc:docMk/>
            <pc:sldMk cId="3228264193" sldId="291"/>
            <ac:picMk id="14365" creationId="{6D8824AA-6AB5-A382-1A46-AFC825EB2F47}"/>
          </ac:picMkLst>
        </pc:picChg>
        <pc:cxnChg chg="add mod">
          <ac:chgData name="ZINCK Yves [CEGEE]" userId="58ab786b-eff3-4fb5-b8c5-161f6b44608b" providerId="ADAL" clId="{5AA8CA43-A4E0-4692-B416-60B39426E9C2}" dt="2023-11-10T15:42:09.121" v="464"/>
          <ac:cxnSpMkLst>
            <pc:docMk/>
            <pc:sldMk cId="3228264193" sldId="291"/>
            <ac:cxnSpMk id="3" creationId="{37AB3F3E-C9C8-DFD0-C4F5-0AACF9690FC9}"/>
          </ac:cxnSpMkLst>
        </pc:cxnChg>
        <pc:cxnChg chg="add mod">
          <ac:chgData name="ZINCK Yves [CEGEE]" userId="58ab786b-eff3-4fb5-b8c5-161f6b44608b" providerId="ADAL" clId="{5AA8CA43-A4E0-4692-B416-60B39426E9C2}" dt="2023-11-10T15:42:09.121" v="464"/>
          <ac:cxnSpMkLst>
            <pc:docMk/>
            <pc:sldMk cId="3228264193" sldId="291"/>
            <ac:cxnSpMk id="4" creationId="{14EA9BA7-9088-19F5-F284-F8709B81E000}"/>
          </ac:cxnSpMkLst>
        </pc:cxnChg>
        <pc:cxnChg chg="add mod">
          <ac:chgData name="ZINCK Yves [CEGEE]" userId="58ab786b-eff3-4fb5-b8c5-161f6b44608b" providerId="ADAL" clId="{5AA8CA43-A4E0-4692-B416-60B39426E9C2}" dt="2023-11-10T15:42:09.121" v="464"/>
          <ac:cxnSpMkLst>
            <pc:docMk/>
            <pc:sldMk cId="3228264193" sldId="291"/>
            <ac:cxnSpMk id="10" creationId="{905FDAF9-D6B8-78C2-0C27-D68D8C239FF1}"/>
          </ac:cxnSpMkLst>
        </pc:cxnChg>
        <pc:cxnChg chg="add mod">
          <ac:chgData name="ZINCK Yves [CEGEE]" userId="58ab786b-eff3-4fb5-b8c5-161f6b44608b" providerId="ADAL" clId="{5AA8CA43-A4E0-4692-B416-60B39426E9C2}" dt="2023-11-10T15:42:09.121" v="464"/>
          <ac:cxnSpMkLst>
            <pc:docMk/>
            <pc:sldMk cId="3228264193" sldId="291"/>
            <ac:cxnSpMk id="26" creationId="{B268FF90-C0DE-7968-D307-1CCE9C0DC787}"/>
          </ac:cxnSpMkLst>
        </pc:cxnChg>
        <pc:cxnChg chg="del">
          <ac:chgData name="ZINCK Yves [CEGEE]" userId="58ab786b-eff3-4fb5-b8c5-161f6b44608b" providerId="ADAL" clId="{5AA8CA43-A4E0-4692-B416-60B39426E9C2}" dt="2023-11-10T15:42:05.773" v="461" actId="478"/>
          <ac:cxnSpMkLst>
            <pc:docMk/>
            <pc:sldMk cId="3228264193" sldId="291"/>
            <ac:cxnSpMk id="322" creationId="{669EB82D-B987-FF40-2722-D36924AC6C46}"/>
          </ac:cxnSpMkLst>
        </pc:cxnChg>
        <pc:cxnChg chg="add mod">
          <ac:chgData name="ZINCK Yves [CEGEE]" userId="58ab786b-eff3-4fb5-b8c5-161f6b44608b" providerId="ADAL" clId="{5AA8CA43-A4E0-4692-B416-60B39426E9C2}" dt="2023-11-10T15:42:09.121" v="464"/>
          <ac:cxnSpMkLst>
            <pc:docMk/>
            <pc:sldMk cId="3228264193" sldId="291"/>
            <ac:cxnSpMk id="336" creationId="{B63745F5-4C77-9B5D-580C-287439CBD484}"/>
          </ac:cxnSpMkLst>
        </pc:cxnChg>
        <pc:cxnChg chg="del">
          <ac:chgData name="ZINCK Yves [CEGEE]" userId="58ab786b-eff3-4fb5-b8c5-161f6b44608b" providerId="ADAL" clId="{5AA8CA43-A4E0-4692-B416-60B39426E9C2}" dt="2023-11-10T15:42:05.773" v="461" actId="478"/>
          <ac:cxnSpMkLst>
            <pc:docMk/>
            <pc:sldMk cId="3228264193" sldId="291"/>
            <ac:cxnSpMk id="14348" creationId="{1ADDA805-9AA7-102D-07EF-303B0E0527F9}"/>
          </ac:cxnSpMkLst>
        </pc:cxnChg>
        <pc:cxnChg chg="del">
          <ac:chgData name="ZINCK Yves [CEGEE]" userId="58ab786b-eff3-4fb5-b8c5-161f6b44608b" providerId="ADAL" clId="{5AA8CA43-A4E0-4692-B416-60B39426E9C2}" dt="2023-11-10T15:42:05.773" v="461" actId="478"/>
          <ac:cxnSpMkLst>
            <pc:docMk/>
            <pc:sldMk cId="3228264193" sldId="291"/>
            <ac:cxnSpMk id="14357" creationId="{56AE6211-2431-5AAD-DA84-4DAAA6538C84}"/>
          </ac:cxnSpMkLst>
        </pc:cxnChg>
        <pc:cxnChg chg="del">
          <ac:chgData name="ZINCK Yves [CEGEE]" userId="58ab786b-eff3-4fb5-b8c5-161f6b44608b" providerId="ADAL" clId="{5AA8CA43-A4E0-4692-B416-60B39426E9C2}" dt="2023-11-10T15:42:05.773" v="461" actId="478"/>
          <ac:cxnSpMkLst>
            <pc:docMk/>
            <pc:sldMk cId="3228264193" sldId="291"/>
            <ac:cxnSpMk id="14358" creationId="{70445C16-6FF0-1FC5-20DB-4838F962D92E}"/>
          </ac:cxnSpMkLst>
        </pc:cxnChg>
      </pc:sldChg>
      <pc:sldChg chg="del">
        <pc:chgData name="ZINCK Yves [CEGEE]" userId="58ab786b-eff3-4fb5-b8c5-161f6b44608b" providerId="ADAL" clId="{5AA8CA43-A4E0-4692-B416-60B39426E9C2}" dt="2023-11-02T14:18:52.966" v="174" actId="47"/>
        <pc:sldMkLst>
          <pc:docMk/>
          <pc:sldMk cId="3526947712" sldId="293"/>
        </pc:sldMkLst>
      </pc:sldChg>
      <pc:sldChg chg="delSp modSp mod">
        <pc:chgData name="ZINCK Yves [CEGEE]" userId="58ab786b-eff3-4fb5-b8c5-161f6b44608b" providerId="ADAL" clId="{5AA8CA43-A4E0-4692-B416-60B39426E9C2}" dt="2023-11-14T14:07:28.966" v="1194" actId="255"/>
        <pc:sldMkLst>
          <pc:docMk/>
          <pc:sldMk cId="3625611178" sldId="295"/>
        </pc:sldMkLst>
        <pc:spChg chg="mod">
          <ac:chgData name="ZINCK Yves [CEGEE]" userId="58ab786b-eff3-4fb5-b8c5-161f6b44608b" providerId="ADAL" clId="{5AA8CA43-A4E0-4692-B416-60B39426E9C2}" dt="2023-11-14T14:07:28.966" v="1194" actId="255"/>
          <ac:spMkLst>
            <pc:docMk/>
            <pc:sldMk cId="3625611178" sldId="295"/>
            <ac:spMk id="4" creationId="{CDA22EBA-EF25-7784-58DE-6F4922D04279}"/>
          </ac:spMkLst>
        </pc:spChg>
        <pc:spChg chg="del">
          <ac:chgData name="ZINCK Yves [CEGEE]" userId="58ab786b-eff3-4fb5-b8c5-161f6b44608b" providerId="ADAL" clId="{5AA8CA43-A4E0-4692-B416-60B39426E9C2}" dt="2023-11-10T15:42:33.139" v="465" actId="478"/>
          <ac:spMkLst>
            <pc:docMk/>
            <pc:sldMk cId="3625611178" sldId="295"/>
            <ac:spMk id="28" creationId="{7B3B3BFE-B51B-5FD2-B12B-73030E9CA452}"/>
          </ac:spMkLst>
        </pc:spChg>
      </pc:sldChg>
      <pc:sldChg chg="modSp mod">
        <pc:chgData name="ZINCK Yves [CEGEE]" userId="58ab786b-eff3-4fb5-b8c5-161f6b44608b" providerId="ADAL" clId="{5AA8CA43-A4E0-4692-B416-60B39426E9C2}" dt="2023-11-10T15:46:01.494" v="736" actId="20577"/>
        <pc:sldMkLst>
          <pc:docMk/>
          <pc:sldMk cId="1521590340" sldId="297"/>
        </pc:sldMkLst>
        <pc:spChg chg="mod">
          <ac:chgData name="ZINCK Yves [CEGEE]" userId="58ab786b-eff3-4fb5-b8c5-161f6b44608b" providerId="ADAL" clId="{5AA8CA43-A4E0-4692-B416-60B39426E9C2}" dt="2023-11-10T15:46:01.494" v="736" actId="20577"/>
          <ac:spMkLst>
            <pc:docMk/>
            <pc:sldMk cId="1521590340" sldId="297"/>
            <ac:spMk id="2" creationId="{7184BBA0-D874-4088-9322-89D4D1A17B8F}"/>
          </ac:spMkLst>
        </pc:spChg>
      </pc:sldChg>
      <pc:sldChg chg="addSp delSp modSp mod">
        <pc:chgData name="ZINCK Yves [CEGEE]" userId="58ab786b-eff3-4fb5-b8c5-161f6b44608b" providerId="ADAL" clId="{5AA8CA43-A4E0-4692-B416-60B39426E9C2}" dt="2023-11-10T15:42:56.266" v="467"/>
        <pc:sldMkLst>
          <pc:docMk/>
          <pc:sldMk cId="2488884326" sldId="298"/>
        </pc:sldMkLst>
        <pc:spChg chg="add del mod">
          <ac:chgData name="ZINCK Yves [CEGEE]" userId="58ab786b-eff3-4fb5-b8c5-161f6b44608b" providerId="ADAL" clId="{5AA8CA43-A4E0-4692-B416-60B39426E9C2}" dt="2023-11-10T15:42:52.857" v="466" actId="478"/>
          <ac:spMkLst>
            <pc:docMk/>
            <pc:sldMk cId="2488884326" sldId="298"/>
            <ac:spMk id="2" creationId="{2B9CE755-15C7-58B8-12D4-D832EF1DED30}"/>
          </ac:spMkLst>
        </pc:spChg>
        <pc:spChg chg="add mod">
          <ac:chgData name="ZINCK Yves [CEGEE]" userId="58ab786b-eff3-4fb5-b8c5-161f6b44608b" providerId="ADAL" clId="{5AA8CA43-A4E0-4692-B416-60B39426E9C2}" dt="2023-11-10T15:42:56.266" v="467"/>
          <ac:spMkLst>
            <pc:docMk/>
            <pc:sldMk cId="2488884326" sldId="298"/>
            <ac:spMk id="3" creationId="{75474658-CB1D-7C79-FD88-E131748BC791}"/>
          </ac:spMkLst>
        </pc:spChg>
        <pc:spChg chg="del">
          <ac:chgData name="ZINCK Yves [CEGEE]" userId="58ab786b-eff3-4fb5-b8c5-161f6b44608b" providerId="ADAL" clId="{5AA8CA43-A4E0-4692-B416-60B39426E9C2}" dt="2023-11-02T14:19:12.662" v="175" actId="478"/>
          <ac:spMkLst>
            <pc:docMk/>
            <pc:sldMk cId="2488884326" sldId="298"/>
            <ac:spMk id="3" creationId="{92CEBE01-9ED6-E0E5-F4E7-5481A102D742}"/>
          </ac:spMkLst>
        </pc:spChg>
        <pc:spChg chg="add mod">
          <ac:chgData name="ZINCK Yves [CEGEE]" userId="58ab786b-eff3-4fb5-b8c5-161f6b44608b" providerId="ADAL" clId="{5AA8CA43-A4E0-4692-B416-60B39426E9C2}" dt="2023-11-10T15:42:56.266" v="467"/>
          <ac:spMkLst>
            <pc:docMk/>
            <pc:sldMk cId="2488884326" sldId="298"/>
            <ac:spMk id="7" creationId="{D29D22B3-677B-02BA-C288-C76C6712A510}"/>
          </ac:spMkLst>
        </pc:spChg>
        <pc:spChg chg="add mod">
          <ac:chgData name="ZINCK Yves [CEGEE]" userId="58ab786b-eff3-4fb5-b8c5-161f6b44608b" providerId="ADAL" clId="{5AA8CA43-A4E0-4692-B416-60B39426E9C2}" dt="2023-11-10T15:42:56.266" v="467"/>
          <ac:spMkLst>
            <pc:docMk/>
            <pc:sldMk cId="2488884326" sldId="298"/>
            <ac:spMk id="8" creationId="{A39C4B15-608E-A162-0915-72F93946FD68}"/>
          </ac:spMkLst>
        </pc:spChg>
        <pc:spChg chg="add mod">
          <ac:chgData name="ZINCK Yves [CEGEE]" userId="58ab786b-eff3-4fb5-b8c5-161f6b44608b" providerId="ADAL" clId="{5AA8CA43-A4E0-4692-B416-60B39426E9C2}" dt="2023-11-10T15:42:56.266" v="467"/>
          <ac:spMkLst>
            <pc:docMk/>
            <pc:sldMk cId="2488884326" sldId="298"/>
            <ac:spMk id="9" creationId="{FBB091F9-F023-A0F9-C07D-62206013E2BC}"/>
          </ac:spMkLst>
        </pc:spChg>
        <pc:spChg chg="add mod">
          <ac:chgData name="ZINCK Yves [CEGEE]" userId="58ab786b-eff3-4fb5-b8c5-161f6b44608b" providerId="ADAL" clId="{5AA8CA43-A4E0-4692-B416-60B39426E9C2}" dt="2023-11-10T15:42:56.266" v="467"/>
          <ac:spMkLst>
            <pc:docMk/>
            <pc:sldMk cId="2488884326" sldId="298"/>
            <ac:spMk id="10" creationId="{9B328ACA-AB2F-C9BB-B62A-27BEBD6C9B8F}"/>
          </ac:spMkLst>
        </pc:spChg>
        <pc:spChg chg="add mod">
          <ac:chgData name="ZINCK Yves [CEGEE]" userId="58ab786b-eff3-4fb5-b8c5-161f6b44608b" providerId="ADAL" clId="{5AA8CA43-A4E0-4692-B416-60B39426E9C2}" dt="2023-11-10T15:42:56.266" v="467"/>
          <ac:spMkLst>
            <pc:docMk/>
            <pc:sldMk cId="2488884326" sldId="298"/>
            <ac:spMk id="15" creationId="{487E485A-42EC-B767-EA97-72BBDA6BCD2B}"/>
          </ac:spMkLst>
        </pc:spChg>
        <pc:spChg chg="mod">
          <ac:chgData name="ZINCK Yves [CEGEE]" userId="58ab786b-eff3-4fb5-b8c5-161f6b44608b" providerId="ADAL" clId="{5AA8CA43-A4E0-4692-B416-60B39426E9C2}" dt="2023-11-10T15:42:56.266" v="467"/>
          <ac:spMkLst>
            <pc:docMk/>
            <pc:sldMk cId="2488884326" sldId="298"/>
            <ac:spMk id="19" creationId="{89D7948B-2CC9-2598-CC65-8F67E5FD8C92}"/>
          </ac:spMkLst>
        </pc:spChg>
        <pc:spChg chg="mod">
          <ac:chgData name="ZINCK Yves [CEGEE]" userId="58ab786b-eff3-4fb5-b8c5-161f6b44608b" providerId="ADAL" clId="{5AA8CA43-A4E0-4692-B416-60B39426E9C2}" dt="2023-11-10T15:42:56.266" v="467"/>
          <ac:spMkLst>
            <pc:docMk/>
            <pc:sldMk cId="2488884326" sldId="298"/>
            <ac:spMk id="20" creationId="{031785A9-FA81-27E5-3581-123152BA1BB2}"/>
          </ac:spMkLst>
        </pc:spChg>
        <pc:spChg chg="mod">
          <ac:chgData name="ZINCK Yves [CEGEE]" userId="58ab786b-eff3-4fb5-b8c5-161f6b44608b" providerId="ADAL" clId="{5AA8CA43-A4E0-4692-B416-60B39426E9C2}" dt="2023-11-10T15:42:56.266" v="467"/>
          <ac:spMkLst>
            <pc:docMk/>
            <pc:sldMk cId="2488884326" sldId="298"/>
            <ac:spMk id="21" creationId="{39FE2D92-3B53-BDE0-F52F-CA0BC8FB8033}"/>
          </ac:spMkLst>
        </pc:spChg>
        <pc:spChg chg="mod">
          <ac:chgData name="ZINCK Yves [CEGEE]" userId="58ab786b-eff3-4fb5-b8c5-161f6b44608b" providerId="ADAL" clId="{5AA8CA43-A4E0-4692-B416-60B39426E9C2}" dt="2023-11-10T15:42:56.266" v="467"/>
          <ac:spMkLst>
            <pc:docMk/>
            <pc:sldMk cId="2488884326" sldId="298"/>
            <ac:spMk id="22" creationId="{6303E65A-27A2-5270-36C1-74B4CB093559}"/>
          </ac:spMkLst>
        </pc:spChg>
        <pc:spChg chg="mod">
          <ac:chgData name="ZINCK Yves [CEGEE]" userId="58ab786b-eff3-4fb5-b8c5-161f6b44608b" providerId="ADAL" clId="{5AA8CA43-A4E0-4692-B416-60B39426E9C2}" dt="2023-11-10T15:42:56.266" v="467"/>
          <ac:spMkLst>
            <pc:docMk/>
            <pc:sldMk cId="2488884326" sldId="298"/>
            <ac:spMk id="23" creationId="{521D07E5-74A1-6164-B904-E3248F7F7869}"/>
          </ac:spMkLst>
        </pc:spChg>
        <pc:spChg chg="mod">
          <ac:chgData name="ZINCK Yves [CEGEE]" userId="58ab786b-eff3-4fb5-b8c5-161f6b44608b" providerId="ADAL" clId="{5AA8CA43-A4E0-4692-B416-60B39426E9C2}" dt="2023-11-10T15:42:56.266" v="467"/>
          <ac:spMkLst>
            <pc:docMk/>
            <pc:sldMk cId="2488884326" sldId="298"/>
            <ac:spMk id="24" creationId="{A8941C23-AE83-3A36-F1EE-903463588AC0}"/>
          </ac:spMkLst>
        </pc:spChg>
        <pc:spChg chg="mod">
          <ac:chgData name="ZINCK Yves [CEGEE]" userId="58ab786b-eff3-4fb5-b8c5-161f6b44608b" providerId="ADAL" clId="{5AA8CA43-A4E0-4692-B416-60B39426E9C2}" dt="2023-11-10T15:42:56.266" v="467"/>
          <ac:spMkLst>
            <pc:docMk/>
            <pc:sldMk cId="2488884326" sldId="298"/>
            <ac:spMk id="25" creationId="{1837CD1B-B02C-9F85-7D68-E5801EC8238A}"/>
          </ac:spMkLst>
        </pc:spChg>
        <pc:spChg chg="mod">
          <ac:chgData name="ZINCK Yves [CEGEE]" userId="58ab786b-eff3-4fb5-b8c5-161f6b44608b" providerId="ADAL" clId="{5AA8CA43-A4E0-4692-B416-60B39426E9C2}" dt="2023-11-10T15:42:56.266" v="467"/>
          <ac:spMkLst>
            <pc:docMk/>
            <pc:sldMk cId="2488884326" sldId="298"/>
            <ac:spMk id="26" creationId="{37C68EC5-3813-B149-B112-7F7F2DC71F0C}"/>
          </ac:spMkLst>
        </pc:spChg>
        <pc:spChg chg="mod">
          <ac:chgData name="ZINCK Yves [CEGEE]" userId="58ab786b-eff3-4fb5-b8c5-161f6b44608b" providerId="ADAL" clId="{5AA8CA43-A4E0-4692-B416-60B39426E9C2}" dt="2023-11-10T15:42:56.266" v="467"/>
          <ac:spMkLst>
            <pc:docMk/>
            <pc:sldMk cId="2488884326" sldId="298"/>
            <ac:spMk id="27" creationId="{3A7F6962-0677-DE4F-B243-6D151F19241E}"/>
          </ac:spMkLst>
        </pc:spChg>
        <pc:spChg chg="add mod">
          <ac:chgData name="ZINCK Yves [CEGEE]" userId="58ab786b-eff3-4fb5-b8c5-161f6b44608b" providerId="ADAL" clId="{5AA8CA43-A4E0-4692-B416-60B39426E9C2}" dt="2023-11-10T15:42:56.266" v="467"/>
          <ac:spMkLst>
            <pc:docMk/>
            <pc:sldMk cId="2488884326" sldId="298"/>
            <ac:spMk id="28" creationId="{7966EBA4-6DA2-32FA-FF48-F6AF6A2766C9}"/>
          </ac:spMkLst>
        </pc:spChg>
        <pc:spChg chg="add mod">
          <ac:chgData name="ZINCK Yves [CEGEE]" userId="58ab786b-eff3-4fb5-b8c5-161f6b44608b" providerId="ADAL" clId="{5AA8CA43-A4E0-4692-B416-60B39426E9C2}" dt="2023-11-10T15:42:56.266" v="467"/>
          <ac:spMkLst>
            <pc:docMk/>
            <pc:sldMk cId="2488884326" sldId="298"/>
            <ac:spMk id="29" creationId="{D70B87FC-F884-7ED5-D9C2-27B672FF1485}"/>
          </ac:spMkLst>
        </pc:spChg>
        <pc:spChg chg="add mod">
          <ac:chgData name="ZINCK Yves [CEGEE]" userId="58ab786b-eff3-4fb5-b8c5-161f6b44608b" providerId="ADAL" clId="{5AA8CA43-A4E0-4692-B416-60B39426E9C2}" dt="2023-11-10T15:42:56.266" v="467"/>
          <ac:spMkLst>
            <pc:docMk/>
            <pc:sldMk cId="2488884326" sldId="298"/>
            <ac:spMk id="33" creationId="{5DE6473F-5B4F-C178-BDFD-0C483EE3D7A6}"/>
          </ac:spMkLst>
        </pc:spChg>
        <pc:spChg chg="add mod">
          <ac:chgData name="ZINCK Yves [CEGEE]" userId="58ab786b-eff3-4fb5-b8c5-161f6b44608b" providerId="ADAL" clId="{5AA8CA43-A4E0-4692-B416-60B39426E9C2}" dt="2023-11-10T15:42:56.266" v="467"/>
          <ac:spMkLst>
            <pc:docMk/>
            <pc:sldMk cId="2488884326" sldId="298"/>
            <ac:spMk id="34" creationId="{7E56E014-DA6E-389B-A271-398E513D40D7}"/>
          </ac:spMkLst>
        </pc:spChg>
        <pc:spChg chg="add mod">
          <ac:chgData name="ZINCK Yves [CEGEE]" userId="58ab786b-eff3-4fb5-b8c5-161f6b44608b" providerId="ADAL" clId="{5AA8CA43-A4E0-4692-B416-60B39426E9C2}" dt="2023-11-10T15:42:56.266" v="467"/>
          <ac:spMkLst>
            <pc:docMk/>
            <pc:sldMk cId="2488884326" sldId="298"/>
            <ac:spMk id="37" creationId="{74BD95DC-7121-D30F-9D5B-0BE3208BCFEE}"/>
          </ac:spMkLst>
        </pc:spChg>
        <pc:spChg chg="add mod">
          <ac:chgData name="ZINCK Yves [CEGEE]" userId="58ab786b-eff3-4fb5-b8c5-161f6b44608b" providerId="ADAL" clId="{5AA8CA43-A4E0-4692-B416-60B39426E9C2}" dt="2023-11-10T15:42:56.266" v="467"/>
          <ac:spMkLst>
            <pc:docMk/>
            <pc:sldMk cId="2488884326" sldId="298"/>
            <ac:spMk id="39" creationId="{99DFBD39-B6AD-BC18-A27E-EDF94A75C96C}"/>
          </ac:spMkLst>
        </pc:spChg>
        <pc:spChg chg="add mod">
          <ac:chgData name="ZINCK Yves [CEGEE]" userId="58ab786b-eff3-4fb5-b8c5-161f6b44608b" providerId="ADAL" clId="{5AA8CA43-A4E0-4692-B416-60B39426E9C2}" dt="2023-11-10T15:42:56.266" v="467"/>
          <ac:spMkLst>
            <pc:docMk/>
            <pc:sldMk cId="2488884326" sldId="298"/>
            <ac:spMk id="41" creationId="{2CFDB6C4-0027-0A43-4C09-CE6646B831A7}"/>
          </ac:spMkLst>
        </pc:spChg>
        <pc:spChg chg="add mod">
          <ac:chgData name="ZINCK Yves [CEGEE]" userId="58ab786b-eff3-4fb5-b8c5-161f6b44608b" providerId="ADAL" clId="{5AA8CA43-A4E0-4692-B416-60B39426E9C2}" dt="2023-11-10T15:42:56.266" v="467"/>
          <ac:spMkLst>
            <pc:docMk/>
            <pc:sldMk cId="2488884326" sldId="298"/>
            <ac:spMk id="43" creationId="{C95EACC0-4938-0DAF-761E-F77AE25B416E}"/>
          </ac:spMkLst>
        </pc:spChg>
        <pc:spChg chg="add mod">
          <ac:chgData name="ZINCK Yves [CEGEE]" userId="58ab786b-eff3-4fb5-b8c5-161f6b44608b" providerId="ADAL" clId="{5AA8CA43-A4E0-4692-B416-60B39426E9C2}" dt="2023-11-10T15:42:56.266" v="467"/>
          <ac:spMkLst>
            <pc:docMk/>
            <pc:sldMk cId="2488884326" sldId="298"/>
            <ac:spMk id="44" creationId="{E0EB8410-CCCB-7EF9-EA97-63DE1425FEB4}"/>
          </ac:spMkLst>
        </pc:spChg>
        <pc:spChg chg="del">
          <ac:chgData name="ZINCK Yves [CEGEE]" userId="58ab786b-eff3-4fb5-b8c5-161f6b44608b" providerId="ADAL" clId="{5AA8CA43-A4E0-4692-B416-60B39426E9C2}" dt="2023-11-10T15:42:52.857" v="466" actId="478"/>
          <ac:spMkLst>
            <pc:docMk/>
            <pc:sldMk cId="2488884326" sldId="298"/>
            <ac:spMk id="54" creationId="{B7456853-3FD7-5E1E-8289-D281CB693938}"/>
          </ac:spMkLst>
        </pc:spChg>
        <pc:spChg chg="del">
          <ac:chgData name="ZINCK Yves [CEGEE]" userId="58ab786b-eff3-4fb5-b8c5-161f6b44608b" providerId="ADAL" clId="{5AA8CA43-A4E0-4692-B416-60B39426E9C2}" dt="2023-11-10T15:42:52.857" v="466" actId="478"/>
          <ac:spMkLst>
            <pc:docMk/>
            <pc:sldMk cId="2488884326" sldId="298"/>
            <ac:spMk id="55" creationId="{97BC3482-85FC-75EE-979E-230D838C69D6}"/>
          </ac:spMkLst>
        </pc:spChg>
        <pc:spChg chg="del mod">
          <ac:chgData name="ZINCK Yves [CEGEE]" userId="58ab786b-eff3-4fb5-b8c5-161f6b44608b" providerId="ADAL" clId="{5AA8CA43-A4E0-4692-B416-60B39426E9C2}" dt="2023-11-10T15:42:52.857" v="466" actId="478"/>
          <ac:spMkLst>
            <pc:docMk/>
            <pc:sldMk cId="2488884326" sldId="298"/>
            <ac:spMk id="56" creationId="{300FB10B-0E24-F1E8-F125-3FB0A9F4912A}"/>
          </ac:spMkLst>
        </pc:spChg>
        <pc:spChg chg="del">
          <ac:chgData name="ZINCK Yves [CEGEE]" userId="58ab786b-eff3-4fb5-b8c5-161f6b44608b" providerId="ADAL" clId="{5AA8CA43-A4E0-4692-B416-60B39426E9C2}" dt="2023-11-10T15:42:52.857" v="466" actId="478"/>
          <ac:spMkLst>
            <pc:docMk/>
            <pc:sldMk cId="2488884326" sldId="298"/>
            <ac:spMk id="57" creationId="{3A53BE57-FC30-D78D-5E13-36897EF64AF4}"/>
          </ac:spMkLst>
        </pc:spChg>
        <pc:spChg chg="del">
          <ac:chgData name="ZINCK Yves [CEGEE]" userId="58ab786b-eff3-4fb5-b8c5-161f6b44608b" providerId="ADAL" clId="{5AA8CA43-A4E0-4692-B416-60B39426E9C2}" dt="2023-11-10T15:42:52.857" v="466" actId="478"/>
          <ac:spMkLst>
            <pc:docMk/>
            <pc:sldMk cId="2488884326" sldId="298"/>
            <ac:spMk id="63" creationId="{E1BD16A2-C1C8-4D52-4AC1-6BE3BFB8718C}"/>
          </ac:spMkLst>
        </pc:spChg>
        <pc:spChg chg="del">
          <ac:chgData name="ZINCK Yves [CEGEE]" userId="58ab786b-eff3-4fb5-b8c5-161f6b44608b" providerId="ADAL" clId="{5AA8CA43-A4E0-4692-B416-60B39426E9C2}" dt="2023-11-10T15:42:52.857" v="466" actId="478"/>
          <ac:spMkLst>
            <pc:docMk/>
            <pc:sldMk cId="2488884326" sldId="298"/>
            <ac:spMk id="98" creationId="{4E38EA7A-E819-1139-3CBF-B8FE535695CC}"/>
          </ac:spMkLst>
        </pc:spChg>
        <pc:spChg chg="del">
          <ac:chgData name="ZINCK Yves [CEGEE]" userId="58ab786b-eff3-4fb5-b8c5-161f6b44608b" providerId="ADAL" clId="{5AA8CA43-A4E0-4692-B416-60B39426E9C2}" dt="2023-11-10T15:42:52.857" v="466" actId="478"/>
          <ac:spMkLst>
            <pc:docMk/>
            <pc:sldMk cId="2488884326" sldId="298"/>
            <ac:spMk id="99" creationId="{AAE302E1-A420-B9BE-E0EC-4388236F2AC2}"/>
          </ac:spMkLst>
        </pc:spChg>
        <pc:spChg chg="del">
          <ac:chgData name="ZINCK Yves [CEGEE]" userId="58ab786b-eff3-4fb5-b8c5-161f6b44608b" providerId="ADAL" clId="{5AA8CA43-A4E0-4692-B416-60B39426E9C2}" dt="2023-11-10T15:42:52.857" v="466" actId="478"/>
          <ac:spMkLst>
            <pc:docMk/>
            <pc:sldMk cId="2488884326" sldId="298"/>
            <ac:spMk id="103" creationId="{D5A12EC5-57F3-CA2B-28DF-24E8B54C2EA6}"/>
          </ac:spMkLst>
        </pc:spChg>
        <pc:spChg chg="del">
          <ac:chgData name="ZINCK Yves [CEGEE]" userId="58ab786b-eff3-4fb5-b8c5-161f6b44608b" providerId="ADAL" clId="{5AA8CA43-A4E0-4692-B416-60B39426E9C2}" dt="2023-11-10T15:42:52.857" v="466" actId="478"/>
          <ac:spMkLst>
            <pc:docMk/>
            <pc:sldMk cId="2488884326" sldId="298"/>
            <ac:spMk id="104" creationId="{B87FAF98-3422-9703-3DFD-D8FD4900BCBC}"/>
          </ac:spMkLst>
        </pc:spChg>
        <pc:spChg chg="del">
          <ac:chgData name="ZINCK Yves [CEGEE]" userId="58ab786b-eff3-4fb5-b8c5-161f6b44608b" providerId="ADAL" clId="{5AA8CA43-A4E0-4692-B416-60B39426E9C2}" dt="2023-11-10T15:42:52.857" v="466" actId="478"/>
          <ac:spMkLst>
            <pc:docMk/>
            <pc:sldMk cId="2488884326" sldId="298"/>
            <ac:spMk id="107" creationId="{ED674F9A-40B4-331E-9704-2725AD98F607}"/>
          </ac:spMkLst>
        </pc:spChg>
        <pc:spChg chg="del">
          <ac:chgData name="ZINCK Yves [CEGEE]" userId="58ab786b-eff3-4fb5-b8c5-161f6b44608b" providerId="ADAL" clId="{5AA8CA43-A4E0-4692-B416-60B39426E9C2}" dt="2023-11-10T15:42:52.857" v="466" actId="478"/>
          <ac:spMkLst>
            <pc:docMk/>
            <pc:sldMk cId="2488884326" sldId="298"/>
            <ac:spMk id="109" creationId="{9767CBEA-B665-B0E9-36A2-D4D86437B5AF}"/>
          </ac:spMkLst>
        </pc:spChg>
        <pc:grpChg chg="add mod">
          <ac:chgData name="ZINCK Yves [CEGEE]" userId="58ab786b-eff3-4fb5-b8c5-161f6b44608b" providerId="ADAL" clId="{5AA8CA43-A4E0-4692-B416-60B39426E9C2}" dt="2023-11-10T15:42:56.266" v="467"/>
          <ac:grpSpMkLst>
            <pc:docMk/>
            <pc:sldMk cId="2488884326" sldId="298"/>
            <ac:grpSpMk id="18" creationId="{0F1DA7F7-7E58-8DED-02EB-0272965727CD}"/>
          </ac:grpSpMkLst>
        </pc:grpChg>
        <pc:grpChg chg="del">
          <ac:chgData name="ZINCK Yves [CEGEE]" userId="58ab786b-eff3-4fb5-b8c5-161f6b44608b" providerId="ADAL" clId="{5AA8CA43-A4E0-4692-B416-60B39426E9C2}" dt="2023-11-10T15:42:52.857" v="466" actId="478"/>
          <ac:grpSpMkLst>
            <pc:docMk/>
            <pc:sldMk cId="2488884326" sldId="298"/>
            <ac:grpSpMk id="66" creationId="{EFBACF1E-FDC2-00EA-8C12-626BD877440C}"/>
          </ac:grpSpMkLst>
        </pc:grpChg>
        <pc:picChg chg="add mod">
          <ac:chgData name="ZINCK Yves [CEGEE]" userId="58ab786b-eff3-4fb5-b8c5-161f6b44608b" providerId="ADAL" clId="{5AA8CA43-A4E0-4692-B416-60B39426E9C2}" dt="2023-11-10T15:42:56.266" v="467"/>
          <ac:picMkLst>
            <pc:docMk/>
            <pc:sldMk cId="2488884326" sldId="298"/>
            <ac:picMk id="4" creationId="{42F461A3-4DB4-272E-DF55-A1708126ACF9}"/>
          </ac:picMkLst>
        </pc:picChg>
        <pc:picChg chg="add mod">
          <ac:chgData name="ZINCK Yves [CEGEE]" userId="58ab786b-eff3-4fb5-b8c5-161f6b44608b" providerId="ADAL" clId="{5AA8CA43-A4E0-4692-B416-60B39426E9C2}" dt="2023-11-10T15:42:56.266" v="467"/>
          <ac:picMkLst>
            <pc:docMk/>
            <pc:sldMk cId="2488884326" sldId="298"/>
            <ac:picMk id="32" creationId="{45047EDF-562C-3E11-09AC-4A0D71B0F52E}"/>
          </ac:picMkLst>
        </pc:picChg>
        <pc:picChg chg="add mod">
          <ac:chgData name="ZINCK Yves [CEGEE]" userId="58ab786b-eff3-4fb5-b8c5-161f6b44608b" providerId="ADAL" clId="{5AA8CA43-A4E0-4692-B416-60B39426E9C2}" dt="2023-11-10T15:42:56.266" v="467"/>
          <ac:picMkLst>
            <pc:docMk/>
            <pc:sldMk cId="2488884326" sldId="298"/>
            <ac:picMk id="40" creationId="{C712ECD7-3271-F574-7D7B-66B115286716}"/>
          </ac:picMkLst>
        </pc:picChg>
        <pc:picChg chg="add mod">
          <ac:chgData name="ZINCK Yves [CEGEE]" userId="58ab786b-eff3-4fb5-b8c5-161f6b44608b" providerId="ADAL" clId="{5AA8CA43-A4E0-4692-B416-60B39426E9C2}" dt="2023-11-10T15:42:56.266" v="467"/>
          <ac:picMkLst>
            <pc:docMk/>
            <pc:sldMk cId="2488884326" sldId="298"/>
            <ac:picMk id="42" creationId="{42F77BC5-D419-0E8B-1DFB-D5E4D12BDB6F}"/>
          </ac:picMkLst>
        </pc:picChg>
        <pc:picChg chg="del">
          <ac:chgData name="ZINCK Yves [CEGEE]" userId="58ab786b-eff3-4fb5-b8c5-161f6b44608b" providerId="ADAL" clId="{5AA8CA43-A4E0-4692-B416-60B39426E9C2}" dt="2023-11-10T15:42:52.857" v="466" actId="478"/>
          <ac:picMkLst>
            <pc:docMk/>
            <pc:sldMk cId="2488884326" sldId="298"/>
            <ac:picMk id="53" creationId="{684920F3-6B73-FA43-72AF-769A04185BA2}"/>
          </ac:picMkLst>
        </pc:picChg>
        <pc:picChg chg="del">
          <ac:chgData name="ZINCK Yves [CEGEE]" userId="58ab786b-eff3-4fb5-b8c5-161f6b44608b" providerId="ADAL" clId="{5AA8CA43-A4E0-4692-B416-60B39426E9C2}" dt="2023-11-10T15:42:52.857" v="466" actId="478"/>
          <ac:picMkLst>
            <pc:docMk/>
            <pc:sldMk cId="2488884326" sldId="298"/>
            <ac:picMk id="94" creationId="{CB9CF2F5-8F79-3F1F-5946-69DB19086F16}"/>
          </ac:picMkLst>
        </pc:picChg>
        <pc:picChg chg="del">
          <ac:chgData name="ZINCK Yves [CEGEE]" userId="58ab786b-eff3-4fb5-b8c5-161f6b44608b" providerId="ADAL" clId="{5AA8CA43-A4E0-4692-B416-60B39426E9C2}" dt="2023-11-10T15:42:52.857" v="466" actId="478"/>
          <ac:picMkLst>
            <pc:docMk/>
            <pc:sldMk cId="2488884326" sldId="298"/>
            <ac:picMk id="102" creationId="{174D6335-7729-D1C1-9C43-32822B0DD0F3}"/>
          </ac:picMkLst>
        </pc:picChg>
        <pc:cxnChg chg="add mod">
          <ac:chgData name="ZINCK Yves [CEGEE]" userId="58ab786b-eff3-4fb5-b8c5-161f6b44608b" providerId="ADAL" clId="{5AA8CA43-A4E0-4692-B416-60B39426E9C2}" dt="2023-11-10T15:42:56.266" v="467"/>
          <ac:cxnSpMkLst>
            <pc:docMk/>
            <pc:sldMk cId="2488884326" sldId="298"/>
            <ac:cxnSpMk id="11" creationId="{71E62E7F-A372-2883-4D65-C4EC9D43567A}"/>
          </ac:cxnSpMkLst>
        </pc:cxnChg>
        <pc:cxnChg chg="add mod">
          <ac:chgData name="ZINCK Yves [CEGEE]" userId="58ab786b-eff3-4fb5-b8c5-161f6b44608b" providerId="ADAL" clId="{5AA8CA43-A4E0-4692-B416-60B39426E9C2}" dt="2023-11-10T15:42:56.266" v="467"/>
          <ac:cxnSpMkLst>
            <pc:docMk/>
            <pc:sldMk cId="2488884326" sldId="298"/>
            <ac:cxnSpMk id="12" creationId="{D32B913D-516F-0D3B-98CE-10D2E7F775F1}"/>
          </ac:cxnSpMkLst>
        </pc:cxnChg>
        <pc:cxnChg chg="add mod">
          <ac:chgData name="ZINCK Yves [CEGEE]" userId="58ab786b-eff3-4fb5-b8c5-161f6b44608b" providerId="ADAL" clId="{5AA8CA43-A4E0-4692-B416-60B39426E9C2}" dt="2023-11-10T15:42:56.266" v="467"/>
          <ac:cxnSpMkLst>
            <pc:docMk/>
            <pc:sldMk cId="2488884326" sldId="298"/>
            <ac:cxnSpMk id="13" creationId="{ECD29016-304F-B963-09BA-89144143A9AC}"/>
          </ac:cxnSpMkLst>
        </pc:cxnChg>
        <pc:cxnChg chg="add mod">
          <ac:chgData name="ZINCK Yves [CEGEE]" userId="58ab786b-eff3-4fb5-b8c5-161f6b44608b" providerId="ADAL" clId="{5AA8CA43-A4E0-4692-B416-60B39426E9C2}" dt="2023-11-10T15:42:56.266" v="467"/>
          <ac:cxnSpMkLst>
            <pc:docMk/>
            <pc:sldMk cId="2488884326" sldId="298"/>
            <ac:cxnSpMk id="14" creationId="{8925F1DA-AC60-4D09-0E7A-E9339711CE3F}"/>
          </ac:cxnSpMkLst>
        </pc:cxnChg>
        <pc:cxnChg chg="add mod">
          <ac:chgData name="ZINCK Yves [CEGEE]" userId="58ab786b-eff3-4fb5-b8c5-161f6b44608b" providerId="ADAL" clId="{5AA8CA43-A4E0-4692-B416-60B39426E9C2}" dt="2023-11-10T15:42:56.266" v="467"/>
          <ac:cxnSpMkLst>
            <pc:docMk/>
            <pc:sldMk cId="2488884326" sldId="298"/>
            <ac:cxnSpMk id="16" creationId="{1F1BE370-67F3-C83E-3FA8-C33D94154D35}"/>
          </ac:cxnSpMkLst>
        </pc:cxnChg>
        <pc:cxnChg chg="add mod">
          <ac:chgData name="ZINCK Yves [CEGEE]" userId="58ab786b-eff3-4fb5-b8c5-161f6b44608b" providerId="ADAL" clId="{5AA8CA43-A4E0-4692-B416-60B39426E9C2}" dt="2023-11-10T15:42:56.266" v="467"/>
          <ac:cxnSpMkLst>
            <pc:docMk/>
            <pc:sldMk cId="2488884326" sldId="298"/>
            <ac:cxnSpMk id="17" creationId="{91AFAAA1-6926-C26B-97A8-B1A604D79453}"/>
          </ac:cxnSpMkLst>
        </pc:cxnChg>
        <pc:cxnChg chg="add mod">
          <ac:chgData name="ZINCK Yves [CEGEE]" userId="58ab786b-eff3-4fb5-b8c5-161f6b44608b" providerId="ADAL" clId="{5AA8CA43-A4E0-4692-B416-60B39426E9C2}" dt="2023-11-10T15:42:56.266" v="467"/>
          <ac:cxnSpMkLst>
            <pc:docMk/>
            <pc:sldMk cId="2488884326" sldId="298"/>
            <ac:cxnSpMk id="30" creationId="{6DB2DB86-D4EF-FAF3-EFC1-0A4F5B118F3B}"/>
          </ac:cxnSpMkLst>
        </pc:cxnChg>
        <pc:cxnChg chg="add mod">
          <ac:chgData name="ZINCK Yves [CEGEE]" userId="58ab786b-eff3-4fb5-b8c5-161f6b44608b" providerId="ADAL" clId="{5AA8CA43-A4E0-4692-B416-60B39426E9C2}" dt="2023-11-10T15:42:56.266" v="467"/>
          <ac:cxnSpMkLst>
            <pc:docMk/>
            <pc:sldMk cId="2488884326" sldId="298"/>
            <ac:cxnSpMk id="31" creationId="{BD582081-8ABF-8511-921F-108F95C3B2C5}"/>
          </ac:cxnSpMkLst>
        </pc:cxnChg>
        <pc:cxnChg chg="add mod">
          <ac:chgData name="ZINCK Yves [CEGEE]" userId="58ab786b-eff3-4fb5-b8c5-161f6b44608b" providerId="ADAL" clId="{5AA8CA43-A4E0-4692-B416-60B39426E9C2}" dt="2023-11-10T15:42:56.266" v="467"/>
          <ac:cxnSpMkLst>
            <pc:docMk/>
            <pc:sldMk cId="2488884326" sldId="298"/>
            <ac:cxnSpMk id="35" creationId="{73775035-FD66-743E-56AE-9D1E15136E6D}"/>
          </ac:cxnSpMkLst>
        </pc:cxnChg>
        <pc:cxnChg chg="add mod">
          <ac:chgData name="ZINCK Yves [CEGEE]" userId="58ab786b-eff3-4fb5-b8c5-161f6b44608b" providerId="ADAL" clId="{5AA8CA43-A4E0-4692-B416-60B39426E9C2}" dt="2023-11-10T15:42:56.266" v="467"/>
          <ac:cxnSpMkLst>
            <pc:docMk/>
            <pc:sldMk cId="2488884326" sldId="298"/>
            <ac:cxnSpMk id="36" creationId="{4E208540-02D3-6CFB-A531-B76E3F1C3FED}"/>
          </ac:cxnSpMkLst>
        </pc:cxnChg>
        <pc:cxnChg chg="add mod">
          <ac:chgData name="ZINCK Yves [CEGEE]" userId="58ab786b-eff3-4fb5-b8c5-161f6b44608b" providerId="ADAL" clId="{5AA8CA43-A4E0-4692-B416-60B39426E9C2}" dt="2023-11-10T15:42:56.266" v="467"/>
          <ac:cxnSpMkLst>
            <pc:docMk/>
            <pc:sldMk cId="2488884326" sldId="298"/>
            <ac:cxnSpMk id="38" creationId="{39D3266E-AF33-7B8D-D0A2-C78FCEA4A21F}"/>
          </ac:cxnSpMkLst>
        </pc:cxnChg>
        <pc:cxnChg chg="del">
          <ac:chgData name="ZINCK Yves [CEGEE]" userId="58ab786b-eff3-4fb5-b8c5-161f6b44608b" providerId="ADAL" clId="{5AA8CA43-A4E0-4692-B416-60B39426E9C2}" dt="2023-11-10T15:42:52.857" v="466" actId="478"/>
          <ac:cxnSpMkLst>
            <pc:docMk/>
            <pc:sldMk cId="2488884326" sldId="298"/>
            <ac:cxnSpMk id="58" creationId="{720FB4AD-9BD8-FD2D-C3E9-FC5964935D5E}"/>
          </ac:cxnSpMkLst>
        </pc:cxnChg>
        <pc:cxnChg chg="del">
          <ac:chgData name="ZINCK Yves [CEGEE]" userId="58ab786b-eff3-4fb5-b8c5-161f6b44608b" providerId="ADAL" clId="{5AA8CA43-A4E0-4692-B416-60B39426E9C2}" dt="2023-11-10T15:42:52.857" v="466" actId="478"/>
          <ac:cxnSpMkLst>
            <pc:docMk/>
            <pc:sldMk cId="2488884326" sldId="298"/>
            <ac:cxnSpMk id="59" creationId="{364E33EB-868A-7F8B-7ABF-1FCC5F22E4CA}"/>
          </ac:cxnSpMkLst>
        </pc:cxnChg>
        <pc:cxnChg chg="del">
          <ac:chgData name="ZINCK Yves [CEGEE]" userId="58ab786b-eff3-4fb5-b8c5-161f6b44608b" providerId="ADAL" clId="{5AA8CA43-A4E0-4692-B416-60B39426E9C2}" dt="2023-11-10T15:42:52.857" v="466" actId="478"/>
          <ac:cxnSpMkLst>
            <pc:docMk/>
            <pc:sldMk cId="2488884326" sldId="298"/>
            <ac:cxnSpMk id="60" creationId="{A8CFF170-565F-B206-1A56-B6DA6EA936E9}"/>
          </ac:cxnSpMkLst>
        </pc:cxnChg>
        <pc:cxnChg chg="del">
          <ac:chgData name="ZINCK Yves [CEGEE]" userId="58ab786b-eff3-4fb5-b8c5-161f6b44608b" providerId="ADAL" clId="{5AA8CA43-A4E0-4692-B416-60B39426E9C2}" dt="2023-11-10T15:42:52.857" v="466" actId="478"/>
          <ac:cxnSpMkLst>
            <pc:docMk/>
            <pc:sldMk cId="2488884326" sldId="298"/>
            <ac:cxnSpMk id="61" creationId="{C0BF4D42-BCE9-B5DC-5E35-C7B2DF202EB8}"/>
          </ac:cxnSpMkLst>
        </pc:cxnChg>
        <pc:cxnChg chg="del">
          <ac:chgData name="ZINCK Yves [CEGEE]" userId="58ab786b-eff3-4fb5-b8c5-161f6b44608b" providerId="ADAL" clId="{5AA8CA43-A4E0-4692-B416-60B39426E9C2}" dt="2023-11-10T15:42:52.857" v="466" actId="478"/>
          <ac:cxnSpMkLst>
            <pc:docMk/>
            <pc:sldMk cId="2488884326" sldId="298"/>
            <ac:cxnSpMk id="64" creationId="{EB56430F-4FE8-7F21-5355-D6B1334266AF}"/>
          </ac:cxnSpMkLst>
        </pc:cxnChg>
        <pc:cxnChg chg="del">
          <ac:chgData name="ZINCK Yves [CEGEE]" userId="58ab786b-eff3-4fb5-b8c5-161f6b44608b" providerId="ADAL" clId="{5AA8CA43-A4E0-4692-B416-60B39426E9C2}" dt="2023-11-10T15:42:52.857" v="466" actId="478"/>
          <ac:cxnSpMkLst>
            <pc:docMk/>
            <pc:sldMk cId="2488884326" sldId="298"/>
            <ac:cxnSpMk id="65" creationId="{BFD54E30-8EF4-4241-B797-BBF95AF8524C}"/>
          </ac:cxnSpMkLst>
        </pc:cxnChg>
        <pc:cxnChg chg="del">
          <ac:chgData name="ZINCK Yves [CEGEE]" userId="58ab786b-eff3-4fb5-b8c5-161f6b44608b" providerId="ADAL" clId="{5AA8CA43-A4E0-4692-B416-60B39426E9C2}" dt="2023-11-10T15:42:52.857" v="466" actId="478"/>
          <ac:cxnSpMkLst>
            <pc:docMk/>
            <pc:sldMk cId="2488884326" sldId="298"/>
            <ac:cxnSpMk id="100" creationId="{F108F8D7-F7B1-22B5-E29E-700E0EF1A1CD}"/>
          </ac:cxnSpMkLst>
        </pc:cxnChg>
        <pc:cxnChg chg="del">
          <ac:chgData name="ZINCK Yves [CEGEE]" userId="58ab786b-eff3-4fb5-b8c5-161f6b44608b" providerId="ADAL" clId="{5AA8CA43-A4E0-4692-B416-60B39426E9C2}" dt="2023-11-10T15:42:52.857" v="466" actId="478"/>
          <ac:cxnSpMkLst>
            <pc:docMk/>
            <pc:sldMk cId="2488884326" sldId="298"/>
            <ac:cxnSpMk id="101" creationId="{ACC4E04A-C888-3817-6DF8-90319444B48B}"/>
          </ac:cxnSpMkLst>
        </pc:cxnChg>
        <pc:cxnChg chg="del">
          <ac:chgData name="ZINCK Yves [CEGEE]" userId="58ab786b-eff3-4fb5-b8c5-161f6b44608b" providerId="ADAL" clId="{5AA8CA43-A4E0-4692-B416-60B39426E9C2}" dt="2023-11-10T15:42:52.857" v="466" actId="478"/>
          <ac:cxnSpMkLst>
            <pc:docMk/>
            <pc:sldMk cId="2488884326" sldId="298"/>
            <ac:cxnSpMk id="105" creationId="{483B9551-0C51-8A68-947C-9685A91C0F47}"/>
          </ac:cxnSpMkLst>
        </pc:cxnChg>
        <pc:cxnChg chg="del">
          <ac:chgData name="ZINCK Yves [CEGEE]" userId="58ab786b-eff3-4fb5-b8c5-161f6b44608b" providerId="ADAL" clId="{5AA8CA43-A4E0-4692-B416-60B39426E9C2}" dt="2023-11-10T15:42:52.857" v="466" actId="478"/>
          <ac:cxnSpMkLst>
            <pc:docMk/>
            <pc:sldMk cId="2488884326" sldId="298"/>
            <ac:cxnSpMk id="106" creationId="{9D29249E-E483-D0B1-961F-DBA38B085E10}"/>
          </ac:cxnSpMkLst>
        </pc:cxnChg>
        <pc:cxnChg chg="del">
          <ac:chgData name="ZINCK Yves [CEGEE]" userId="58ab786b-eff3-4fb5-b8c5-161f6b44608b" providerId="ADAL" clId="{5AA8CA43-A4E0-4692-B416-60B39426E9C2}" dt="2023-11-10T15:42:52.857" v="466" actId="478"/>
          <ac:cxnSpMkLst>
            <pc:docMk/>
            <pc:sldMk cId="2488884326" sldId="298"/>
            <ac:cxnSpMk id="108" creationId="{E04AAFD8-494B-AF38-7450-073E523B44BA}"/>
          </ac:cxnSpMkLst>
        </pc:cxnChg>
      </pc:sldChg>
      <pc:sldChg chg="del">
        <pc:chgData name="ZINCK Yves [CEGEE]" userId="58ab786b-eff3-4fb5-b8c5-161f6b44608b" providerId="ADAL" clId="{5AA8CA43-A4E0-4692-B416-60B39426E9C2}" dt="2023-11-02T14:20:15.912" v="179" actId="47"/>
        <pc:sldMkLst>
          <pc:docMk/>
          <pc:sldMk cId="3690092855" sldId="300"/>
        </pc:sldMkLst>
      </pc:sldChg>
      <pc:sldChg chg="modSp mod">
        <pc:chgData name="ZINCK Yves [CEGEE]" userId="58ab786b-eff3-4fb5-b8c5-161f6b44608b" providerId="ADAL" clId="{5AA8CA43-A4E0-4692-B416-60B39426E9C2}" dt="2023-11-10T15:45:53.200" v="712" actId="20577"/>
        <pc:sldMkLst>
          <pc:docMk/>
          <pc:sldMk cId="1662711287" sldId="301"/>
        </pc:sldMkLst>
        <pc:spChg chg="mod">
          <ac:chgData name="ZINCK Yves [CEGEE]" userId="58ab786b-eff3-4fb5-b8c5-161f6b44608b" providerId="ADAL" clId="{5AA8CA43-A4E0-4692-B416-60B39426E9C2}" dt="2023-11-10T15:45:53.200" v="712" actId="20577"/>
          <ac:spMkLst>
            <pc:docMk/>
            <pc:sldMk cId="1662711287" sldId="301"/>
            <ac:spMk id="2" creationId="{7184BBA0-D874-4088-9322-89D4D1A17B8F}"/>
          </ac:spMkLst>
        </pc:spChg>
        <pc:spChg chg="mod">
          <ac:chgData name="ZINCK Yves [CEGEE]" userId="58ab786b-eff3-4fb5-b8c5-161f6b44608b" providerId="ADAL" clId="{5AA8CA43-A4E0-4692-B416-60B39426E9C2}" dt="2023-11-02T14:21:17.042" v="196" actId="1076"/>
          <ac:spMkLst>
            <pc:docMk/>
            <pc:sldMk cId="1662711287" sldId="301"/>
            <ac:spMk id="3" creationId="{9ADF4C20-1357-438A-BEE4-082974747E7E}"/>
          </ac:spMkLst>
        </pc:spChg>
      </pc:sldChg>
      <pc:sldChg chg="modSp del mod">
        <pc:chgData name="ZINCK Yves [CEGEE]" userId="58ab786b-eff3-4fb5-b8c5-161f6b44608b" providerId="ADAL" clId="{5AA8CA43-A4E0-4692-B416-60B39426E9C2}" dt="2023-11-03T08:05:23.525" v="457" actId="47"/>
        <pc:sldMkLst>
          <pc:docMk/>
          <pc:sldMk cId="1333873719" sldId="302"/>
        </pc:sldMkLst>
        <pc:spChg chg="mod">
          <ac:chgData name="ZINCK Yves [CEGEE]" userId="58ab786b-eff3-4fb5-b8c5-161f6b44608b" providerId="ADAL" clId="{5AA8CA43-A4E0-4692-B416-60B39426E9C2}" dt="2023-11-02T14:26:59.167" v="360" actId="20577"/>
          <ac:spMkLst>
            <pc:docMk/>
            <pc:sldMk cId="1333873719" sldId="302"/>
            <ac:spMk id="5" creationId="{59198D41-F9A2-4C57-BE01-23398303FF8B}"/>
          </ac:spMkLst>
        </pc:spChg>
      </pc:sldChg>
      <pc:sldChg chg="addSp modSp mod">
        <pc:chgData name="ZINCK Yves [CEGEE]" userId="58ab786b-eff3-4fb5-b8c5-161f6b44608b" providerId="ADAL" clId="{5AA8CA43-A4E0-4692-B416-60B39426E9C2}" dt="2023-11-14T14:41:18.072" v="1195"/>
        <pc:sldMkLst>
          <pc:docMk/>
          <pc:sldMk cId="1555605214" sldId="303"/>
        </pc:sldMkLst>
        <pc:spChg chg="mod">
          <ac:chgData name="ZINCK Yves [CEGEE]" userId="58ab786b-eff3-4fb5-b8c5-161f6b44608b" providerId="ADAL" clId="{5AA8CA43-A4E0-4692-B416-60B39426E9C2}" dt="2023-11-02T14:26:53.429" v="356" actId="20577"/>
          <ac:spMkLst>
            <pc:docMk/>
            <pc:sldMk cId="1555605214" sldId="303"/>
            <ac:spMk id="5" creationId="{59198D41-F9A2-4C57-BE01-23398303FF8B}"/>
          </ac:spMkLst>
        </pc:spChg>
        <pc:spChg chg="mod">
          <ac:chgData name="ZINCK Yves [CEGEE]" userId="58ab786b-eff3-4fb5-b8c5-161f6b44608b" providerId="ADAL" clId="{5AA8CA43-A4E0-4692-B416-60B39426E9C2}" dt="2023-11-10T15:56:04.919" v="887" actId="6549"/>
          <ac:spMkLst>
            <pc:docMk/>
            <pc:sldMk cId="1555605214" sldId="303"/>
            <ac:spMk id="48" creationId="{D0AAB91B-E06D-C43B-800B-E35404B90015}"/>
          </ac:spMkLst>
        </pc:spChg>
        <pc:spChg chg="mod">
          <ac:chgData name="ZINCK Yves [CEGEE]" userId="58ab786b-eff3-4fb5-b8c5-161f6b44608b" providerId="ADAL" clId="{5AA8CA43-A4E0-4692-B416-60B39426E9C2}" dt="2023-11-10T15:56:46.670" v="915" actId="14100"/>
          <ac:spMkLst>
            <pc:docMk/>
            <pc:sldMk cId="1555605214" sldId="303"/>
            <ac:spMk id="52" creationId="{25DE8EBA-1530-425C-9339-183D93AA9624}"/>
          </ac:spMkLst>
        </pc:spChg>
        <pc:spChg chg="mod">
          <ac:chgData name="ZINCK Yves [CEGEE]" userId="58ab786b-eff3-4fb5-b8c5-161f6b44608b" providerId="ADAL" clId="{5AA8CA43-A4E0-4692-B416-60B39426E9C2}" dt="2023-11-10T15:56:39.800" v="914" actId="20577"/>
          <ac:spMkLst>
            <pc:docMk/>
            <pc:sldMk cId="1555605214" sldId="303"/>
            <ac:spMk id="53" creationId="{F4CA0760-C8AD-06E7-9344-7101B6656BA6}"/>
          </ac:spMkLst>
        </pc:spChg>
        <pc:picChg chg="add mod">
          <ac:chgData name="ZINCK Yves [CEGEE]" userId="58ab786b-eff3-4fb5-b8c5-161f6b44608b" providerId="ADAL" clId="{5AA8CA43-A4E0-4692-B416-60B39426E9C2}" dt="2023-11-10T15:55:40.372" v="839" actId="1076"/>
          <ac:picMkLst>
            <pc:docMk/>
            <pc:sldMk cId="1555605214" sldId="303"/>
            <ac:picMk id="4" creationId="{9AE8482A-4687-60A3-5BE5-AC4DB404CD2F}"/>
          </ac:picMkLst>
        </pc:picChg>
        <pc:picChg chg="mod">
          <ac:chgData name="ZINCK Yves [CEGEE]" userId="58ab786b-eff3-4fb5-b8c5-161f6b44608b" providerId="ADAL" clId="{5AA8CA43-A4E0-4692-B416-60B39426E9C2}" dt="2023-11-14T14:41:18.072" v="1195"/>
          <ac:picMkLst>
            <pc:docMk/>
            <pc:sldMk cId="1555605214" sldId="303"/>
            <ac:picMk id="46" creationId="{B3429F6D-D959-21A8-3B27-867A1A13C0BB}"/>
          </ac:picMkLst>
        </pc:picChg>
      </pc:sldChg>
      <pc:sldChg chg="del">
        <pc:chgData name="ZINCK Yves [CEGEE]" userId="58ab786b-eff3-4fb5-b8c5-161f6b44608b" providerId="ADAL" clId="{5AA8CA43-A4E0-4692-B416-60B39426E9C2}" dt="2023-11-02T14:11:44.716" v="72" actId="47"/>
        <pc:sldMkLst>
          <pc:docMk/>
          <pc:sldMk cId="448524869" sldId="309"/>
        </pc:sldMkLst>
      </pc:sldChg>
      <pc:sldChg chg="addSp delSp modSp add mod">
        <pc:chgData name="ZINCK Yves [CEGEE]" userId="58ab786b-eff3-4fb5-b8c5-161f6b44608b" providerId="ADAL" clId="{5AA8CA43-A4E0-4692-B416-60B39426E9C2}" dt="2023-11-13T11:03:06.932" v="980" actId="14100"/>
        <pc:sldMkLst>
          <pc:docMk/>
          <pc:sldMk cId="565611460" sldId="309"/>
        </pc:sldMkLst>
        <pc:spChg chg="del">
          <ac:chgData name="ZINCK Yves [CEGEE]" userId="58ab786b-eff3-4fb5-b8c5-161f6b44608b" providerId="ADAL" clId="{5AA8CA43-A4E0-4692-B416-60B39426E9C2}" dt="2023-11-02T14:14:34.090" v="98" actId="478"/>
          <ac:spMkLst>
            <pc:docMk/>
            <pc:sldMk cId="565611460" sldId="309"/>
            <ac:spMk id="2" creationId="{1E93B703-B248-2A40-959B-D51FFAA2DC29}"/>
          </ac:spMkLst>
        </pc:spChg>
        <pc:spChg chg="add del mod">
          <ac:chgData name="ZINCK Yves [CEGEE]" userId="58ab786b-eff3-4fb5-b8c5-161f6b44608b" providerId="ADAL" clId="{5AA8CA43-A4E0-4692-B416-60B39426E9C2}" dt="2023-11-03T08:02:07.146" v="448" actId="478"/>
          <ac:spMkLst>
            <pc:docMk/>
            <pc:sldMk cId="565611460" sldId="309"/>
            <ac:spMk id="3" creationId="{53856B1D-E4FA-09C7-3C37-AE9F5BFCEFC9}"/>
          </ac:spMkLst>
        </pc:spChg>
        <pc:spChg chg="del">
          <ac:chgData name="ZINCK Yves [CEGEE]" userId="58ab786b-eff3-4fb5-b8c5-161f6b44608b" providerId="ADAL" clId="{5AA8CA43-A4E0-4692-B416-60B39426E9C2}" dt="2023-11-02T14:14:34.090" v="98" actId="478"/>
          <ac:spMkLst>
            <pc:docMk/>
            <pc:sldMk cId="565611460" sldId="309"/>
            <ac:spMk id="4" creationId="{3759470D-83C5-8DAC-0D07-ED7FF6E2F595}"/>
          </ac:spMkLst>
        </pc:spChg>
        <pc:spChg chg="add mod">
          <ac:chgData name="ZINCK Yves [CEGEE]" userId="58ab786b-eff3-4fb5-b8c5-161f6b44608b" providerId="ADAL" clId="{5AA8CA43-A4E0-4692-B416-60B39426E9C2}" dt="2023-11-13T11:03:06.932" v="980" actId="14100"/>
          <ac:spMkLst>
            <pc:docMk/>
            <pc:sldMk cId="565611460" sldId="309"/>
            <ac:spMk id="4" creationId="{B7A57ABB-0924-3350-8EE3-A2782F24752E}"/>
          </ac:spMkLst>
        </pc:spChg>
        <pc:spChg chg="add del">
          <ac:chgData name="ZINCK Yves [CEGEE]" userId="58ab786b-eff3-4fb5-b8c5-161f6b44608b" providerId="ADAL" clId="{5AA8CA43-A4E0-4692-B416-60B39426E9C2}" dt="2023-11-03T08:02:07.146" v="448" actId="478"/>
          <ac:spMkLst>
            <pc:docMk/>
            <pc:sldMk cId="565611460" sldId="309"/>
            <ac:spMk id="5" creationId="{59198D41-F9A2-4C57-BE01-23398303FF8B}"/>
          </ac:spMkLst>
        </pc:spChg>
        <pc:spChg chg="mod">
          <ac:chgData name="ZINCK Yves [CEGEE]" userId="58ab786b-eff3-4fb5-b8c5-161f6b44608b" providerId="ADAL" clId="{5AA8CA43-A4E0-4692-B416-60B39426E9C2}" dt="2023-11-02T14:14:54.593" v="124" actId="20577"/>
          <ac:spMkLst>
            <pc:docMk/>
            <pc:sldMk cId="565611460" sldId="309"/>
            <ac:spMk id="6" creationId="{D063AE7B-FF61-87C1-FCAA-CB70045B3FC4}"/>
          </ac:spMkLst>
        </pc:spChg>
        <pc:spChg chg="del">
          <ac:chgData name="ZINCK Yves [CEGEE]" userId="58ab786b-eff3-4fb5-b8c5-161f6b44608b" providerId="ADAL" clId="{5AA8CA43-A4E0-4692-B416-60B39426E9C2}" dt="2023-11-02T14:14:34.090" v="98" actId="478"/>
          <ac:spMkLst>
            <pc:docMk/>
            <pc:sldMk cId="565611460" sldId="309"/>
            <ac:spMk id="8" creationId="{A7DD789E-C8E2-6DCC-BB28-46AEAA7541E5}"/>
          </ac:spMkLst>
        </pc:spChg>
        <pc:spChg chg="del">
          <ac:chgData name="ZINCK Yves [CEGEE]" userId="58ab786b-eff3-4fb5-b8c5-161f6b44608b" providerId="ADAL" clId="{5AA8CA43-A4E0-4692-B416-60B39426E9C2}" dt="2023-11-02T14:14:34.090" v="98" actId="478"/>
          <ac:spMkLst>
            <pc:docMk/>
            <pc:sldMk cId="565611460" sldId="309"/>
            <ac:spMk id="9" creationId="{A944567B-C0FE-E616-EF08-EABA8E324928}"/>
          </ac:spMkLst>
        </pc:spChg>
        <pc:spChg chg="del">
          <ac:chgData name="ZINCK Yves [CEGEE]" userId="58ab786b-eff3-4fb5-b8c5-161f6b44608b" providerId="ADAL" clId="{5AA8CA43-A4E0-4692-B416-60B39426E9C2}" dt="2023-11-02T14:14:34.090" v="98" actId="478"/>
          <ac:spMkLst>
            <pc:docMk/>
            <pc:sldMk cId="565611460" sldId="309"/>
            <ac:spMk id="10" creationId="{F6FD874D-7BF0-F078-ACA0-BF50D7D76549}"/>
          </ac:spMkLst>
        </pc:spChg>
        <pc:spChg chg="del">
          <ac:chgData name="ZINCK Yves [CEGEE]" userId="58ab786b-eff3-4fb5-b8c5-161f6b44608b" providerId="ADAL" clId="{5AA8CA43-A4E0-4692-B416-60B39426E9C2}" dt="2023-11-02T14:14:34.090" v="98" actId="478"/>
          <ac:spMkLst>
            <pc:docMk/>
            <pc:sldMk cId="565611460" sldId="309"/>
            <ac:spMk id="11" creationId="{20B4D7F3-7401-5496-77E2-0937B2CCED9B}"/>
          </ac:spMkLst>
        </pc:spChg>
        <pc:spChg chg="add del mod">
          <ac:chgData name="ZINCK Yves [CEGEE]" userId="58ab786b-eff3-4fb5-b8c5-161f6b44608b" providerId="ADAL" clId="{5AA8CA43-A4E0-4692-B416-60B39426E9C2}" dt="2023-11-03T08:02:06.687" v="447"/>
          <ac:spMkLst>
            <pc:docMk/>
            <pc:sldMk cId="565611460" sldId="309"/>
            <ac:spMk id="11" creationId="{5BCE513E-CD01-1998-381A-6AB1B38B714A}"/>
          </ac:spMkLst>
        </pc:spChg>
        <pc:spChg chg="add del mod">
          <ac:chgData name="ZINCK Yves [CEGEE]" userId="58ab786b-eff3-4fb5-b8c5-161f6b44608b" providerId="ADAL" clId="{5AA8CA43-A4E0-4692-B416-60B39426E9C2}" dt="2023-11-03T08:02:06.687" v="447"/>
          <ac:spMkLst>
            <pc:docMk/>
            <pc:sldMk cId="565611460" sldId="309"/>
            <ac:spMk id="12" creationId="{62C640C8-7C61-C915-9A19-18D1E54660F6}"/>
          </ac:spMkLst>
        </pc:spChg>
        <pc:spChg chg="add del mod">
          <ac:chgData name="ZINCK Yves [CEGEE]" userId="58ab786b-eff3-4fb5-b8c5-161f6b44608b" providerId="ADAL" clId="{5AA8CA43-A4E0-4692-B416-60B39426E9C2}" dt="2023-11-03T08:02:06.687" v="447"/>
          <ac:spMkLst>
            <pc:docMk/>
            <pc:sldMk cId="565611460" sldId="309"/>
            <ac:spMk id="13" creationId="{481247C1-A544-7144-C8D9-215120E3B70C}"/>
          </ac:spMkLst>
        </pc:spChg>
        <pc:spChg chg="del">
          <ac:chgData name="ZINCK Yves [CEGEE]" userId="58ab786b-eff3-4fb5-b8c5-161f6b44608b" providerId="ADAL" clId="{5AA8CA43-A4E0-4692-B416-60B39426E9C2}" dt="2023-11-02T14:14:34.090" v="98" actId="478"/>
          <ac:spMkLst>
            <pc:docMk/>
            <pc:sldMk cId="565611460" sldId="309"/>
            <ac:spMk id="13" creationId="{E83202F5-99B2-E759-DDBE-E1AD85ECE26F}"/>
          </ac:spMkLst>
        </pc:spChg>
        <pc:spChg chg="add del mod">
          <ac:chgData name="ZINCK Yves [CEGEE]" userId="58ab786b-eff3-4fb5-b8c5-161f6b44608b" providerId="ADAL" clId="{5AA8CA43-A4E0-4692-B416-60B39426E9C2}" dt="2023-11-03T08:02:06.687" v="447"/>
          <ac:spMkLst>
            <pc:docMk/>
            <pc:sldMk cId="565611460" sldId="309"/>
            <ac:spMk id="14" creationId="{DF963A16-10DC-A4F3-FC91-AFE748995B80}"/>
          </ac:spMkLst>
        </pc:spChg>
        <pc:spChg chg="add del mod">
          <ac:chgData name="ZINCK Yves [CEGEE]" userId="58ab786b-eff3-4fb5-b8c5-161f6b44608b" providerId="ADAL" clId="{5AA8CA43-A4E0-4692-B416-60B39426E9C2}" dt="2023-11-03T08:02:06.687" v="447"/>
          <ac:spMkLst>
            <pc:docMk/>
            <pc:sldMk cId="565611460" sldId="309"/>
            <ac:spMk id="15" creationId="{488ABA70-BE6C-320B-8D71-FC1F07DE02BA}"/>
          </ac:spMkLst>
        </pc:spChg>
        <pc:spChg chg="add del mod">
          <ac:chgData name="ZINCK Yves [CEGEE]" userId="58ab786b-eff3-4fb5-b8c5-161f6b44608b" providerId="ADAL" clId="{5AA8CA43-A4E0-4692-B416-60B39426E9C2}" dt="2023-11-03T08:02:06.687" v="447"/>
          <ac:spMkLst>
            <pc:docMk/>
            <pc:sldMk cId="565611460" sldId="309"/>
            <ac:spMk id="16" creationId="{6DE384FA-1397-FC90-9B3E-925221EEFD72}"/>
          </ac:spMkLst>
        </pc:spChg>
        <pc:spChg chg="add del mod">
          <ac:chgData name="ZINCK Yves [CEGEE]" userId="58ab786b-eff3-4fb5-b8c5-161f6b44608b" providerId="ADAL" clId="{5AA8CA43-A4E0-4692-B416-60B39426E9C2}" dt="2023-11-03T08:02:06.687" v="447"/>
          <ac:spMkLst>
            <pc:docMk/>
            <pc:sldMk cId="565611460" sldId="309"/>
            <ac:spMk id="17" creationId="{C8F161EE-1EAC-C3E9-9B55-EF5218D82924}"/>
          </ac:spMkLst>
        </pc:spChg>
        <pc:spChg chg="add del mod">
          <ac:chgData name="ZINCK Yves [CEGEE]" userId="58ab786b-eff3-4fb5-b8c5-161f6b44608b" providerId="ADAL" clId="{5AA8CA43-A4E0-4692-B416-60B39426E9C2}" dt="2023-11-03T08:02:06.687" v="447"/>
          <ac:spMkLst>
            <pc:docMk/>
            <pc:sldMk cId="565611460" sldId="309"/>
            <ac:spMk id="18" creationId="{1E442EF7-952B-338A-298F-F1810CD7657F}"/>
          </ac:spMkLst>
        </pc:spChg>
        <pc:spChg chg="del">
          <ac:chgData name="ZINCK Yves [CEGEE]" userId="58ab786b-eff3-4fb5-b8c5-161f6b44608b" providerId="ADAL" clId="{5AA8CA43-A4E0-4692-B416-60B39426E9C2}" dt="2023-11-02T14:14:34.090" v="98" actId="478"/>
          <ac:spMkLst>
            <pc:docMk/>
            <pc:sldMk cId="565611460" sldId="309"/>
            <ac:spMk id="20" creationId="{D1A5121F-BD77-EF79-0749-D82A2765DC2F}"/>
          </ac:spMkLst>
        </pc:spChg>
        <pc:spChg chg="del">
          <ac:chgData name="ZINCK Yves [CEGEE]" userId="58ab786b-eff3-4fb5-b8c5-161f6b44608b" providerId="ADAL" clId="{5AA8CA43-A4E0-4692-B416-60B39426E9C2}" dt="2023-11-02T14:14:34.090" v="98" actId="478"/>
          <ac:spMkLst>
            <pc:docMk/>
            <pc:sldMk cId="565611460" sldId="309"/>
            <ac:spMk id="21" creationId="{84F6F53A-03C9-C1FC-F864-47B430FE6520}"/>
          </ac:spMkLst>
        </pc:spChg>
        <pc:spChg chg="add del mod">
          <ac:chgData name="ZINCK Yves [CEGEE]" userId="58ab786b-eff3-4fb5-b8c5-161f6b44608b" providerId="ADAL" clId="{5AA8CA43-A4E0-4692-B416-60B39426E9C2}" dt="2023-11-13T11:01:49.129" v="932" actId="478"/>
          <ac:spMkLst>
            <pc:docMk/>
            <pc:sldMk cId="565611460" sldId="309"/>
            <ac:spMk id="24" creationId="{AB7FA987-B4DD-3343-C2C0-51E405DCF84B}"/>
          </ac:spMkLst>
        </pc:spChg>
        <pc:spChg chg="del">
          <ac:chgData name="ZINCK Yves [CEGEE]" userId="58ab786b-eff3-4fb5-b8c5-161f6b44608b" providerId="ADAL" clId="{5AA8CA43-A4E0-4692-B416-60B39426E9C2}" dt="2023-11-02T14:14:34.090" v="98" actId="478"/>
          <ac:spMkLst>
            <pc:docMk/>
            <pc:sldMk cId="565611460" sldId="309"/>
            <ac:spMk id="24" creationId="{E1EFB672-0959-3835-11B1-3BDDBB30771E}"/>
          </ac:spMkLst>
        </pc:spChg>
        <pc:spChg chg="add del mod">
          <ac:chgData name="ZINCK Yves [CEGEE]" userId="58ab786b-eff3-4fb5-b8c5-161f6b44608b" providerId="ADAL" clId="{5AA8CA43-A4E0-4692-B416-60B39426E9C2}" dt="2023-11-13T11:02:47.970" v="977" actId="1036"/>
          <ac:spMkLst>
            <pc:docMk/>
            <pc:sldMk cId="565611460" sldId="309"/>
            <ac:spMk id="25" creationId="{FE061E35-B74D-953D-DEC4-F74EBE5F0C85}"/>
          </ac:spMkLst>
        </pc:spChg>
        <pc:spChg chg="add mod">
          <ac:chgData name="ZINCK Yves [CEGEE]" userId="58ab786b-eff3-4fb5-b8c5-161f6b44608b" providerId="ADAL" clId="{5AA8CA43-A4E0-4692-B416-60B39426E9C2}" dt="2023-11-03T08:02:55.342" v="451"/>
          <ac:spMkLst>
            <pc:docMk/>
            <pc:sldMk cId="565611460" sldId="309"/>
            <ac:spMk id="26" creationId="{4330BF78-CA41-B860-9D59-ED142786AAEC}"/>
          </ac:spMkLst>
        </pc:spChg>
        <pc:spChg chg="del">
          <ac:chgData name="ZINCK Yves [CEGEE]" userId="58ab786b-eff3-4fb5-b8c5-161f6b44608b" providerId="ADAL" clId="{5AA8CA43-A4E0-4692-B416-60B39426E9C2}" dt="2023-11-02T14:14:34.090" v="98" actId="478"/>
          <ac:spMkLst>
            <pc:docMk/>
            <pc:sldMk cId="565611460" sldId="309"/>
            <ac:spMk id="26" creationId="{7D813750-0B2E-3D29-C695-138A64CEB057}"/>
          </ac:spMkLst>
        </pc:spChg>
        <pc:spChg chg="del">
          <ac:chgData name="ZINCK Yves [CEGEE]" userId="58ab786b-eff3-4fb5-b8c5-161f6b44608b" providerId="ADAL" clId="{5AA8CA43-A4E0-4692-B416-60B39426E9C2}" dt="2023-11-02T14:14:34.090" v="98" actId="478"/>
          <ac:spMkLst>
            <pc:docMk/>
            <pc:sldMk cId="565611460" sldId="309"/>
            <ac:spMk id="27" creationId="{D0806338-0949-6AEF-AD9B-0633B91496A5}"/>
          </ac:spMkLst>
        </pc:spChg>
        <pc:spChg chg="del">
          <ac:chgData name="ZINCK Yves [CEGEE]" userId="58ab786b-eff3-4fb5-b8c5-161f6b44608b" providerId="ADAL" clId="{5AA8CA43-A4E0-4692-B416-60B39426E9C2}" dt="2023-11-02T14:14:34.090" v="98" actId="478"/>
          <ac:spMkLst>
            <pc:docMk/>
            <pc:sldMk cId="565611460" sldId="309"/>
            <ac:spMk id="28" creationId="{AAE40ECC-38EA-3F7A-6B17-DCBF50DF997A}"/>
          </ac:spMkLst>
        </pc:spChg>
        <pc:spChg chg="del">
          <ac:chgData name="ZINCK Yves [CEGEE]" userId="58ab786b-eff3-4fb5-b8c5-161f6b44608b" providerId="ADAL" clId="{5AA8CA43-A4E0-4692-B416-60B39426E9C2}" dt="2023-11-02T14:14:34.090" v="98" actId="478"/>
          <ac:spMkLst>
            <pc:docMk/>
            <pc:sldMk cId="565611460" sldId="309"/>
            <ac:spMk id="29" creationId="{0EC1B206-2362-7DBA-76BC-E02BB403D984}"/>
          </ac:spMkLst>
        </pc:spChg>
        <pc:spChg chg="del">
          <ac:chgData name="ZINCK Yves [CEGEE]" userId="58ab786b-eff3-4fb5-b8c5-161f6b44608b" providerId="ADAL" clId="{5AA8CA43-A4E0-4692-B416-60B39426E9C2}" dt="2023-11-02T14:14:34.090" v="98" actId="478"/>
          <ac:spMkLst>
            <pc:docMk/>
            <pc:sldMk cId="565611460" sldId="309"/>
            <ac:spMk id="30" creationId="{17AA1E9B-C469-38D6-3FB2-63B96F13F523}"/>
          </ac:spMkLst>
        </pc:spChg>
        <pc:spChg chg="del">
          <ac:chgData name="ZINCK Yves [CEGEE]" userId="58ab786b-eff3-4fb5-b8c5-161f6b44608b" providerId="ADAL" clId="{5AA8CA43-A4E0-4692-B416-60B39426E9C2}" dt="2023-11-02T14:14:34.090" v="98" actId="478"/>
          <ac:spMkLst>
            <pc:docMk/>
            <pc:sldMk cId="565611460" sldId="309"/>
            <ac:spMk id="31" creationId="{3EA84F23-A454-3B70-5424-D6C268355CB6}"/>
          </ac:spMkLst>
        </pc:spChg>
        <pc:spChg chg="del">
          <ac:chgData name="ZINCK Yves [CEGEE]" userId="58ab786b-eff3-4fb5-b8c5-161f6b44608b" providerId="ADAL" clId="{5AA8CA43-A4E0-4692-B416-60B39426E9C2}" dt="2023-11-02T14:14:34.090" v="98" actId="478"/>
          <ac:spMkLst>
            <pc:docMk/>
            <pc:sldMk cId="565611460" sldId="309"/>
            <ac:spMk id="321" creationId="{9525542A-52D6-869C-4868-5894F57793D2}"/>
          </ac:spMkLst>
        </pc:spChg>
        <pc:spChg chg="del">
          <ac:chgData name="ZINCK Yves [CEGEE]" userId="58ab786b-eff3-4fb5-b8c5-161f6b44608b" providerId="ADAL" clId="{5AA8CA43-A4E0-4692-B416-60B39426E9C2}" dt="2023-11-02T14:14:34.090" v="98" actId="478"/>
          <ac:spMkLst>
            <pc:docMk/>
            <pc:sldMk cId="565611460" sldId="309"/>
            <ac:spMk id="322" creationId="{62F1807A-2753-138F-2D35-9213C721A8D2}"/>
          </ac:spMkLst>
        </pc:spChg>
        <pc:spChg chg="del">
          <ac:chgData name="ZINCK Yves [CEGEE]" userId="58ab786b-eff3-4fb5-b8c5-161f6b44608b" providerId="ADAL" clId="{5AA8CA43-A4E0-4692-B416-60B39426E9C2}" dt="2023-11-02T14:14:34.090" v="98" actId="478"/>
          <ac:spMkLst>
            <pc:docMk/>
            <pc:sldMk cId="565611460" sldId="309"/>
            <ac:spMk id="324" creationId="{8733F81F-4CB4-5AC0-7E94-3992A8B64C20}"/>
          </ac:spMkLst>
        </pc:spChg>
        <pc:spChg chg="add del mod">
          <ac:chgData name="ZINCK Yves [CEGEE]" userId="58ab786b-eff3-4fb5-b8c5-161f6b44608b" providerId="ADAL" clId="{5AA8CA43-A4E0-4692-B416-60B39426E9C2}" dt="2023-11-03T08:02:47.270" v="450" actId="478"/>
          <ac:spMkLst>
            <pc:docMk/>
            <pc:sldMk cId="565611460" sldId="309"/>
            <ac:spMk id="331" creationId="{4CBB956C-E0B8-0DAE-FE60-865F38A592D9}"/>
          </ac:spMkLst>
        </pc:spChg>
        <pc:spChg chg="add del mod">
          <ac:chgData name="ZINCK Yves [CEGEE]" userId="58ab786b-eff3-4fb5-b8c5-161f6b44608b" providerId="ADAL" clId="{5AA8CA43-A4E0-4692-B416-60B39426E9C2}" dt="2023-11-03T08:02:07.146" v="448" actId="478"/>
          <ac:spMkLst>
            <pc:docMk/>
            <pc:sldMk cId="565611460" sldId="309"/>
            <ac:spMk id="332" creationId="{85CB41D5-9342-1AC9-724B-813E77A84EE5}"/>
          </ac:spMkLst>
        </pc:spChg>
        <pc:spChg chg="add del mod">
          <ac:chgData name="ZINCK Yves [CEGEE]" userId="58ab786b-eff3-4fb5-b8c5-161f6b44608b" providerId="ADAL" clId="{5AA8CA43-A4E0-4692-B416-60B39426E9C2}" dt="2023-11-03T08:02:07.146" v="448" actId="478"/>
          <ac:spMkLst>
            <pc:docMk/>
            <pc:sldMk cId="565611460" sldId="309"/>
            <ac:spMk id="333" creationId="{3268F0D6-657E-D807-984A-749B5D0857C1}"/>
          </ac:spMkLst>
        </pc:spChg>
        <pc:spChg chg="add del mod ord">
          <ac:chgData name="ZINCK Yves [CEGEE]" userId="58ab786b-eff3-4fb5-b8c5-161f6b44608b" providerId="ADAL" clId="{5AA8CA43-A4E0-4692-B416-60B39426E9C2}" dt="2023-11-13T11:02:30.347" v="971" actId="1035"/>
          <ac:spMkLst>
            <pc:docMk/>
            <pc:sldMk cId="565611460" sldId="309"/>
            <ac:spMk id="334" creationId="{C0CE361D-46EC-615B-5288-738B5DDB644A}"/>
          </ac:spMkLst>
        </pc:spChg>
        <pc:spChg chg="add del mod">
          <ac:chgData name="ZINCK Yves [CEGEE]" userId="58ab786b-eff3-4fb5-b8c5-161f6b44608b" providerId="ADAL" clId="{5AA8CA43-A4E0-4692-B416-60B39426E9C2}" dt="2023-11-03T08:02:47.270" v="450" actId="478"/>
          <ac:spMkLst>
            <pc:docMk/>
            <pc:sldMk cId="565611460" sldId="309"/>
            <ac:spMk id="335" creationId="{73943354-9313-E123-B7CE-E08F1417E573}"/>
          </ac:spMkLst>
        </pc:spChg>
        <pc:spChg chg="add del mod">
          <ac:chgData name="ZINCK Yves [CEGEE]" userId="58ab786b-eff3-4fb5-b8c5-161f6b44608b" providerId="ADAL" clId="{5AA8CA43-A4E0-4692-B416-60B39426E9C2}" dt="2023-11-03T08:02:07.146" v="448" actId="478"/>
          <ac:spMkLst>
            <pc:docMk/>
            <pc:sldMk cId="565611460" sldId="309"/>
            <ac:spMk id="336" creationId="{29AFB9BC-51F1-8F75-2B06-BB62367B6EE1}"/>
          </ac:spMkLst>
        </pc:spChg>
        <pc:spChg chg="add del mod">
          <ac:chgData name="ZINCK Yves [CEGEE]" userId="58ab786b-eff3-4fb5-b8c5-161f6b44608b" providerId="ADAL" clId="{5AA8CA43-A4E0-4692-B416-60B39426E9C2}" dt="2023-11-03T08:02:07.146" v="448" actId="478"/>
          <ac:spMkLst>
            <pc:docMk/>
            <pc:sldMk cId="565611460" sldId="309"/>
            <ac:spMk id="337" creationId="{78686096-E143-B3E6-CF18-9E4D0B286078}"/>
          </ac:spMkLst>
        </pc:spChg>
        <pc:spChg chg="add del mod ord">
          <ac:chgData name="ZINCK Yves [CEGEE]" userId="58ab786b-eff3-4fb5-b8c5-161f6b44608b" providerId="ADAL" clId="{5AA8CA43-A4E0-4692-B416-60B39426E9C2}" dt="2023-11-13T11:02:30.347" v="971" actId="1035"/>
          <ac:spMkLst>
            <pc:docMk/>
            <pc:sldMk cId="565611460" sldId="309"/>
            <ac:spMk id="338" creationId="{03383298-5AB7-A94F-97D3-6ED5A78B3E5D}"/>
          </ac:spMkLst>
        </pc:spChg>
        <pc:grpChg chg="del">
          <ac:chgData name="ZINCK Yves [CEGEE]" userId="58ab786b-eff3-4fb5-b8c5-161f6b44608b" providerId="ADAL" clId="{5AA8CA43-A4E0-4692-B416-60B39426E9C2}" dt="2023-11-02T14:14:34.090" v="98" actId="478"/>
          <ac:grpSpMkLst>
            <pc:docMk/>
            <pc:sldMk cId="565611460" sldId="309"/>
            <ac:grpSpMk id="15" creationId="{13BBC1A2-3AB1-12CA-E89F-B571E3D90572}"/>
          </ac:grpSpMkLst>
        </pc:grpChg>
        <pc:picChg chg="del">
          <ac:chgData name="ZINCK Yves [CEGEE]" userId="58ab786b-eff3-4fb5-b8c5-161f6b44608b" providerId="ADAL" clId="{5AA8CA43-A4E0-4692-B416-60B39426E9C2}" dt="2023-11-02T14:14:34.090" v="98" actId="478"/>
          <ac:picMkLst>
            <pc:docMk/>
            <pc:sldMk cId="565611460" sldId="309"/>
            <ac:picMk id="3" creationId="{3E408C68-245B-307F-DDA7-81F958FFBE94}"/>
          </ac:picMkLst>
        </pc:picChg>
        <pc:picChg chg="add mod ord">
          <ac:chgData name="ZINCK Yves [CEGEE]" userId="58ab786b-eff3-4fb5-b8c5-161f6b44608b" providerId="ADAL" clId="{5AA8CA43-A4E0-4692-B416-60B39426E9C2}" dt="2023-11-13T11:02:22.058" v="940" actId="1076"/>
          <ac:picMkLst>
            <pc:docMk/>
            <pc:sldMk cId="565611460" sldId="309"/>
            <ac:picMk id="3" creationId="{93DBA38E-306B-0EDE-4F71-C531F486B8D6}"/>
          </ac:picMkLst>
        </pc:picChg>
        <pc:picChg chg="add del mod">
          <ac:chgData name="ZINCK Yves [CEGEE]" userId="58ab786b-eff3-4fb5-b8c5-161f6b44608b" providerId="ADAL" clId="{5AA8CA43-A4E0-4692-B416-60B39426E9C2}" dt="2023-11-03T08:02:06.687" v="447"/>
          <ac:picMkLst>
            <pc:docMk/>
            <pc:sldMk cId="565611460" sldId="309"/>
            <ac:picMk id="4" creationId="{9A607125-F4D5-AB0E-38CF-7F5B2F421FDE}"/>
          </ac:picMkLst>
        </pc:picChg>
        <pc:picChg chg="del">
          <ac:chgData name="ZINCK Yves [CEGEE]" userId="58ab786b-eff3-4fb5-b8c5-161f6b44608b" providerId="ADAL" clId="{5AA8CA43-A4E0-4692-B416-60B39426E9C2}" dt="2023-11-02T14:14:34.090" v="98" actId="478"/>
          <ac:picMkLst>
            <pc:docMk/>
            <pc:sldMk cId="565611460" sldId="309"/>
            <ac:picMk id="7" creationId="{A5DA152E-D20C-67A2-082D-C092A590060D}"/>
          </ac:picMkLst>
        </pc:picChg>
        <pc:picChg chg="add del mod">
          <ac:chgData name="ZINCK Yves [CEGEE]" userId="58ab786b-eff3-4fb5-b8c5-161f6b44608b" providerId="ADAL" clId="{5AA8CA43-A4E0-4692-B416-60B39426E9C2}" dt="2023-11-03T08:02:06.687" v="447"/>
          <ac:picMkLst>
            <pc:docMk/>
            <pc:sldMk cId="565611460" sldId="309"/>
            <ac:picMk id="7" creationId="{FFB808C9-3467-9520-9E91-BA5816B34E72}"/>
          </ac:picMkLst>
        </pc:picChg>
        <pc:picChg chg="add del mod">
          <ac:chgData name="ZINCK Yves [CEGEE]" userId="58ab786b-eff3-4fb5-b8c5-161f6b44608b" providerId="ADAL" clId="{5AA8CA43-A4E0-4692-B416-60B39426E9C2}" dt="2023-11-03T08:02:06.687" v="447"/>
          <ac:picMkLst>
            <pc:docMk/>
            <pc:sldMk cId="565611460" sldId="309"/>
            <ac:picMk id="8" creationId="{D9A7CFF9-ABA2-FB1C-4DEE-DE527AF2721A}"/>
          </ac:picMkLst>
        </pc:picChg>
        <pc:picChg chg="add del mod">
          <ac:chgData name="ZINCK Yves [CEGEE]" userId="58ab786b-eff3-4fb5-b8c5-161f6b44608b" providerId="ADAL" clId="{5AA8CA43-A4E0-4692-B416-60B39426E9C2}" dt="2023-11-03T08:02:06.687" v="447"/>
          <ac:picMkLst>
            <pc:docMk/>
            <pc:sldMk cId="565611460" sldId="309"/>
            <ac:picMk id="9" creationId="{5272C883-47D5-A7BB-F04E-53941FEA6CE3}"/>
          </ac:picMkLst>
        </pc:picChg>
        <pc:picChg chg="add del mod">
          <ac:chgData name="ZINCK Yves [CEGEE]" userId="58ab786b-eff3-4fb5-b8c5-161f6b44608b" providerId="ADAL" clId="{5AA8CA43-A4E0-4692-B416-60B39426E9C2}" dt="2023-11-03T08:02:06.687" v="447"/>
          <ac:picMkLst>
            <pc:docMk/>
            <pc:sldMk cId="565611460" sldId="309"/>
            <ac:picMk id="10" creationId="{E4804E3E-EFD8-5A2A-2677-E1DEF043FC60}"/>
          </ac:picMkLst>
        </pc:picChg>
        <pc:picChg chg="del">
          <ac:chgData name="ZINCK Yves [CEGEE]" userId="58ab786b-eff3-4fb5-b8c5-161f6b44608b" providerId="ADAL" clId="{5AA8CA43-A4E0-4692-B416-60B39426E9C2}" dt="2023-11-02T14:14:34.090" v="98" actId="478"/>
          <ac:picMkLst>
            <pc:docMk/>
            <pc:sldMk cId="565611460" sldId="309"/>
            <ac:picMk id="12" creationId="{1D0C349A-47F7-67EF-2EF8-766320D277EA}"/>
          </ac:picMkLst>
        </pc:picChg>
        <pc:picChg chg="del">
          <ac:chgData name="ZINCK Yves [CEGEE]" userId="58ab786b-eff3-4fb5-b8c5-161f6b44608b" providerId="ADAL" clId="{5AA8CA43-A4E0-4692-B416-60B39426E9C2}" dt="2023-11-02T14:14:34.090" v="98" actId="478"/>
          <ac:picMkLst>
            <pc:docMk/>
            <pc:sldMk cId="565611460" sldId="309"/>
            <ac:picMk id="14" creationId="{6ACE77BD-EA84-8D69-A5FB-3B8990FE9F87}"/>
          </ac:picMkLst>
        </pc:picChg>
        <pc:picChg chg="add del mod">
          <ac:chgData name="ZINCK Yves [CEGEE]" userId="58ab786b-eff3-4fb5-b8c5-161f6b44608b" providerId="ADAL" clId="{5AA8CA43-A4E0-4692-B416-60B39426E9C2}" dt="2023-11-03T08:02:06.687" v="447"/>
          <ac:picMkLst>
            <pc:docMk/>
            <pc:sldMk cId="565611460" sldId="309"/>
            <ac:picMk id="19" creationId="{A6AB49C9-9F5B-9FA2-0E31-667A04E2C6E0}"/>
          </ac:picMkLst>
        </pc:picChg>
        <pc:picChg chg="add del mod">
          <ac:chgData name="ZINCK Yves [CEGEE]" userId="58ab786b-eff3-4fb5-b8c5-161f6b44608b" providerId="ADAL" clId="{5AA8CA43-A4E0-4692-B416-60B39426E9C2}" dt="2023-11-03T08:02:06.687" v="447"/>
          <ac:picMkLst>
            <pc:docMk/>
            <pc:sldMk cId="565611460" sldId="309"/>
            <ac:picMk id="20" creationId="{22F99163-7EE2-383E-A561-2CC97105B946}"/>
          </ac:picMkLst>
        </pc:picChg>
        <pc:picChg chg="add del mod">
          <ac:chgData name="ZINCK Yves [CEGEE]" userId="58ab786b-eff3-4fb5-b8c5-161f6b44608b" providerId="ADAL" clId="{5AA8CA43-A4E0-4692-B416-60B39426E9C2}" dt="2023-11-03T08:02:06.687" v="447"/>
          <ac:picMkLst>
            <pc:docMk/>
            <pc:sldMk cId="565611460" sldId="309"/>
            <ac:picMk id="21" creationId="{69F353DF-5D70-901A-6914-8CF65AEB773A}"/>
          </ac:picMkLst>
        </pc:picChg>
        <pc:picChg chg="add del mod">
          <ac:chgData name="ZINCK Yves [CEGEE]" userId="58ab786b-eff3-4fb5-b8c5-161f6b44608b" providerId="ADAL" clId="{5AA8CA43-A4E0-4692-B416-60B39426E9C2}" dt="2023-11-13T11:01:24.052" v="916" actId="478"/>
          <ac:picMkLst>
            <pc:docMk/>
            <pc:sldMk cId="565611460" sldId="309"/>
            <ac:picMk id="22" creationId="{62A65CC7-0DEA-8279-2FA1-64D339C05335}"/>
          </ac:picMkLst>
        </pc:picChg>
        <pc:picChg chg="add del mod">
          <ac:chgData name="ZINCK Yves [CEGEE]" userId="58ab786b-eff3-4fb5-b8c5-161f6b44608b" providerId="ADAL" clId="{5AA8CA43-A4E0-4692-B416-60B39426E9C2}" dt="2023-11-13T11:01:33.450" v="919" actId="478"/>
          <ac:picMkLst>
            <pc:docMk/>
            <pc:sldMk cId="565611460" sldId="309"/>
            <ac:picMk id="23" creationId="{376BC601-3E94-9815-AFDA-655667944F0A}"/>
          </ac:picMkLst>
        </pc:picChg>
        <pc:picChg chg="del">
          <ac:chgData name="ZINCK Yves [CEGEE]" userId="58ab786b-eff3-4fb5-b8c5-161f6b44608b" providerId="ADAL" clId="{5AA8CA43-A4E0-4692-B416-60B39426E9C2}" dt="2023-11-02T14:14:34.090" v="98" actId="478"/>
          <ac:picMkLst>
            <pc:docMk/>
            <pc:sldMk cId="565611460" sldId="309"/>
            <ac:picMk id="25" creationId="{56F34A2B-1FEA-3FC2-3722-724AFF17F8B6}"/>
          </ac:picMkLst>
        </pc:picChg>
        <pc:picChg chg="add mod">
          <ac:chgData name="ZINCK Yves [CEGEE]" userId="58ab786b-eff3-4fb5-b8c5-161f6b44608b" providerId="ADAL" clId="{5AA8CA43-A4E0-4692-B416-60B39426E9C2}" dt="2023-11-13T11:02:11.959" v="938" actId="1076"/>
          <ac:picMkLst>
            <pc:docMk/>
            <pc:sldMk cId="565611460" sldId="309"/>
            <ac:picMk id="27" creationId="{1F02A955-6C6F-9524-4DAF-65CB9BC6DCB0}"/>
          </ac:picMkLst>
        </pc:picChg>
        <pc:picChg chg="add mod">
          <ac:chgData name="ZINCK Yves [CEGEE]" userId="58ab786b-eff3-4fb5-b8c5-161f6b44608b" providerId="ADAL" clId="{5AA8CA43-A4E0-4692-B416-60B39426E9C2}" dt="2023-11-03T08:02:55.342" v="451"/>
          <ac:picMkLst>
            <pc:docMk/>
            <pc:sldMk cId="565611460" sldId="309"/>
            <ac:picMk id="28" creationId="{CF18AE5B-7B7D-F820-4CEC-D8907A149FA6}"/>
          </ac:picMkLst>
        </pc:picChg>
        <pc:picChg chg="add del mod">
          <ac:chgData name="ZINCK Yves [CEGEE]" userId="58ab786b-eff3-4fb5-b8c5-161f6b44608b" providerId="ADAL" clId="{5AA8CA43-A4E0-4692-B416-60B39426E9C2}" dt="2023-11-13T11:01:47.676" v="930" actId="478"/>
          <ac:picMkLst>
            <pc:docMk/>
            <pc:sldMk cId="565611460" sldId="309"/>
            <ac:picMk id="29" creationId="{7F701947-2114-31FF-CEBA-4FBF1876422A}"/>
          </ac:picMkLst>
        </pc:picChg>
        <pc:picChg chg="del">
          <ac:chgData name="ZINCK Yves [CEGEE]" userId="58ab786b-eff3-4fb5-b8c5-161f6b44608b" providerId="ADAL" clId="{5AA8CA43-A4E0-4692-B416-60B39426E9C2}" dt="2023-11-02T14:14:34.090" v="98" actId="478"/>
          <ac:picMkLst>
            <pc:docMk/>
            <pc:sldMk cId="565611460" sldId="309"/>
            <ac:picMk id="323" creationId="{DE466E3F-C8D3-763C-FB59-66EDCEC85AE7}"/>
          </ac:picMkLst>
        </pc:picChg>
        <pc:picChg chg="del">
          <ac:chgData name="ZINCK Yves [CEGEE]" userId="58ab786b-eff3-4fb5-b8c5-161f6b44608b" providerId="ADAL" clId="{5AA8CA43-A4E0-4692-B416-60B39426E9C2}" dt="2023-11-02T14:14:34.090" v="98" actId="478"/>
          <ac:picMkLst>
            <pc:docMk/>
            <pc:sldMk cId="565611460" sldId="309"/>
            <ac:picMk id="325" creationId="{641DF023-C6AB-CE3D-BE86-9D1B904047ED}"/>
          </ac:picMkLst>
        </pc:picChg>
        <pc:picChg chg="add del mod">
          <ac:chgData name="ZINCK Yves [CEGEE]" userId="58ab786b-eff3-4fb5-b8c5-161f6b44608b" providerId="ADAL" clId="{5AA8CA43-A4E0-4692-B416-60B39426E9C2}" dt="2023-11-03T08:02:07.146" v="448" actId="478"/>
          <ac:picMkLst>
            <pc:docMk/>
            <pc:sldMk cId="565611460" sldId="309"/>
            <ac:picMk id="326" creationId="{C064889C-CA3C-93EC-1095-7C06A820632B}"/>
          </ac:picMkLst>
        </pc:picChg>
        <pc:picChg chg="add del mod">
          <ac:chgData name="ZINCK Yves [CEGEE]" userId="58ab786b-eff3-4fb5-b8c5-161f6b44608b" providerId="ADAL" clId="{5AA8CA43-A4E0-4692-B416-60B39426E9C2}" dt="2023-11-03T08:02:07.146" v="448" actId="478"/>
          <ac:picMkLst>
            <pc:docMk/>
            <pc:sldMk cId="565611460" sldId="309"/>
            <ac:picMk id="327" creationId="{22EB5863-1A78-3A04-AFEA-71E3DECAA1A4}"/>
          </ac:picMkLst>
        </pc:picChg>
        <pc:picChg chg="add del mod">
          <ac:chgData name="ZINCK Yves [CEGEE]" userId="58ab786b-eff3-4fb5-b8c5-161f6b44608b" providerId="ADAL" clId="{5AA8CA43-A4E0-4692-B416-60B39426E9C2}" dt="2023-11-03T08:02:07.146" v="448" actId="478"/>
          <ac:picMkLst>
            <pc:docMk/>
            <pc:sldMk cId="565611460" sldId="309"/>
            <ac:picMk id="328" creationId="{2A1EE20C-6D1F-0707-8F69-BB292EF3820A}"/>
          </ac:picMkLst>
        </pc:picChg>
        <pc:picChg chg="add del mod">
          <ac:chgData name="ZINCK Yves [CEGEE]" userId="58ab786b-eff3-4fb5-b8c5-161f6b44608b" providerId="ADAL" clId="{5AA8CA43-A4E0-4692-B416-60B39426E9C2}" dt="2023-11-03T08:02:47.270" v="450" actId="478"/>
          <ac:picMkLst>
            <pc:docMk/>
            <pc:sldMk cId="565611460" sldId="309"/>
            <ac:picMk id="329" creationId="{C067C385-B54C-6BC3-1502-618A71A4FA77}"/>
          </ac:picMkLst>
        </pc:picChg>
        <pc:picChg chg="add del mod">
          <ac:chgData name="ZINCK Yves [CEGEE]" userId="58ab786b-eff3-4fb5-b8c5-161f6b44608b" providerId="ADAL" clId="{5AA8CA43-A4E0-4692-B416-60B39426E9C2}" dt="2023-11-03T08:02:47.270" v="450" actId="478"/>
          <ac:picMkLst>
            <pc:docMk/>
            <pc:sldMk cId="565611460" sldId="309"/>
            <ac:picMk id="330" creationId="{4CF94A81-BE6D-FED5-B9ED-F5DB88D4F1EB}"/>
          </ac:picMkLst>
        </pc:picChg>
        <pc:cxnChg chg="del">
          <ac:chgData name="ZINCK Yves [CEGEE]" userId="58ab786b-eff3-4fb5-b8c5-161f6b44608b" providerId="ADAL" clId="{5AA8CA43-A4E0-4692-B416-60B39426E9C2}" dt="2023-11-02T14:14:34.090" v="98" actId="478"/>
          <ac:cxnSpMkLst>
            <pc:docMk/>
            <pc:sldMk cId="565611460" sldId="309"/>
            <ac:cxnSpMk id="22" creationId="{DEDFFBD2-AEE9-EE34-CFAD-ADEDAA81DA19}"/>
          </ac:cxnSpMkLst>
        </pc:cxnChg>
        <pc:cxnChg chg="del">
          <ac:chgData name="ZINCK Yves [CEGEE]" userId="58ab786b-eff3-4fb5-b8c5-161f6b44608b" providerId="ADAL" clId="{5AA8CA43-A4E0-4692-B416-60B39426E9C2}" dt="2023-11-02T14:14:34.090" v="98" actId="478"/>
          <ac:cxnSpMkLst>
            <pc:docMk/>
            <pc:sldMk cId="565611460" sldId="309"/>
            <ac:cxnSpMk id="23" creationId="{8F5EA360-1F35-01E7-A299-58D4FA7EB810}"/>
          </ac:cxnSpMkLst>
        </pc:cxnChg>
        <pc:cxnChg chg="del">
          <ac:chgData name="ZINCK Yves [CEGEE]" userId="58ab786b-eff3-4fb5-b8c5-161f6b44608b" providerId="ADAL" clId="{5AA8CA43-A4E0-4692-B416-60B39426E9C2}" dt="2023-11-02T14:14:34.090" v="98" actId="478"/>
          <ac:cxnSpMkLst>
            <pc:docMk/>
            <pc:sldMk cId="565611460" sldId="309"/>
            <ac:cxnSpMk id="320" creationId="{3389ECE8-84C0-B8DF-E450-50F032A2635D}"/>
          </ac:cxnSpMkLst>
        </pc:cxnChg>
      </pc:sldChg>
      <pc:sldChg chg="del">
        <pc:chgData name="ZINCK Yves [CEGEE]" userId="58ab786b-eff3-4fb5-b8c5-161f6b44608b" providerId="ADAL" clId="{5AA8CA43-A4E0-4692-B416-60B39426E9C2}" dt="2023-11-02T14:26:40.491" v="352" actId="47"/>
        <pc:sldMkLst>
          <pc:docMk/>
          <pc:sldMk cId="4255972123" sldId="2147472798"/>
        </pc:sldMkLst>
      </pc:sldChg>
      <pc:sldChg chg="del">
        <pc:chgData name="ZINCK Yves [CEGEE]" userId="58ab786b-eff3-4fb5-b8c5-161f6b44608b" providerId="ADAL" clId="{5AA8CA43-A4E0-4692-B416-60B39426E9C2}" dt="2023-11-02T14:26:20.407" v="348" actId="47"/>
        <pc:sldMkLst>
          <pc:docMk/>
          <pc:sldMk cId="1148476180" sldId="2147472820"/>
        </pc:sldMkLst>
      </pc:sldChg>
      <pc:sldChg chg="del">
        <pc:chgData name="ZINCK Yves [CEGEE]" userId="58ab786b-eff3-4fb5-b8c5-161f6b44608b" providerId="ADAL" clId="{5AA8CA43-A4E0-4692-B416-60B39426E9C2}" dt="2023-11-02T14:23:52.666" v="249" actId="47"/>
        <pc:sldMkLst>
          <pc:docMk/>
          <pc:sldMk cId="3738070915" sldId="2147472821"/>
        </pc:sldMkLst>
      </pc:sldChg>
      <pc:sldChg chg="modSp add mod ord">
        <pc:chgData name="ZINCK Yves [CEGEE]" userId="58ab786b-eff3-4fb5-b8c5-161f6b44608b" providerId="ADAL" clId="{5AA8CA43-A4E0-4692-B416-60B39426E9C2}" dt="2023-11-10T15:45:46.981" v="690" actId="20577"/>
        <pc:sldMkLst>
          <pc:docMk/>
          <pc:sldMk cId="417561434" sldId="2147472822"/>
        </pc:sldMkLst>
        <pc:spChg chg="mod">
          <ac:chgData name="ZINCK Yves [CEGEE]" userId="58ab786b-eff3-4fb5-b8c5-161f6b44608b" providerId="ADAL" clId="{5AA8CA43-A4E0-4692-B416-60B39426E9C2}" dt="2023-11-10T15:45:46.981" v="690" actId="20577"/>
          <ac:spMkLst>
            <pc:docMk/>
            <pc:sldMk cId="417561434" sldId="2147472822"/>
            <ac:spMk id="2" creationId="{7184BBA0-D874-4088-9322-89D4D1A17B8F}"/>
          </ac:spMkLst>
        </pc:spChg>
        <pc:spChg chg="mod">
          <ac:chgData name="ZINCK Yves [CEGEE]" userId="58ab786b-eff3-4fb5-b8c5-161f6b44608b" providerId="ADAL" clId="{5AA8CA43-A4E0-4692-B416-60B39426E9C2}" dt="2023-11-02T14:23:35.405" v="246" actId="1035"/>
          <ac:spMkLst>
            <pc:docMk/>
            <pc:sldMk cId="417561434" sldId="2147472822"/>
            <ac:spMk id="3" creationId="{9ADF4C20-1357-438A-BEE4-082974747E7E}"/>
          </ac:spMkLst>
        </pc:spChg>
      </pc:sldChg>
      <pc:sldChg chg="addSp delSp modSp add mod ord">
        <pc:chgData name="ZINCK Yves [CEGEE]" userId="58ab786b-eff3-4fb5-b8c5-161f6b44608b" providerId="ADAL" clId="{5AA8CA43-A4E0-4692-B416-60B39426E9C2}" dt="2023-11-02T14:26:14.312" v="347" actId="20577"/>
        <pc:sldMkLst>
          <pc:docMk/>
          <pc:sldMk cId="2943026877" sldId="2147472823"/>
        </pc:sldMkLst>
        <pc:spChg chg="mod">
          <ac:chgData name="ZINCK Yves [CEGEE]" userId="58ab786b-eff3-4fb5-b8c5-161f6b44608b" providerId="ADAL" clId="{5AA8CA43-A4E0-4692-B416-60B39426E9C2}" dt="2023-11-02T14:26:14.312" v="347" actId="20577"/>
          <ac:spMkLst>
            <pc:docMk/>
            <pc:sldMk cId="2943026877" sldId="2147472823"/>
            <ac:spMk id="3" creationId="{1B13247D-C9FB-4D7A-B354-116B5B6CC28E}"/>
          </ac:spMkLst>
        </pc:spChg>
        <pc:spChg chg="del">
          <ac:chgData name="ZINCK Yves [CEGEE]" userId="58ab786b-eff3-4fb5-b8c5-161f6b44608b" providerId="ADAL" clId="{5AA8CA43-A4E0-4692-B416-60B39426E9C2}" dt="2023-11-02T14:25:47.719" v="304" actId="478"/>
          <ac:spMkLst>
            <pc:docMk/>
            <pc:sldMk cId="2943026877" sldId="2147472823"/>
            <ac:spMk id="4" creationId="{E252BA3F-ADA4-2B97-6568-E764A9546522}"/>
          </ac:spMkLst>
        </pc:spChg>
        <pc:spChg chg="add mod">
          <ac:chgData name="ZINCK Yves [CEGEE]" userId="58ab786b-eff3-4fb5-b8c5-161f6b44608b" providerId="ADAL" clId="{5AA8CA43-A4E0-4692-B416-60B39426E9C2}" dt="2023-11-02T14:25:57.623" v="305"/>
          <ac:spMkLst>
            <pc:docMk/>
            <pc:sldMk cId="2943026877" sldId="2147472823"/>
            <ac:spMk id="17" creationId="{236AADAA-346C-9CC0-B4CA-FB366B35F294}"/>
          </ac:spMkLst>
        </pc:spChg>
        <pc:spChg chg="del">
          <ac:chgData name="ZINCK Yves [CEGEE]" userId="58ab786b-eff3-4fb5-b8c5-161f6b44608b" providerId="ADAL" clId="{5AA8CA43-A4E0-4692-B416-60B39426E9C2}" dt="2023-11-02T14:25:43.985" v="303" actId="478"/>
          <ac:spMkLst>
            <pc:docMk/>
            <pc:sldMk cId="2943026877" sldId="2147472823"/>
            <ac:spMk id="29" creationId="{CD6350CA-7ACE-E53D-E4BB-7CA6EF5E8B3E}"/>
          </ac:spMkLst>
        </pc:spChg>
        <pc:spChg chg="del">
          <ac:chgData name="ZINCK Yves [CEGEE]" userId="58ab786b-eff3-4fb5-b8c5-161f6b44608b" providerId="ADAL" clId="{5AA8CA43-A4E0-4692-B416-60B39426E9C2}" dt="2023-11-02T14:25:43.985" v="303" actId="478"/>
          <ac:spMkLst>
            <pc:docMk/>
            <pc:sldMk cId="2943026877" sldId="2147472823"/>
            <ac:spMk id="30" creationId="{7C4CA1D1-4224-EDAF-954F-7FCE221E8500}"/>
          </ac:spMkLst>
        </pc:spChg>
        <pc:spChg chg="del">
          <ac:chgData name="ZINCK Yves [CEGEE]" userId="58ab786b-eff3-4fb5-b8c5-161f6b44608b" providerId="ADAL" clId="{5AA8CA43-A4E0-4692-B416-60B39426E9C2}" dt="2023-11-02T14:25:43.985" v="303" actId="478"/>
          <ac:spMkLst>
            <pc:docMk/>
            <pc:sldMk cId="2943026877" sldId="2147472823"/>
            <ac:spMk id="31" creationId="{FCDC62AE-EAA9-DA5E-BC01-60F0B8C616CF}"/>
          </ac:spMkLst>
        </pc:spChg>
        <pc:spChg chg="del">
          <ac:chgData name="ZINCK Yves [CEGEE]" userId="58ab786b-eff3-4fb5-b8c5-161f6b44608b" providerId="ADAL" clId="{5AA8CA43-A4E0-4692-B416-60B39426E9C2}" dt="2023-11-02T14:25:43.985" v="303" actId="478"/>
          <ac:spMkLst>
            <pc:docMk/>
            <pc:sldMk cId="2943026877" sldId="2147472823"/>
            <ac:spMk id="32" creationId="{629030A8-2008-C4AF-89F3-C271682FDEEB}"/>
          </ac:spMkLst>
        </pc:spChg>
        <pc:spChg chg="del">
          <ac:chgData name="ZINCK Yves [CEGEE]" userId="58ab786b-eff3-4fb5-b8c5-161f6b44608b" providerId="ADAL" clId="{5AA8CA43-A4E0-4692-B416-60B39426E9C2}" dt="2023-11-02T14:25:43.985" v="303" actId="478"/>
          <ac:spMkLst>
            <pc:docMk/>
            <pc:sldMk cId="2943026877" sldId="2147472823"/>
            <ac:spMk id="33" creationId="{BC79F0B3-6E18-F18E-FCF6-C59EDFDD920B}"/>
          </ac:spMkLst>
        </pc:spChg>
        <pc:spChg chg="del">
          <ac:chgData name="ZINCK Yves [CEGEE]" userId="58ab786b-eff3-4fb5-b8c5-161f6b44608b" providerId="ADAL" clId="{5AA8CA43-A4E0-4692-B416-60B39426E9C2}" dt="2023-11-02T14:25:43.985" v="303" actId="478"/>
          <ac:spMkLst>
            <pc:docMk/>
            <pc:sldMk cId="2943026877" sldId="2147472823"/>
            <ac:spMk id="34" creationId="{66427B20-2EF0-3974-4B48-25BB5E1DAE37}"/>
          </ac:spMkLst>
        </pc:spChg>
        <pc:spChg chg="del">
          <ac:chgData name="ZINCK Yves [CEGEE]" userId="58ab786b-eff3-4fb5-b8c5-161f6b44608b" providerId="ADAL" clId="{5AA8CA43-A4E0-4692-B416-60B39426E9C2}" dt="2023-11-02T14:25:43.985" v="303" actId="478"/>
          <ac:spMkLst>
            <pc:docMk/>
            <pc:sldMk cId="2943026877" sldId="2147472823"/>
            <ac:spMk id="35" creationId="{948241B6-D2DA-9DE1-E99C-732D86B6D47C}"/>
          </ac:spMkLst>
        </pc:spChg>
        <pc:spChg chg="del">
          <ac:chgData name="ZINCK Yves [CEGEE]" userId="58ab786b-eff3-4fb5-b8c5-161f6b44608b" providerId="ADAL" clId="{5AA8CA43-A4E0-4692-B416-60B39426E9C2}" dt="2023-11-02T14:25:43.985" v="303" actId="478"/>
          <ac:spMkLst>
            <pc:docMk/>
            <pc:sldMk cId="2943026877" sldId="2147472823"/>
            <ac:spMk id="36" creationId="{FC60F4D6-2CCA-F6C9-70FC-59A84845B21B}"/>
          </ac:spMkLst>
        </pc:spChg>
        <pc:spChg chg="del">
          <ac:chgData name="ZINCK Yves [CEGEE]" userId="58ab786b-eff3-4fb5-b8c5-161f6b44608b" providerId="ADAL" clId="{5AA8CA43-A4E0-4692-B416-60B39426E9C2}" dt="2023-11-02T14:25:43.985" v="303" actId="478"/>
          <ac:spMkLst>
            <pc:docMk/>
            <pc:sldMk cId="2943026877" sldId="2147472823"/>
            <ac:spMk id="37" creationId="{08B6E15E-9C6C-9F15-CB0A-3D93C6B407EA}"/>
          </ac:spMkLst>
        </pc:spChg>
        <pc:spChg chg="del">
          <ac:chgData name="ZINCK Yves [CEGEE]" userId="58ab786b-eff3-4fb5-b8c5-161f6b44608b" providerId="ADAL" clId="{5AA8CA43-A4E0-4692-B416-60B39426E9C2}" dt="2023-11-02T14:25:43.985" v="303" actId="478"/>
          <ac:spMkLst>
            <pc:docMk/>
            <pc:sldMk cId="2943026877" sldId="2147472823"/>
            <ac:spMk id="38" creationId="{C94E5F45-837C-6517-E724-4364020309CB}"/>
          </ac:spMkLst>
        </pc:spChg>
        <pc:spChg chg="del">
          <ac:chgData name="ZINCK Yves [CEGEE]" userId="58ab786b-eff3-4fb5-b8c5-161f6b44608b" providerId="ADAL" clId="{5AA8CA43-A4E0-4692-B416-60B39426E9C2}" dt="2023-11-02T14:25:43.985" v="303" actId="478"/>
          <ac:spMkLst>
            <pc:docMk/>
            <pc:sldMk cId="2943026877" sldId="2147472823"/>
            <ac:spMk id="40" creationId="{A48B54D7-961C-B4FE-A326-F30194B994DE}"/>
          </ac:spMkLst>
        </pc:spChg>
        <pc:spChg chg="del">
          <ac:chgData name="ZINCK Yves [CEGEE]" userId="58ab786b-eff3-4fb5-b8c5-161f6b44608b" providerId="ADAL" clId="{5AA8CA43-A4E0-4692-B416-60B39426E9C2}" dt="2023-11-02T14:25:43.985" v="303" actId="478"/>
          <ac:spMkLst>
            <pc:docMk/>
            <pc:sldMk cId="2943026877" sldId="2147472823"/>
            <ac:spMk id="41" creationId="{D1C2B25D-8991-E7C8-A159-15EF2A8905A7}"/>
          </ac:spMkLst>
        </pc:spChg>
        <pc:spChg chg="del">
          <ac:chgData name="ZINCK Yves [CEGEE]" userId="58ab786b-eff3-4fb5-b8c5-161f6b44608b" providerId="ADAL" clId="{5AA8CA43-A4E0-4692-B416-60B39426E9C2}" dt="2023-11-02T14:25:43.985" v="303" actId="478"/>
          <ac:spMkLst>
            <pc:docMk/>
            <pc:sldMk cId="2943026877" sldId="2147472823"/>
            <ac:spMk id="58" creationId="{C47A2F38-65D6-627D-F022-16F7538AAB1E}"/>
          </ac:spMkLst>
        </pc:spChg>
        <pc:spChg chg="del">
          <ac:chgData name="ZINCK Yves [CEGEE]" userId="58ab786b-eff3-4fb5-b8c5-161f6b44608b" providerId="ADAL" clId="{5AA8CA43-A4E0-4692-B416-60B39426E9C2}" dt="2023-11-02T14:25:43.985" v="303" actId="478"/>
          <ac:spMkLst>
            <pc:docMk/>
            <pc:sldMk cId="2943026877" sldId="2147472823"/>
            <ac:spMk id="59" creationId="{FA2793FF-B453-62B2-BB20-2D640616C98B}"/>
          </ac:spMkLst>
        </pc:spChg>
        <pc:spChg chg="del">
          <ac:chgData name="ZINCK Yves [CEGEE]" userId="58ab786b-eff3-4fb5-b8c5-161f6b44608b" providerId="ADAL" clId="{5AA8CA43-A4E0-4692-B416-60B39426E9C2}" dt="2023-11-02T14:25:43.985" v="303" actId="478"/>
          <ac:spMkLst>
            <pc:docMk/>
            <pc:sldMk cId="2943026877" sldId="2147472823"/>
            <ac:spMk id="74" creationId="{D07AC9AE-D342-E923-5D80-3540DA0B60D0}"/>
          </ac:spMkLst>
        </pc:spChg>
        <pc:grpChg chg="add mod">
          <ac:chgData name="ZINCK Yves [CEGEE]" userId="58ab786b-eff3-4fb5-b8c5-161f6b44608b" providerId="ADAL" clId="{5AA8CA43-A4E0-4692-B416-60B39426E9C2}" dt="2023-11-02T14:25:57.623" v="305"/>
          <ac:grpSpMkLst>
            <pc:docMk/>
            <pc:sldMk cId="2943026877" sldId="2147472823"/>
            <ac:grpSpMk id="2" creationId="{D639CB5E-84E0-A326-9E1F-2935A2D7048E}"/>
          </ac:grpSpMkLst>
        </pc:grpChg>
        <pc:grpChg chg="add mod">
          <ac:chgData name="ZINCK Yves [CEGEE]" userId="58ab786b-eff3-4fb5-b8c5-161f6b44608b" providerId="ADAL" clId="{5AA8CA43-A4E0-4692-B416-60B39426E9C2}" dt="2023-11-02T14:25:57.623" v="305"/>
          <ac:grpSpMkLst>
            <pc:docMk/>
            <pc:sldMk cId="2943026877" sldId="2147472823"/>
            <ac:grpSpMk id="8" creationId="{BAE7CEE1-E4C3-D42F-501E-4376C7EFDF64}"/>
          </ac:grpSpMkLst>
        </pc:grpChg>
        <pc:grpChg chg="add mod">
          <ac:chgData name="ZINCK Yves [CEGEE]" userId="58ab786b-eff3-4fb5-b8c5-161f6b44608b" providerId="ADAL" clId="{5AA8CA43-A4E0-4692-B416-60B39426E9C2}" dt="2023-11-02T14:25:57.623" v="305"/>
          <ac:grpSpMkLst>
            <pc:docMk/>
            <pc:sldMk cId="2943026877" sldId="2147472823"/>
            <ac:grpSpMk id="11" creationId="{0885CE4A-EA1D-ACFB-C43B-6F5E2B46D6D1}"/>
          </ac:grpSpMkLst>
        </pc:grpChg>
        <pc:grpChg chg="add mod">
          <ac:chgData name="ZINCK Yves [CEGEE]" userId="58ab786b-eff3-4fb5-b8c5-161f6b44608b" providerId="ADAL" clId="{5AA8CA43-A4E0-4692-B416-60B39426E9C2}" dt="2023-11-02T14:25:57.623" v="305"/>
          <ac:grpSpMkLst>
            <pc:docMk/>
            <pc:sldMk cId="2943026877" sldId="2147472823"/>
            <ac:grpSpMk id="14" creationId="{A6162BBE-36E6-F58E-BFA7-271E301DB736}"/>
          </ac:grpSpMkLst>
        </pc:grpChg>
        <pc:grpChg chg="del">
          <ac:chgData name="ZINCK Yves [CEGEE]" userId="58ab786b-eff3-4fb5-b8c5-161f6b44608b" providerId="ADAL" clId="{5AA8CA43-A4E0-4692-B416-60B39426E9C2}" dt="2023-11-02T14:25:43.985" v="303" actId="478"/>
          <ac:grpSpMkLst>
            <pc:docMk/>
            <pc:sldMk cId="2943026877" sldId="2147472823"/>
            <ac:grpSpMk id="60" creationId="{4AB9915A-E335-CE82-7965-B854ACA9FEA3}"/>
          </ac:grpSpMkLst>
        </pc:grpChg>
        <pc:picChg chg="mod">
          <ac:chgData name="ZINCK Yves [CEGEE]" userId="58ab786b-eff3-4fb5-b8c5-161f6b44608b" providerId="ADAL" clId="{5AA8CA43-A4E0-4692-B416-60B39426E9C2}" dt="2023-11-02T14:25:57.623" v="305"/>
          <ac:picMkLst>
            <pc:docMk/>
            <pc:sldMk cId="2943026877" sldId="2147472823"/>
            <ac:picMk id="6" creationId="{2C66E0E1-BFDE-4B6D-FBEE-DA36C02E3076}"/>
          </ac:picMkLst>
        </pc:picChg>
        <pc:picChg chg="mod">
          <ac:chgData name="ZINCK Yves [CEGEE]" userId="58ab786b-eff3-4fb5-b8c5-161f6b44608b" providerId="ADAL" clId="{5AA8CA43-A4E0-4692-B416-60B39426E9C2}" dt="2023-11-02T14:25:57.623" v="305"/>
          <ac:picMkLst>
            <pc:docMk/>
            <pc:sldMk cId="2943026877" sldId="2147472823"/>
            <ac:picMk id="7" creationId="{7DD5D103-5D9C-112C-C876-ABCE41B93EA0}"/>
          </ac:picMkLst>
        </pc:picChg>
        <pc:picChg chg="mod">
          <ac:chgData name="ZINCK Yves [CEGEE]" userId="58ab786b-eff3-4fb5-b8c5-161f6b44608b" providerId="ADAL" clId="{5AA8CA43-A4E0-4692-B416-60B39426E9C2}" dt="2023-11-02T14:25:57.623" v="305"/>
          <ac:picMkLst>
            <pc:docMk/>
            <pc:sldMk cId="2943026877" sldId="2147472823"/>
            <ac:picMk id="9" creationId="{BC8557D0-CEA4-5990-D00B-24545A570BBB}"/>
          </ac:picMkLst>
        </pc:picChg>
        <pc:picChg chg="mod">
          <ac:chgData name="ZINCK Yves [CEGEE]" userId="58ab786b-eff3-4fb5-b8c5-161f6b44608b" providerId="ADAL" clId="{5AA8CA43-A4E0-4692-B416-60B39426E9C2}" dt="2023-11-02T14:25:57.623" v="305"/>
          <ac:picMkLst>
            <pc:docMk/>
            <pc:sldMk cId="2943026877" sldId="2147472823"/>
            <ac:picMk id="10" creationId="{CBD5E52D-63CA-D2B4-2B0E-7A4B418C317F}"/>
          </ac:picMkLst>
        </pc:picChg>
        <pc:picChg chg="mod">
          <ac:chgData name="ZINCK Yves [CEGEE]" userId="58ab786b-eff3-4fb5-b8c5-161f6b44608b" providerId="ADAL" clId="{5AA8CA43-A4E0-4692-B416-60B39426E9C2}" dt="2023-11-02T14:25:57.623" v="305"/>
          <ac:picMkLst>
            <pc:docMk/>
            <pc:sldMk cId="2943026877" sldId="2147472823"/>
            <ac:picMk id="12" creationId="{1087CB81-7110-03ED-06D1-95FB2958D500}"/>
          </ac:picMkLst>
        </pc:picChg>
        <pc:picChg chg="mod">
          <ac:chgData name="ZINCK Yves [CEGEE]" userId="58ab786b-eff3-4fb5-b8c5-161f6b44608b" providerId="ADAL" clId="{5AA8CA43-A4E0-4692-B416-60B39426E9C2}" dt="2023-11-02T14:25:57.623" v="305"/>
          <ac:picMkLst>
            <pc:docMk/>
            <pc:sldMk cId="2943026877" sldId="2147472823"/>
            <ac:picMk id="13" creationId="{5E59D936-0331-E56A-7732-F274B728AFAF}"/>
          </ac:picMkLst>
        </pc:picChg>
        <pc:picChg chg="mod">
          <ac:chgData name="ZINCK Yves [CEGEE]" userId="58ab786b-eff3-4fb5-b8c5-161f6b44608b" providerId="ADAL" clId="{5AA8CA43-A4E0-4692-B416-60B39426E9C2}" dt="2023-11-02T14:25:57.623" v="305"/>
          <ac:picMkLst>
            <pc:docMk/>
            <pc:sldMk cId="2943026877" sldId="2147472823"/>
            <ac:picMk id="15" creationId="{4571CC72-48C3-9C34-4AB7-A1298A45C9CE}"/>
          </ac:picMkLst>
        </pc:picChg>
        <pc:picChg chg="mod">
          <ac:chgData name="ZINCK Yves [CEGEE]" userId="58ab786b-eff3-4fb5-b8c5-161f6b44608b" providerId="ADAL" clId="{5AA8CA43-A4E0-4692-B416-60B39426E9C2}" dt="2023-11-02T14:25:57.623" v="305"/>
          <ac:picMkLst>
            <pc:docMk/>
            <pc:sldMk cId="2943026877" sldId="2147472823"/>
            <ac:picMk id="16" creationId="{3B8D72A6-ED15-AAA3-9CD1-B337ABBBAEC8}"/>
          </ac:picMkLst>
        </pc:picChg>
        <pc:picChg chg="del">
          <ac:chgData name="ZINCK Yves [CEGEE]" userId="58ab786b-eff3-4fb5-b8c5-161f6b44608b" providerId="ADAL" clId="{5AA8CA43-A4E0-4692-B416-60B39426E9C2}" dt="2023-11-02T14:25:43.985" v="303" actId="478"/>
          <ac:picMkLst>
            <pc:docMk/>
            <pc:sldMk cId="2943026877" sldId="2147472823"/>
            <ac:picMk id="42" creationId="{4DA602F0-6D93-F621-FB70-0CD60E02043B}"/>
          </ac:picMkLst>
        </pc:picChg>
        <pc:picChg chg="del">
          <ac:chgData name="ZINCK Yves [CEGEE]" userId="58ab786b-eff3-4fb5-b8c5-161f6b44608b" providerId="ADAL" clId="{5AA8CA43-A4E0-4692-B416-60B39426E9C2}" dt="2023-11-02T14:25:43.985" v="303" actId="478"/>
          <ac:picMkLst>
            <pc:docMk/>
            <pc:sldMk cId="2943026877" sldId="2147472823"/>
            <ac:picMk id="72" creationId="{30032142-FD40-B4F6-5A0C-226EDB79E173}"/>
          </ac:picMkLst>
        </pc:picChg>
      </pc:sldChg>
      <pc:sldChg chg="addSp delSp modSp add">
        <pc:chgData name="ZINCK Yves [CEGEE]" userId="58ab786b-eff3-4fb5-b8c5-161f6b44608b" providerId="ADAL" clId="{5AA8CA43-A4E0-4692-B416-60B39426E9C2}" dt="2023-11-02T14:26:37.102" v="351"/>
        <pc:sldMkLst>
          <pc:docMk/>
          <pc:sldMk cId="1071395222" sldId="2147472824"/>
        </pc:sldMkLst>
        <pc:spChg chg="del">
          <ac:chgData name="ZINCK Yves [CEGEE]" userId="58ab786b-eff3-4fb5-b8c5-161f6b44608b" providerId="ADAL" clId="{5AA8CA43-A4E0-4692-B416-60B39426E9C2}" dt="2023-11-02T14:26:28.791" v="350" actId="478"/>
          <ac:spMkLst>
            <pc:docMk/>
            <pc:sldMk cId="1071395222" sldId="2147472824"/>
            <ac:spMk id="17" creationId="{236AADAA-346C-9CC0-B4CA-FB366B35F294}"/>
          </ac:spMkLst>
        </pc:spChg>
        <pc:spChg chg="add mod">
          <ac:chgData name="ZINCK Yves [CEGEE]" userId="58ab786b-eff3-4fb5-b8c5-161f6b44608b" providerId="ADAL" clId="{5AA8CA43-A4E0-4692-B416-60B39426E9C2}" dt="2023-11-02T14:26:37.102" v="351"/>
          <ac:spMkLst>
            <pc:docMk/>
            <pc:sldMk cId="1071395222" sldId="2147472824"/>
            <ac:spMk id="29" creationId="{777C7821-5B8D-D626-43B0-163BB18322A0}"/>
          </ac:spMkLst>
        </pc:spChg>
        <pc:grpChg chg="del">
          <ac:chgData name="ZINCK Yves [CEGEE]" userId="58ab786b-eff3-4fb5-b8c5-161f6b44608b" providerId="ADAL" clId="{5AA8CA43-A4E0-4692-B416-60B39426E9C2}" dt="2023-11-02T14:26:28.791" v="350" actId="478"/>
          <ac:grpSpMkLst>
            <pc:docMk/>
            <pc:sldMk cId="1071395222" sldId="2147472824"/>
            <ac:grpSpMk id="2" creationId="{D639CB5E-84E0-A326-9E1F-2935A2D7048E}"/>
          </ac:grpSpMkLst>
        </pc:grpChg>
        <pc:grpChg chg="add mod">
          <ac:chgData name="ZINCK Yves [CEGEE]" userId="58ab786b-eff3-4fb5-b8c5-161f6b44608b" providerId="ADAL" clId="{5AA8CA43-A4E0-4692-B416-60B39426E9C2}" dt="2023-11-02T14:26:37.102" v="351"/>
          <ac:grpSpMkLst>
            <pc:docMk/>
            <pc:sldMk cId="1071395222" sldId="2147472824"/>
            <ac:grpSpMk id="4" creationId="{9569C26E-3910-BB33-97F7-3DA1CDA3924D}"/>
          </ac:grpSpMkLst>
        </pc:grpChg>
        <pc:grpChg chg="del">
          <ac:chgData name="ZINCK Yves [CEGEE]" userId="58ab786b-eff3-4fb5-b8c5-161f6b44608b" providerId="ADAL" clId="{5AA8CA43-A4E0-4692-B416-60B39426E9C2}" dt="2023-11-02T14:26:28.791" v="350" actId="478"/>
          <ac:grpSpMkLst>
            <pc:docMk/>
            <pc:sldMk cId="1071395222" sldId="2147472824"/>
            <ac:grpSpMk id="8" creationId="{BAE7CEE1-E4C3-D42F-501E-4376C7EFDF64}"/>
          </ac:grpSpMkLst>
        </pc:grpChg>
        <pc:grpChg chg="del">
          <ac:chgData name="ZINCK Yves [CEGEE]" userId="58ab786b-eff3-4fb5-b8c5-161f6b44608b" providerId="ADAL" clId="{5AA8CA43-A4E0-4692-B416-60B39426E9C2}" dt="2023-11-02T14:26:28.791" v="350" actId="478"/>
          <ac:grpSpMkLst>
            <pc:docMk/>
            <pc:sldMk cId="1071395222" sldId="2147472824"/>
            <ac:grpSpMk id="11" creationId="{0885CE4A-EA1D-ACFB-C43B-6F5E2B46D6D1}"/>
          </ac:grpSpMkLst>
        </pc:grpChg>
        <pc:grpChg chg="del">
          <ac:chgData name="ZINCK Yves [CEGEE]" userId="58ab786b-eff3-4fb5-b8c5-161f6b44608b" providerId="ADAL" clId="{5AA8CA43-A4E0-4692-B416-60B39426E9C2}" dt="2023-11-02T14:26:28.791" v="350" actId="478"/>
          <ac:grpSpMkLst>
            <pc:docMk/>
            <pc:sldMk cId="1071395222" sldId="2147472824"/>
            <ac:grpSpMk id="14" creationId="{A6162BBE-36E6-F58E-BFA7-271E301DB736}"/>
          </ac:grpSpMkLst>
        </pc:grpChg>
        <pc:grpChg chg="add mod">
          <ac:chgData name="ZINCK Yves [CEGEE]" userId="58ab786b-eff3-4fb5-b8c5-161f6b44608b" providerId="ADAL" clId="{5AA8CA43-A4E0-4692-B416-60B39426E9C2}" dt="2023-11-02T14:26:37.102" v="351"/>
          <ac:grpSpMkLst>
            <pc:docMk/>
            <pc:sldMk cId="1071395222" sldId="2147472824"/>
            <ac:grpSpMk id="20" creationId="{02AF041A-D05C-C24E-8891-ACD851586477}"/>
          </ac:grpSpMkLst>
        </pc:grpChg>
        <pc:grpChg chg="add mod">
          <ac:chgData name="ZINCK Yves [CEGEE]" userId="58ab786b-eff3-4fb5-b8c5-161f6b44608b" providerId="ADAL" clId="{5AA8CA43-A4E0-4692-B416-60B39426E9C2}" dt="2023-11-02T14:26:37.102" v="351"/>
          <ac:grpSpMkLst>
            <pc:docMk/>
            <pc:sldMk cId="1071395222" sldId="2147472824"/>
            <ac:grpSpMk id="23" creationId="{6BBE8237-DE17-5539-8A41-13D8D82B9198}"/>
          </ac:grpSpMkLst>
        </pc:grpChg>
        <pc:grpChg chg="add mod">
          <ac:chgData name="ZINCK Yves [CEGEE]" userId="58ab786b-eff3-4fb5-b8c5-161f6b44608b" providerId="ADAL" clId="{5AA8CA43-A4E0-4692-B416-60B39426E9C2}" dt="2023-11-02T14:26:37.102" v="351"/>
          <ac:grpSpMkLst>
            <pc:docMk/>
            <pc:sldMk cId="1071395222" sldId="2147472824"/>
            <ac:grpSpMk id="26" creationId="{75902089-C90D-B611-7391-0387229EA46C}"/>
          </ac:grpSpMkLst>
        </pc:grpChg>
        <pc:picChg chg="mod">
          <ac:chgData name="ZINCK Yves [CEGEE]" userId="58ab786b-eff3-4fb5-b8c5-161f6b44608b" providerId="ADAL" clId="{5AA8CA43-A4E0-4692-B416-60B39426E9C2}" dt="2023-11-02T14:26:37.102" v="351"/>
          <ac:picMkLst>
            <pc:docMk/>
            <pc:sldMk cId="1071395222" sldId="2147472824"/>
            <ac:picMk id="18" creationId="{C465CAF7-0629-5569-E388-933B65FD3730}"/>
          </ac:picMkLst>
        </pc:picChg>
        <pc:picChg chg="mod">
          <ac:chgData name="ZINCK Yves [CEGEE]" userId="58ab786b-eff3-4fb5-b8c5-161f6b44608b" providerId="ADAL" clId="{5AA8CA43-A4E0-4692-B416-60B39426E9C2}" dt="2023-11-02T14:26:37.102" v="351"/>
          <ac:picMkLst>
            <pc:docMk/>
            <pc:sldMk cId="1071395222" sldId="2147472824"/>
            <ac:picMk id="19" creationId="{62B59378-521F-95DD-24B3-AF8245EB8298}"/>
          </ac:picMkLst>
        </pc:picChg>
        <pc:picChg chg="mod">
          <ac:chgData name="ZINCK Yves [CEGEE]" userId="58ab786b-eff3-4fb5-b8c5-161f6b44608b" providerId="ADAL" clId="{5AA8CA43-A4E0-4692-B416-60B39426E9C2}" dt="2023-11-02T14:26:37.102" v="351"/>
          <ac:picMkLst>
            <pc:docMk/>
            <pc:sldMk cId="1071395222" sldId="2147472824"/>
            <ac:picMk id="21" creationId="{8C06CE03-6DE3-B27D-4851-DD62FA9F6074}"/>
          </ac:picMkLst>
        </pc:picChg>
        <pc:picChg chg="mod">
          <ac:chgData name="ZINCK Yves [CEGEE]" userId="58ab786b-eff3-4fb5-b8c5-161f6b44608b" providerId="ADAL" clId="{5AA8CA43-A4E0-4692-B416-60B39426E9C2}" dt="2023-11-02T14:26:37.102" v="351"/>
          <ac:picMkLst>
            <pc:docMk/>
            <pc:sldMk cId="1071395222" sldId="2147472824"/>
            <ac:picMk id="22" creationId="{640A5540-C7ED-5F95-6CEF-C583073D336D}"/>
          </ac:picMkLst>
        </pc:picChg>
        <pc:picChg chg="mod">
          <ac:chgData name="ZINCK Yves [CEGEE]" userId="58ab786b-eff3-4fb5-b8c5-161f6b44608b" providerId="ADAL" clId="{5AA8CA43-A4E0-4692-B416-60B39426E9C2}" dt="2023-11-02T14:26:37.102" v="351"/>
          <ac:picMkLst>
            <pc:docMk/>
            <pc:sldMk cId="1071395222" sldId="2147472824"/>
            <ac:picMk id="24" creationId="{0487928C-0437-6DB5-A33F-98C1610DF012}"/>
          </ac:picMkLst>
        </pc:picChg>
        <pc:picChg chg="mod">
          <ac:chgData name="ZINCK Yves [CEGEE]" userId="58ab786b-eff3-4fb5-b8c5-161f6b44608b" providerId="ADAL" clId="{5AA8CA43-A4E0-4692-B416-60B39426E9C2}" dt="2023-11-02T14:26:37.102" v="351"/>
          <ac:picMkLst>
            <pc:docMk/>
            <pc:sldMk cId="1071395222" sldId="2147472824"/>
            <ac:picMk id="25" creationId="{47445AB6-3AC7-8C84-086F-A7A44ED8F35C}"/>
          </ac:picMkLst>
        </pc:picChg>
        <pc:picChg chg="mod">
          <ac:chgData name="ZINCK Yves [CEGEE]" userId="58ab786b-eff3-4fb5-b8c5-161f6b44608b" providerId="ADAL" clId="{5AA8CA43-A4E0-4692-B416-60B39426E9C2}" dt="2023-11-02T14:26:37.102" v="351"/>
          <ac:picMkLst>
            <pc:docMk/>
            <pc:sldMk cId="1071395222" sldId="2147472824"/>
            <ac:picMk id="27" creationId="{C1DCA6A9-69F2-1B7F-70DC-9A715D1E74D5}"/>
          </ac:picMkLst>
        </pc:picChg>
        <pc:picChg chg="mod">
          <ac:chgData name="ZINCK Yves [CEGEE]" userId="58ab786b-eff3-4fb5-b8c5-161f6b44608b" providerId="ADAL" clId="{5AA8CA43-A4E0-4692-B416-60B39426E9C2}" dt="2023-11-02T14:26:37.102" v="351"/>
          <ac:picMkLst>
            <pc:docMk/>
            <pc:sldMk cId="1071395222" sldId="2147472824"/>
            <ac:picMk id="28" creationId="{F4E65B03-E448-F4EE-D462-C8F5FE55DC4C}"/>
          </ac:picMkLst>
        </pc:picChg>
      </pc:sldChg>
      <pc:sldChg chg="addSp delSp modSp add mod">
        <pc:chgData name="ZINCK Yves [CEGEE]" userId="58ab786b-eff3-4fb5-b8c5-161f6b44608b" providerId="ADAL" clId="{5AA8CA43-A4E0-4692-B416-60B39426E9C2}" dt="2023-11-14T14:06:45.865" v="1193" actId="1076"/>
        <pc:sldMkLst>
          <pc:docMk/>
          <pc:sldMk cId="1165907865" sldId="2147472826"/>
        </pc:sldMkLst>
        <pc:spChg chg="del">
          <ac:chgData name="ZINCK Yves [CEGEE]" userId="58ab786b-eff3-4fb5-b8c5-161f6b44608b" providerId="ADAL" clId="{5AA8CA43-A4E0-4692-B416-60B39426E9C2}" dt="2023-11-14T07:46:12.494" v="982" actId="478"/>
          <ac:spMkLst>
            <pc:docMk/>
            <pc:sldMk cId="1165907865" sldId="2147472826"/>
            <ac:spMk id="2" creationId="{F90CFD90-BB8D-3543-0CC1-9F536E4EA8C5}"/>
          </ac:spMkLst>
        </pc:spChg>
        <pc:spChg chg="del">
          <ac:chgData name="ZINCK Yves [CEGEE]" userId="58ab786b-eff3-4fb5-b8c5-161f6b44608b" providerId="ADAL" clId="{5AA8CA43-A4E0-4692-B416-60B39426E9C2}" dt="2023-11-14T07:46:12.494" v="982" actId="478"/>
          <ac:spMkLst>
            <pc:docMk/>
            <pc:sldMk cId="1165907865" sldId="2147472826"/>
            <ac:spMk id="11" creationId="{3C129F96-64D1-8360-7DD3-75CA87F4B623}"/>
          </ac:spMkLst>
        </pc:spChg>
        <pc:spChg chg="del">
          <ac:chgData name="ZINCK Yves [CEGEE]" userId="58ab786b-eff3-4fb5-b8c5-161f6b44608b" providerId="ADAL" clId="{5AA8CA43-A4E0-4692-B416-60B39426E9C2}" dt="2023-11-14T07:46:12.494" v="982" actId="478"/>
          <ac:spMkLst>
            <pc:docMk/>
            <pc:sldMk cId="1165907865" sldId="2147472826"/>
            <ac:spMk id="13" creationId="{C329A409-AE18-2C29-0269-A3BD82DF4A30}"/>
          </ac:spMkLst>
        </pc:spChg>
        <pc:spChg chg="del">
          <ac:chgData name="ZINCK Yves [CEGEE]" userId="58ab786b-eff3-4fb5-b8c5-161f6b44608b" providerId="ADAL" clId="{5AA8CA43-A4E0-4692-B416-60B39426E9C2}" dt="2023-11-14T07:46:12.494" v="982" actId="478"/>
          <ac:spMkLst>
            <pc:docMk/>
            <pc:sldMk cId="1165907865" sldId="2147472826"/>
            <ac:spMk id="14" creationId="{0240FE32-D99F-06EE-CD9A-33CA824693E1}"/>
          </ac:spMkLst>
        </pc:spChg>
        <pc:spChg chg="del">
          <ac:chgData name="ZINCK Yves [CEGEE]" userId="58ab786b-eff3-4fb5-b8c5-161f6b44608b" providerId="ADAL" clId="{5AA8CA43-A4E0-4692-B416-60B39426E9C2}" dt="2023-11-14T07:46:12.494" v="982" actId="478"/>
          <ac:spMkLst>
            <pc:docMk/>
            <pc:sldMk cId="1165907865" sldId="2147472826"/>
            <ac:spMk id="17" creationId="{602350D7-6A76-BE77-8D68-096719DF7E48}"/>
          </ac:spMkLst>
        </pc:spChg>
        <pc:spChg chg="del">
          <ac:chgData name="ZINCK Yves [CEGEE]" userId="58ab786b-eff3-4fb5-b8c5-161f6b44608b" providerId="ADAL" clId="{5AA8CA43-A4E0-4692-B416-60B39426E9C2}" dt="2023-11-14T07:46:12.494" v="982" actId="478"/>
          <ac:spMkLst>
            <pc:docMk/>
            <pc:sldMk cId="1165907865" sldId="2147472826"/>
            <ac:spMk id="18" creationId="{C99B76E8-B03B-4F95-A1AF-6073F756AA8D}"/>
          </ac:spMkLst>
        </pc:spChg>
        <pc:spChg chg="del">
          <ac:chgData name="ZINCK Yves [CEGEE]" userId="58ab786b-eff3-4fb5-b8c5-161f6b44608b" providerId="ADAL" clId="{5AA8CA43-A4E0-4692-B416-60B39426E9C2}" dt="2023-11-14T07:46:12.494" v="982" actId="478"/>
          <ac:spMkLst>
            <pc:docMk/>
            <pc:sldMk cId="1165907865" sldId="2147472826"/>
            <ac:spMk id="19" creationId="{3404223C-A384-7F98-3583-C29A1ADA75A8}"/>
          </ac:spMkLst>
        </pc:spChg>
        <pc:spChg chg="del">
          <ac:chgData name="ZINCK Yves [CEGEE]" userId="58ab786b-eff3-4fb5-b8c5-161f6b44608b" providerId="ADAL" clId="{5AA8CA43-A4E0-4692-B416-60B39426E9C2}" dt="2023-11-14T07:46:12.494" v="982" actId="478"/>
          <ac:spMkLst>
            <pc:docMk/>
            <pc:sldMk cId="1165907865" sldId="2147472826"/>
            <ac:spMk id="21" creationId="{597EF9D2-8AF2-B1FA-A683-CECF4B410890}"/>
          </ac:spMkLst>
        </pc:spChg>
        <pc:spChg chg="del">
          <ac:chgData name="ZINCK Yves [CEGEE]" userId="58ab786b-eff3-4fb5-b8c5-161f6b44608b" providerId="ADAL" clId="{5AA8CA43-A4E0-4692-B416-60B39426E9C2}" dt="2023-11-14T07:46:12.494" v="982" actId="478"/>
          <ac:spMkLst>
            <pc:docMk/>
            <pc:sldMk cId="1165907865" sldId="2147472826"/>
            <ac:spMk id="23" creationId="{B85933E6-41F4-6372-2524-40F23500BF83}"/>
          </ac:spMkLst>
        </pc:spChg>
        <pc:spChg chg="del">
          <ac:chgData name="ZINCK Yves [CEGEE]" userId="58ab786b-eff3-4fb5-b8c5-161f6b44608b" providerId="ADAL" clId="{5AA8CA43-A4E0-4692-B416-60B39426E9C2}" dt="2023-11-14T07:46:12.494" v="982" actId="478"/>
          <ac:spMkLst>
            <pc:docMk/>
            <pc:sldMk cId="1165907865" sldId="2147472826"/>
            <ac:spMk id="24" creationId="{B1CB20B0-57C0-6F96-C340-61A5D3EC1DDE}"/>
          </ac:spMkLst>
        </pc:spChg>
        <pc:spChg chg="del">
          <ac:chgData name="ZINCK Yves [CEGEE]" userId="58ab786b-eff3-4fb5-b8c5-161f6b44608b" providerId="ADAL" clId="{5AA8CA43-A4E0-4692-B416-60B39426E9C2}" dt="2023-11-14T07:46:12.494" v="982" actId="478"/>
          <ac:spMkLst>
            <pc:docMk/>
            <pc:sldMk cId="1165907865" sldId="2147472826"/>
            <ac:spMk id="27" creationId="{D9A26074-1CDE-ECDE-0AA3-5465429938EA}"/>
          </ac:spMkLst>
        </pc:spChg>
        <pc:spChg chg="del">
          <ac:chgData name="ZINCK Yves [CEGEE]" userId="58ab786b-eff3-4fb5-b8c5-161f6b44608b" providerId="ADAL" clId="{5AA8CA43-A4E0-4692-B416-60B39426E9C2}" dt="2023-11-14T07:46:12.494" v="982" actId="478"/>
          <ac:spMkLst>
            <pc:docMk/>
            <pc:sldMk cId="1165907865" sldId="2147472826"/>
            <ac:spMk id="28" creationId="{3866D9C1-23E5-7EDE-C70B-11B9FCC2182E}"/>
          </ac:spMkLst>
        </pc:spChg>
        <pc:spChg chg="del">
          <ac:chgData name="ZINCK Yves [CEGEE]" userId="58ab786b-eff3-4fb5-b8c5-161f6b44608b" providerId="ADAL" clId="{5AA8CA43-A4E0-4692-B416-60B39426E9C2}" dt="2023-11-14T07:46:12.494" v="982" actId="478"/>
          <ac:spMkLst>
            <pc:docMk/>
            <pc:sldMk cId="1165907865" sldId="2147472826"/>
            <ac:spMk id="29" creationId="{5D42046E-5AFC-4386-DD0A-F8BB11A4ACF1}"/>
          </ac:spMkLst>
        </pc:spChg>
        <pc:spChg chg="del">
          <ac:chgData name="ZINCK Yves [CEGEE]" userId="58ab786b-eff3-4fb5-b8c5-161f6b44608b" providerId="ADAL" clId="{5AA8CA43-A4E0-4692-B416-60B39426E9C2}" dt="2023-11-14T07:46:12.494" v="982" actId="478"/>
          <ac:spMkLst>
            <pc:docMk/>
            <pc:sldMk cId="1165907865" sldId="2147472826"/>
            <ac:spMk id="30" creationId="{09781CCA-D000-FC7A-D1CF-A680F50534E1}"/>
          </ac:spMkLst>
        </pc:spChg>
        <pc:spChg chg="del">
          <ac:chgData name="ZINCK Yves [CEGEE]" userId="58ab786b-eff3-4fb5-b8c5-161f6b44608b" providerId="ADAL" clId="{5AA8CA43-A4E0-4692-B416-60B39426E9C2}" dt="2023-11-14T07:46:12.494" v="982" actId="478"/>
          <ac:spMkLst>
            <pc:docMk/>
            <pc:sldMk cId="1165907865" sldId="2147472826"/>
            <ac:spMk id="31" creationId="{0D83D418-9DBF-377B-C62F-1049A644F6AD}"/>
          </ac:spMkLst>
        </pc:spChg>
        <pc:spChg chg="del">
          <ac:chgData name="ZINCK Yves [CEGEE]" userId="58ab786b-eff3-4fb5-b8c5-161f6b44608b" providerId="ADAL" clId="{5AA8CA43-A4E0-4692-B416-60B39426E9C2}" dt="2023-11-14T07:46:12.494" v="982" actId="478"/>
          <ac:spMkLst>
            <pc:docMk/>
            <pc:sldMk cId="1165907865" sldId="2147472826"/>
            <ac:spMk id="334" creationId="{F705DB66-DA91-CF26-B809-907F8215649B}"/>
          </ac:spMkLst>
        </pc:spChg>
        <pc:spChg chg="del">
          <ac:chgData name="ZINCK Yves [CEGEE]" userId="58ab786b-eff3-4fb5-b8c5-161f6b44608b" providerId="ADAL" clId="{5AA8CA43-A4E0-4692-B416-60B39426E9C2}" dt="2023-11-14T07:46:12.494" v="982" actId="478"/>
          <ac:spMkLst>
            <pc:docMk/>
            <pc:sldMk cId="1165907865" sldId="2147472826"/>
            <ac:spMk id="335" creationId="{D8AFFDC4-D849-F30A-10B3-99AEBAB87FB2}"/>
          </ac:spMkLst>
        </pc:spChg>
        <pc:spChg chg="del">
          <ac:chgData name="ZINCK Yves [CEGEE]" userId="58ab786b-eff3-4fb5-b8c5-161f6b44608b" providerId="ADAL" clId="{5AA8CA43-A4E0-4692-B416-60B39426E9C2}" dt="2023-11-14T07:46:14.676" v="983" actId="478"/>
          <ac:spMkLst>
            <pc:docMk/>
            <pc:sldMk cId="1165907865" sldId="2147472826"/>
            <ac:spMk id="337" creationId="{FFFDA11B-1CFB-7E1A-F6AA-1C129E5724F5}"/>
          </ac:spMkLst>
        </pc:spChg>
        <pc:spChg chg="del">
          <ac:chgData name="ZINCK Yves [CEGEE]" userId="58ab786b-eff3-4fb5-b8c5-161f6b44608b" providerId="ADAL" clId="{5AA8CA43-A4E0-4692-B416-60B39426E9C2}" dt="2023-11-14T07:46:12.494" v="982" actId="478"/>
          <ac:spMkLst>
            <pc:docMk/>
            <pc:sldMk cId="1165907865" sldId="2147472826"/>
            <ac:spMk id="14336" creationId="{77CEB67B-7988-42F6-E864-1F311BF92F53}"/>
          </ac:spMkLst>
        </pc:spChg>
        <pc:spChg chg="del">
          <ac:chgData name="ZINCK Yves [CEGEE]" userId="58ab786b-eff3-4fb5-b8c5-161f6b44608b" providerId="ADAL" clId="{5AA8CA43-A4E0-4692-B416-60B39426E9C2}" dt="2023-11-14T07:46:12.494" v="982" actId="478"/>
          <ac:spMkLst>
            <pc:docMk/>
            <pc:sldMk cId="1165907865" sldId="2147472826"/>
            <ac:spMk id="14339" creationId="{C42C2366-B204-B9CE-6C3C-2E2F8B83E79E}"/>
          </ac:spMkLst>
        </pc:spChg>
        <pc:spChg chg="del">
          <ac:chgData name="ZINCK Yves [CEGEE]" userId="58ab786b-eff3-4fb5-b8c5-161f6b44608b" providerId="ADAL" clId="{5AA8CA43-A4E0-4692-B416-60B39426E9C2}" dt="2023-11-14T07:46:12.494" v="982" actId="478"/>
          <ac:spMkLst>
            <pc:docMk/>
            <pc:sldMk cId="1165907865" sldId="2147472826"/>
            <ac:spMk id="14340" creationId="{35A29376-F4C9-E165-52D1-B938EC4AB20C}"/>
          </ac:spMkLst>
        </pc:spChg>
        <pc:spChg chg="del">
          <ac:chgData name="ZINCK Yves [CEGEE]" userId="58ab786b-eff3-4fb5-b8c5-161f6b44608b" providerId="ADAL" clId="{5AA8CA43-A4E0-4692-B416-60B39426E9C2}" dt="2023-11-14T07:46:12.494" v="982" actId="478"/>
          <ac:spMkLst>
            <pc:docMk/>
            <pc:sldMk cId="1165907865" sldId="2147472826"/>
            <ac:spMk id="14341" creationId="{F032F859-B467-5988-07DD-C38CDADACE1B}"/>
          </ac:spMkLst>
        </pc:spChg>
        <pc:spChg chg="del">
          <ac:chgData name="ZINCK Yves [CEGEE]" userId="58ab786b-eff3-4fb5-b8c5-161f6b44608b" providerId="ADAL" clId="{5AA8CA43-A4E0-4692-B416-60B39426E9C2}" dt="2023-11-14T07:46:12.494" v="982" actId="478"/>
          <ac:spMkLst>
            <pc:docMk/>
            <pc:sldMk cId="1165907865" sldId="2147472826"/>
            <ac:spMk id="14343" creationId="{91967F78-8734-20C8-9C22-EFB1A63F78EC}"/>
          </ac:spMkLst>
        </pc:spChg>
        <pc:spChg chg="del">
          <ac:chgData name="ZINCK Yves [CEGEE]" userId="58ab786b-eff3-4fb5-b8c5-161f6b44608b" providerId="ADAL" clId="{5AA8CA43-A4E0-4692-B416-60B39426E9C2}" dt="2023-11-14T07:46:12.494" v="982" actId="478"/>
          <ac:spMkLst>
            <pc:docMk/>
            <pc:sldMk cId="1165907865" sldId="2147472826"/>
            <ac:spMk id="14344" creationId="{22C150B0-AA85-9B70-200B-5012FE60CAE4}"/>
          </ac:spMkLst>
        </pc:spChg>
        <pc:spChg chg="del">
          <ac:chgData name="ZINCK Yves [CEGEE]" userId="58ab786b-eff3-4fb5-b8c5-161f6b44608b" providerId="ADAL" clId="{5AA8CA43-A4E0-4692-B416-60B39426E9C2}" dt="2023-11-14T07:46:12.494" v="982" actId="478"/>
          <ac:spMkLst>
            <pc:docMk/>
            <pc:sldMk cId="1165907865" sldId="2147472826"/>
            <ac:spMk id="14349" creationId="{402007A5-BD71-1C44-F11C-844908D075D9}"/>
          </ac:spMkLst>
        </pc:spChg>
        <pc:spChg chg="add mod">
          <ac:chgData name="ZINCK Yves [CEGEE]" userId="58ab786b-eff3-4fb5-b8c5-161f6b44608b" providerId="ADAL" clId="{5AA8CA43-A4E0-4692-B416-60B39426E9C2}" dt="2023-11-14T14:06:45.865" v="1193" actId="1076"/>
          <ac:spMkLst>
            <pc:docMk/>
            <pc:sldMk cId="1165907865" sldId="2147472826"/>
            <ac:spMk id="14357" creationId="{20989565-31FF-46E4-538F-4C0FB2952FAE}"/>
          </ac:spMkLst>
        </pc:spChg>
        <pc:picChg chg="del">
          <ac:chgData name="ZINCK Yves [CEGEE]" userId="58ab786b-eff3-4fb5-b8c5-161f6b44608b" providerId="ADAL" clId="{5AA8CA43-A4E0-4692-B416-60B39426E9C2}" dt="2023-11-14T07:46:12.494" v="982" actId="478"/>
          <ac:picMkLst>
            <pc:docMk/>
            <pc:sldMk cId="1165907865" sldId="2147472826"/>
            <ac:picMk id="7" creationId="{409E8BDF-B036-5659-CE0B-6A685DBFBA9F}"/>
          </ac:picMkLst>
        </pc:picChg>
        <pc:picChg chg="del">
          <ac:chgData name="ZINCK Yves [CEGEE]" userId="58ab786b-eff3-4fb5-b8c5-161f6b44608b" providerId="ADAL" clId="{5AA8CA43-A4E0-4692-B416-60B39426E9C2}" dt="2023-11-14T07:46:12.494" v="982" actId="478"/>
          <ac:picMkLst>
            <pc:docMk/>
            <pc:sldMk cId="1165907865" sldId="2147472826"/>
            <ac:picMk id="8" creationId="{2EF5B4F6-8864-B2C9-1F73-614993503BC8}"/>
          </ac:picMkLst>
        </pc:picChg>
        <pc:picChg chg="del">
          <ac:chgData name="ZINCK Yves [CEGEE]" userId="58ab786b-eff3-4fb5-b8c5-161f6b44608b" providerId="ADAL" clId="{5AA8CA43-A4E0-4692-B416-60B39426E9C2}" dt="2023-11-14T07:46:12.494" v="982" actId="478"/>
          <ac:picMkLst>
            <pc:docMk/>
            <pc:sldMk cId="1165907865" sldId="2147472826"/>
            <ac:picMk id="9" creationId="{47B0E8DB-C217-1BB9-F8CD-9B8C96FBE3C6}"/>
          </ac:picMkLst>
        </pc:picChg>
        <pc:picChg chg="del">
          <ac:chgData name="ZINCK Yves [CEGEE]" userId="58ab786b-eff3-4fb5-b8c5-161f6b44608b" providerId="ADAL" clId="{5AA8CA43-A4E0-4692-B416-60B39426E9C2}" dt="2023-11-14T07:46:12.494" v="982" actId="478"/>
          <ac:picMkLst>
            <pc:docMk/>
            <pc:sldMk cId="1165907865" sldId="2147472826"/>
            <ac:picMk id="12" creationId="{CE07AB72-465E-3C16-AC1F-609D3F0FB044}"/>
          </ac:picMkLst>
        </pc:picChg>
        <pc:picChg chg="del">
          <ac:chgData name="ZINCK Yves [CEGEE]" userId="58ab786b-eff3-4fb5-b8c5-161f6b44608b" providerId="ADAL" clId="{5AA8CA43-A4E0-4692-B416-60B39426E9C2}" dt="2023-11-14T07:46:12.494" v="982" actId="478"/>
          <ac:picMkLst>
            <pc:docMk/>
            <pc:sldMk cId="1165907865" sldId="2147472826"/>
            <ac:picMk id="15" creationId="{D4D00092-BFD4-83B3-1817-3F8C7A893CA2}"/>
          </ac:picMkLst>
        </pc:picChg>
        <pc:picChg chg="del">
          <ac:chgData name="ZINCK Yves [CEGEE]" userId="58ab786b-eff3-4fb5-b8c5-161f6b44608b" providerId="ADAL" clId="{5AA8CA43-A4E0-4692-B416-60B39426E9C2}" dt="2023-11-14T07:46:12.494" v="982" actId="478"/>
          <ac:picMkLst>
            <pc:docMk/>
            <pc:sldMk cId="1165907865" sldId="2147472826"/>
            <ac:picMk id="16" creationId="{9C23B7C7-FDEC-308A-1A79-5409483A5796}"/>
          </ac:picMkLst>
        </pc:picChg>
        <pc:picChg chg="del">
          <ac:chgData name="ZINCK Yves [CEGEE]" userId="58ab786b-eff3-4fb5-b8c5-161f6b44608b" providerId="ADAL" clId="{5AA8CA43-A4E0-4692-B416-60B39426E9C2}" dt="2023-11-14T07:46:12.494" v="982" actId="478"/>
          <ac:picMkLst>
            <pc:docMk/>
            <pc:sldMk cId="1165907865" sldId="2147472826"/>
            <ac:picMk id="20" creationId="{AF4782F5-BCEC-FE6A-BCF8-D9A60696BF56}"/>
          </ac:picMkLst>
        </pc:picChg>
        <pc:picChg chg="del">
          <ac:chgData name="ZINCK Yves [CEGEE]" userId="58ab786b-eff3-4fb5-b8c5-161f6b44608b" providerId="ADAL" clId="{5AA8CA43-A4E0-4692-B416-60B39426E9C2}" dt="2023-11-14T07:46:12.494" v="982" actId="478"/>
          <ac:picMkLst>
            <pc:docMk/>
            <pc:sldMk cId="1165907865" sldId="2147472826"/>
            <ac:picMk id="22" creationId="{91C060FB-8D86-D9C7-557E-886BD7903D3F}"/>
          </ac:picMkLst>
        </pc:picChg>
        <pc:picChg chg="del">
          <ac:chgData name="ZINCK Yves [CEGEE]" userId="58ab786b-eff3-4fb5-b8c5-161f6b44608b" providerId="ADAL" clId="{5AA8CA43-A4E0-4692-B416-60B39426E9C2}" dt="2023-11-14T07:46:12.494" v="982" actId="478"/>
          <ac:picMkLst>
            <pc:docMk/>
            <pc:sldMk cId="1165907865" sldId="2147472826"/>
            <ac:picMk id="25" creationId="{0D137461-D3BA-C053-EE55-6E124254DB90}"/>
          </ac:picMkLst>
        </pc:picChg>
        <pc:picChg chg="del">
          <ac:chgData name="ZINCK Yves [CEGEE]" userId="58ab786b-eff3-4fb5-b8c5-161f6b44608b" providerId="ADAL" clId="{5AA8CA43-A4E0-4692-B416-60B39426E9C2}" dt="2023-11-14T07:46:12.494" v="982" actId="478"/>
          <ac:picMkLst>
            <pc:docMk/>
            <pc:sldMk cId="1165907865" sldId="2147472826"/>
            <ac:picMk id="14337" creationId="{D8140B27-4830-B459-EE42-3F0A4C1F728A}"/>
          </ac:picMkLst>
        </pc:picChg>
        <pc:picChg chg="del">
          <ac:chgData name="ZINCK Yves [CEGEE]" userId="58ab786b-eff3-4fb5-b8c5-161f6b44608b" providerId="ADAL" clId="{5AA8CA43-A4E0-4692-B416-60B39426E9C2}" dt="2023-11-14T07:46:12.494" v="982" actId="478"/>
          <ac:picMkLst>
            <pc:docMk/>
            <pc:sldMk cId="1165907865" sldId="2147472826"/>
            <ac:picMk id="14342" creationId="{6004EE04-2E57-A45F-CCAD-D638721BE05C}"/>
          </ac:picMkLst>
        </pc:picChg>
        <pc:picChg chg="add del mod">
          <ac:chgData name="ZINCK Yves [CEGEE]" userId="58ab786b-eff3-4fb5-b8c5-161f6b44608b" providerId="ADAL" clId="{5AA8CA43-A4E0-4692-B416-60B39426E9C2}" dt="2023-11-14T07:47:01.170" v="990" actId="478"/>
          <ac:picMkLst>
            <pc:docMk/>
            <pc:sldMk cId="1165907865" sldId="2147472826"/>
            <ac:picMk id="14345" creationId="{C8D38BDF-45B2-70DE-C5C8-DC5D4087467F}"/>
          </ac:picMkLst>
        </pc:picChg>
        <pc:picChg chg="add mod">
          <ac:chgData name="ZINCK Yves [CEGEE]" userId="58ab786b-eff3-4fb5-b8c5-161f6b44608b" providerId="ADAL" clId="{5AA8CA43-A4E0-4692-B416-60B39426E9C2}" dt="2023-11-14T08:37:48.407" v="1163" actId="1036"/>
          <ac:picMkLst>
            <pc:docMk/>
            <pc:sldMk cId="1165907865" sldId="2147472826"/>
            <ac:picMk id="14347" creationId="{036FF362-BFA9-451E-98A7-65F11E0C0C78}"/>
          </ac:picMkLst>
        </pc:picChg>
        <pc:picChg chg="add mod">
          <ac:chgData name="ZINCK Yves [CEGEE]" userId="58ab786b-eff3-4fb5-b8c5-161f6b44608b" providerId="ADAL" clId="{5AA8CA43-A4E0-4692-B416-60B39426E9C2}" dt="2023-11-14T08:37:51.928" v="1170" actId="1035"/>
          <ac:picMkLst>
            <pc:docMk/>
            <pc:sldMk cId="1165907865" sldId="2147472826"/>
            <ac:picMk id="14350" creationId="{E9DEAB3E-DE3F-6596-A020-DA5A3DF3F1F3}"/>
          </ac:picMkLst>
        </pc:picChg>
        <pc:picChg chg="add mod">
          <ac:chgData name="ZINCK Yves [CEGEE]" userId="58ab786b-eff3-4fb5-b8c5-161f6b44608b" providerId="ADAL" clId="{5AA8CA43-A4E0-4692-B416-60B39426E9C2}" dt="2023-11-14T07:50:10.577" v="1017" actId="1076"/>
          <ac:picMkLst>
            <pc:docMk/>
            <pc:sldMk cId="1165907865" sldId="2147472826"/>
            <ac:picMk id="14352" creationId="{96F87637-20BB-F9F3-FF5B-9DF2C9B8FC46}"/>
          </ac:picMkLst>
        </pc:picChg>
        <pc:picChg chg="add mod">
          <ac:chgData name="ZINCK Yves [CEGEE]" userId="58ab786b-eff3-4fb5-b8c5-161f6b44608b" providerId="ADAL" clId="{5AA8CA43-A4E0-4692-B416-60B39426E9C2}" dt="2023-11-14T07:50:12.055" v="1018" actId="1076"/>
          <ac:picMkLst>
            <pc:docMk/>
            <pc:sldMk cId="1165907865" sldId="2147472826"/>
            <ac:picMk id="14354" creationId="{82C4251C-9133-73C3-F813-F76DF3BB543E}"/>
          </ac:picMkLst>
        </pc:picChg>
        <pc:picChg chg="add mod">
          <ac:chgData name="ZINCK Yves [CEGEE]" userId="58ab786b-eff3-4fb5-b8c5-161f6b44608b" providerId="ADAL" clId="{5AA8CA43-A4E0-4692-B416-60B39426E9C2}" dt="2023-11-14T07:51:11.401" v="1027" actId="1582"/>
          <ac:picMkLst>
            <pc:docMk/>
            <pc:sldMk cId="1165907865" sldId="2147472826"/>
            <ac:picMk id="14356" creationId="{095D3177-1291-3352-4A0E-32D7422F5E12}"/>
          </ac:picMkLst>
        </pc:picChg>
        <pc:cxnChg chg="del">
          <ac:chgData name="ZINCK Yves [CEGEE]" userId="58ab786b-eff3-4fb5-b8c5-161f6b44608b" providerId="ADAL" clId="{5AA8CA43-A4E0-4692-B416-60B39426E9C2}" dt="2023-11-14T07:46:12.494" v="982" actId="478"/>
          <ac:cxnSpMkLst>
            <pc:docMk/>
            <pc:sldMk cId="1165907865" sldId="2147472826"/>
            <ac:cxnSpMk id="3" creationId="{37AB3F3E-C9C8-DFD0-C4F5-0AACF9690FC9}"/>
          </ac:cxnSpMkLst>
        </pc:cxnChg>
        <pc:cxnChg chg="del">
          <ac:chgData name="ZINCK Yves [CEGEE]" userId="58ab786b-eff3-4fb5-b8c5-161f6b44608b" providerId="ADAL" clId="{5AA8CA43-A4E0-4692-B416-60B39426E9C2}" dt="2023-11-14T07:46:12.494" v="982" actId="478"/>
          <ac:cxnSpMkLst>
            <pc:docMk/>
            <pc:sldMk cId="1165907865" sldId="2147472826"/>
            <ac:cxnSpMk id="4" creationId="{14EA9BA7-9088-19F5-F284-F8709B81E000}"/>
          </ac:cxnSpMkLst>
        </pc:cxnChg>
        <pc:cxnChg chg="del">
          <ac:chgData name="ZINCK Yves [CEGEE]" userId="58ab786b-eff3-4fb5-b8c5-161f6b44608b" providerId="ADAL" clId="{5AA8CA43-A4E0-4692-B416-60B39426E9C2}" dt="2023-11-14T07:46:12.494" v="982" actId="478"/>
          <ac:cxnSpMkLst>
            <pc:docMk/>
            <pc:sldMk cId="1165907865" sldId="2147472826"/>
            <ac:cxnSpMk id="10" creationId="{905FDAF9-D6B8-78C2-0C27-D68D8C239FF1}"/>
          </ac:cxnSpMkLst>
        </pc:cxnChg>
        <pc:cxnChg chg="del">
          <ac:chgData name="ZINCK Yves [CEGEE]" userId="58ab786b-eff3-4fb5-b8c5-161f6b44608b" providerId="ADAL" clId="{5AA8CA43-A4E0-4692-B416-60B39426E9C2}" dt="2023-11-14T07:46:12.494" v="982" actId="478"/>
          <ac:cxnSpMkLst>
            <pc:docMk/>
            <pc:sldMk cId="1165907865" sldId="2147472826"/>
            <ac:cxnSpMk id="26" creationId="{B268FF90-C0DE-7968-D307-1CCE9C0DC787}"/>
          </ac:cxnSpMkLst>
        </pc:cxnChg>
        <pc:cxnChg chg="del">
          <ac:chgData name="ZINCK Yves [CEGEE]" userId="58ab786b-eff3-4fb5-b8c5-161f6b44608b" providerId="ADAL" clId="{5AA8CA43-A4E0-4692-B416-60B39426E9C2}" dt="2023-11-14T07:46:12.494" v="982" actId="478"/>
          <ac:cxnSpMkLst>
            <pc:docMk/>
            <pc:sldMk cId="1165907865" sldId="2147472826"/>
            <ac:cxnSpMk id="336" creationId="{B63745F5-4C77-9B5D-580C-287439CBD484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474D12-263B-49AC-8553-BA361B861568}" type="datetimeFigureOut">
              <a:rPr lang="fr-FR" smtClean="0"/>
              <a:t>14/11/2023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47AC9D-D617-4E39-A8AE-2D2F13C02A4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7604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5426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1883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/>
              <a:t>Direction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53EAD4A0-2180-412D-8C6B-8E4E90454959}"/>
              </a:ext>
            </a:extLst>
          </p:cNvPr>
          <p:cNvSpPr/>
          <p:nvPr userDrawn="1"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5E98BA9-3B12-4FA4-83E2-85398C696A8A}"/>
              </a:ext>
            </a:extLst>
          </p:cNvPr>
          <p:cNvSpPr/>
          <p:nvPr userDrawn="1"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B1457B1-221F-4B20-852F-EB947BE37890}"/>
              </a:ext>
            </a:extLst>
          </p:cNvPr>
          <p:cNvGrpSpPr/>
          <p:nvPr userDrawn="1"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88F90B40-98C7-4F9E-A2DC-4AE011DC99C4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EA70908C-B223-4961-A559-8566463872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630E49C8-F821-434A-842D-6D436699A00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F699937-0E72-4A09-A8FC-171DB0174F1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B2D0B12-22C2-4B6F-A21B-3AB89B5561B7}"/>
              </a:ext>
            </a:extLst>
          </p:cNvPr>
          <p:cNvSpPr/>
          <p:nvPr userDrawn="1"/>
        </p:nvSpPr>
        <p:spPr>
          <a:xfrm>
            <a:off x="449943" y="0"/>
            <a:ext cx="881708" cy="17126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56664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E74869F0-E1A0-4B70-8416-041E591334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49832"/>
          <a:stretch/>
        </p:blipFill>
        <p:spPr>
          <a:xfrm>
            <a:off x="505912" y="0"/>
            <a:ext cx="2680189" cy="6858000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/>
              <a:t>Première partie</a:t>
            </a:r>
          </a:p>
          <a:p>
            <a:pPr lvl="0"/>
            <a:r>
              <a:rPr lang="fr-FR"/>
              <a:t>Deuxième partie</a:t>
            </a:r>
          </a:p>
          <a:p>
            <a:pPr lvl="0"/>
            <a:r>
              <a:rPr lang="fr-FR"/>
              <a:t>Troisième partie</a:t>
            </a:r>
          </a:p>
          <a:p>
            <a:pPr lvl="0"/>
            <a:r>
              <a:rPr lang="fr-FR"/>
              <a:t>Quatrième partie</a:t>
            </a:r>
          </a:p>
          <a:p>
            <a:pPr lvl="0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 MAI 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8996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Première idée</a:t>
            </a:r>
          </a:p>
          <a:p>
            <a:pPr lvl="0"/>
            <a:r>
              <a:rPr lang="fr-FR"/>
              <a:t>Deuxième idée </a:t>
            </a:r>
          </a:p>
          <a:p>
            <a:pPr lvl="0"/>
            <a:r>
              <a:rPr lang="fr-FR"/>
              <a:t>Troisième idée </a:t>
            </a:r>
          </a:p>
          <a:p>
            <a:pPr lvl="0"/>
            <a:r>
              <a:rPr lang="fr-FR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06444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Modifier le texte</a:t>
            </a:r>
          </a:p>
          <a:p>
            <a:pPr lvl="1"/>
            <a:r>
              <a:rPr lang="fr-FR"/>
              <a:t>Deuxième niveau </a:t>
            </a:r>
          </a:p>
          <a:p>
            <a:pPr lvl="2"/>
            <a:r>
              <a:rPr lang="fr-FR"/>
              <a:t>Troisième niveau </a:t>
            </a:r>
          </a:p>
          <a:p>
            <a:pPr lvl="3"/>
            <a:r>
              <a:rPr lang="fr-FR"/>
              <a:t>Quatrième niveau </a:t>
            </a:r>
          </a:p>
          <a:p>
            <a:pPr lvl="4"/>
            <a:r>
              <a:rPr lang="fr-FR"/>
              <a:t>Cinquième niveau </a:t>
            </a:r>
          </a:p>
          <a:p>
            <a:pPr lvl="2"/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2284587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/>
              <a:t>Insérez ici une image</a:t>
            </a:r>
          </a:p>
          <a:p>
            <a:endParaRPr lang="fr-FR"/>
          </a:p>
          <a:p>
            <a:endParaRPr lang="fr-FR"/>
          </a:p>
          <a:p>
            <a:endParaRPr lang="fr-FR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Modifier le texte</a:t>
            </a:r>
          </a:p>
          <a:p>
            <a:pPr lvl="1"/>
            <a:r>
              <a:rPr lang="fr-FR"/>
              <a:t>Deuxième niveau </a:t>
            </a:r>
          </a:p>
          <a:p>
            <a:pPr lvl="2"/>
            <a:r>
              <a:rPr lang="fr-FR"/>
              <a:t>Troisième niveau </a:t>
            </a:r>
          </a:p>
          <a:p>
            <a:pPr lvl="3"/>
            <a:r>
              <a:rPr lang="fr-FR"/>
              <a:t>Quatrième niveau </a:t>
            </a:r>
          </a:p>
          <a:p>
            <a:pPr lvl="4"/>
            <a:r>
              <a:rPr lang="fr-FR"/>
              <a:t>Cinquième niveau </a:t>
            </a:r>
          </a:p>
          <a:p>
            <a:pPr lvl="2"/>
            <a:endParaRPr lang="fr-FR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3774948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>
          <p15:clr>
            <a:srgbClr val="FBAE40"/>
          </p15:clr>
        </p15:guide>
        <p15:guide id="2" pos="737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6775716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2777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531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155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space réservé pour une image  2">
            <a:extLst>
              <a:ext uri="{FF2B5EF4-FFF2-40B4-BE49-F238E27FC236}">
                <a16:creationId xmlns:a16="http://schemas.microsoft.com/office/drawing/2014/main" id="{8169C91E-4B76-472F-AC8A-552F51B61951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0" y="0"/>
            <a:ext cx="1219320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EA47E11E-C0F7-4461-B2C1-2E0277FB7BEC}" type="datetimeFigureOut">
              <a:rPr lang="fr-FR" smtClean="0"/>
              <a:t>14/11/2023</a:t>
            </a:fld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C6F696D-69AD-4CF5-AEE5-0F7C853CA68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13018" y="4972049"/>
            <a:ext cx="2809875" cy="1162051"/>
          </a:xfrm>
          <a:prstGeom prst="rect">
            <a:avLst/>
          </a:prstGeom>
        </p:spPr>
      </p:pic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4CE54580-294B-4B94-83C2-B336B1CC83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141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 avec encadré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C7D6E238-8D1C-4220-9BAD-A61191BF8A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796844"/>
            <a:ext cx="2316480" cy="206029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7960ED2-A6B8-4899-9F3A-7BF5AEB5B02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48164" y="4746812"/>
            <a:ext cx="2911289" cy="1277470"/>
          </a:xfrm>
          <a:prstGeom prst="rect">
            <a:avLst/>
          </a:prstGeom>
        </p:spPr>
      </p:pic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/>
        </p:nvSpPr>
        <p:spPr>
          <a:xfrm>
            <a:off x="534658" y="535065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17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EA47E11E-C0F7-4461-B2C1-2E0277FB7BEC}" type="datetimeFigureOut">
              <a:rPr lang="fr-FR" smtClean="0"/>
              <a:t>14/11/2023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39633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664A227C-7AB3-4617-B474-1686A08A1F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796844"/>
            <a:ext cx="2316480" cy="206029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6D2D3DD-51B5-4033-A1D9-DDC7997861C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48164" y="4746812"/>
            <a:ext cx="2911289" cy="1277470"/>
          </a:xfrm>
          <a:prstGeom prst="rect">
            <a:avLst/>
          </a:prstGeom>
        </p:spPr>
      </p:pic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EA47E11E-C0F7-4461-B2C1-2E0277FB7BEC}" type="datetimeFigureOut">
              <a:rPr lang="fr-FR" smtClean="0"/>
              <a:t>14/11/2023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06240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ommaire avec encadré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Une image contenant texte&#10;&#10;Description générée automatiquement">
            <a:extLst>
              <a:ext uri="{FF2B5EF4-FFF2-40B4-BE49-F238E27FC236}">
                <a16:creationId xmlns:a16="http://schemas.microsoft.com/office/drawing/2014/main" id="{C8CCEA4F-CBAA-483C-A7F0-9EA0D5CE512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75081" y="6257924"/>
            <a:ext cx="1307307" cy="509589"/>
          </a:xfrm>
          <a:prstGeom prst="rect">
            <a:avLst/>
          </a:prstGeom>
        </p:spPr>
      </p:pic>
      <p:sp>
        <p:nvSpPr>
          <p:cNvPr id="15" name="Graphique 12">
            <a:extLst>
              <a:ext uri="{FF2B5EF4-FFF2-40B4-BE49-F238E27FC236}">
                <a16:creationId xmlns:a16="http://schemas.microsoft.com/office/drawing/2014/main" id="{6D7318E5-86D9-443B-ACB1-1C8E7E758885}"/>
              </a:ext>
            </a:extLst>
          </p:cNvPr>
          <p:cNvSpPr>
            <a:spLocks noChangeAspect="1"/>
          </p:cNvSpPr>
          <p:nvPr/>
        </p:nvSpPr>
        <p:spPr>
          <a:xfrm>
            <a:off x="536400" y="536400"/>
            <a:ext cx="11160000" cy="5805502"/>
          </a:xfrm>
          <a:custGeom>
            <a:avLst/>
            <a:gdLst>
              <a:gd name="connsiteX0" fmla="*/ 8386001 w 8386000"/>
              <a:gd name="connsiteY0" fmla="*/ 0 h 4362450"/>
              <a:gd name="connsiteX1" fmla="*/ 0 w 8386000"/>
              <a:gd name="connsiteY1" fmla="*/ 0 h 4362450"/>
              <a:gd name="connsiteX2" fmla="*/ 667 w 8386000"/>
              <a:gd name="connsiteY2" fmla="*/ 4272439 h 4362450"/>
              <a:gd name="connsiteX3" fmla="*/ 667 w 8386000"/>
              <a:gd name="connsiteY3" fmla="*/ 4362450 h 4362450"/>
              <a:gd name="connsiteX4" fmla="*/ 7218903 w 8386000"/>
              <a:gd name="connsiteY4" fmla="*/ 4362450 h 4362450"/>
              <a:gd name="connsiteX5" fmla="*/ 7218903 w 8386000"/>
              <a:gd name="connsiteY5" fmla="*/ 4272439 h 4362450"/>
              <a:gd name="connsiteX6" fmla="*/ 8386001 w 8386000"/>
              <a:gd name="connsiteY6" fmla="*/ 4272439 h 4362450"/>
              <a:gd name="connsiteX7" fmla="*/ 8386001 w 8386000"/>
              <a:gd name="connsiteY7" fmla="*/ 0 h 436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86000" h="4362450">
                <a:moveTo>
                  <a:pt x="8386001" y="0"/>
                </a:moveTo>
                <a:lnTo>
                  <a:pt x="0" y="0"/>
                </a:lnTo>
                <a:lnTo>
                  <a:pt x="667" y="4272439"/>
                </a:lnTo>
                <a:lnTo>
                  <a:pt x="667" y="4362450"/>
                </a:lnTo>
                <a:lnTo>
                  <a:pt x="7218903" y="4362450"/>
                </a:lnTo>
                <a:lnTo>
                  <a:pt x="7218903" y="4272439"/>
                </a:lnTo>
                <a:lnTo>
                  <a:pt x="8386001" y="4272439"/>
                </a:lnTo>
                <a:lnTo>
                  <a:pt x="8386001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1040"/>
            <a:ext cx="10620000" cy="503873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67857" y="1795743"/>
            <a:ext cx="2880000" cy="576000"/>
          </a:xfrm>
        </p:spPr>
        <p:txBody>
          <a:bodyPr anchor="t"/>
          <a:lstStyle>
            <a:lvl1pPr marL="0" indent="0">
              <a:buNone/>
              <a:defRPr sz="33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667856" y="2429156"/>
            <a:ext cx="2880000" cy="3240000"/>
          </a:xfrm>
        </p:spPr>
        <p:txBody>
          <a:bodyPr anchor="t"/>
          <a:lstStyle>
            <a:lvl1pPr marL="0" indent="0">
              <a:buNone/>
              <a:defRPr sz="15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7E11E-C0F7-4461-B2C1-2E0277FB7BEC}" type="datetimeFigureOut">
              <a:rPr lang="fr-FR" smtClean="0"/>
              <a:t>14/11/2023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F5014-3F52-4506-8CFB-FB15051235D5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450" y="1795743"/>
            <a:ext cx="2880000" cy="576000"/>
          </a:xfrm>
        </p:spPr>
        <p:txBody>
          <a:bodyPr/>
          <a:lstStyle>
            <a:lvl1pPr>
              <a:defRPr sz="3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450" y="2429156"/>
            <a:ext cx="2880000" cy="3240000"/>
          </a:xfr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43106" y="1795743"/>
            <a:ext cx="2880000" cy="576000"/>
          </a:xfrm>
        </p:spPr>
        <p:txBody>
          <a:bodyPr anchor="t"/>
          <a:lstStyle>
            <a:lvl1pPr marL="0" indent="0">
              <a:buNone/>
              <a:defRPr sz="33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43106" y="2429156"/>
            <a:ext cx="2880000" cy="3240000"/>
          </a:xfr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364266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 descr="Une image contenant texte&#10;&#10;Description générée automatiquement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75081" y="6257924"/>
            <a:ext cx="1307307" cy="509589"/>
          </a:xfrm>
          <a:prstGeom prst="rect">
            <a:avLst/>
          </a:prstGeom>
        </p:spPr>
      </p:pic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BF20E773-0DFF-49F5-88D1-06EE1957307C}"/>
              </a:ext>
            </a:extLst>
          </p:cNvPr>
          <p:cNvSpPr>
            <a:spLocks noChangeAspect="1"/>
          </p:cNvSpPr>
          <p:nvPr/>
        </p:nvSpPr>
        <p:spPr>
          <a:xfrm>
            <a:off x="536343" y="536344"/>
            <a:ext cx="11160058" cy="5805341"/>
          </a:xfrm>
          <a:custGeom>
            <a:avLst/>
            <a:gdLst>
              <a:gd name="connsiteX0" fmla="*/ 985106 w 11160058"/>
              <a:gd name="connsiteY0" fmla="*/ 0 h 5805341"/>
              <a:gd name="connsiteX1" fmla="*/ 10144358 w 11160058"/>
              <a:gd name="connsiteY1" fmla="*/ 0 h 5805341"/>
              <a:gd name="connsiteX2" fmla="*/ 10144358 w 11160058"/>
              <a:gd name="connsiteY2" fmla="*/ 1 h 5805341"/>
              <a:gd name="connsiteX3" fmla="*/ 11151002 w 11160058"/>
              <a:gd name="connsiteY3" fmla="*/ 1 h 5805341"/>
              <a:gd name="connsiteX4" fmla="*/ 11151128 w 11160058"/>
              <a:gd name="connsiteY4" fmla="*/ 0 h 5805341"/>
              <a:gd name="connsiteX5" fmla="*/ 11160002 w 11160058"/>
              <a:gd name="connsiteY5" fmla="*/ 8876 h 5805341"/>
              <a:gd name="connsiteX6" fmla="*/ 11160002 w 11160058"/>
              <a:gd name="connsiteY6" fmla="*/ 5407760 h 5805341"/>
              <a:gd name="connsiteX7" fmla="*/ 11160002 w 11160058"/>
              <a:gd name="connsiteY7" fmla="*/ 5441468 h 5805341"/>
              <a:gd name="connsiteX8" fmla="*/ 11160058 w 11160058"/>
              <a:gd name="connsiteY8" fmla="*/ 5441468 h 5805341"/>
              <a:gd name="connsiteX9" fmla="*/ 11160058 w 11160058"/>
              <a:gd name="connsiteY9" fmla="*/ 5628083 h 5805341"/>
              <a:gd name="connsiteX10" fmla="*/ 11160058 w 11160058"/>
              <a:gd name="connsiteY10" fmla="*/ 5646742 h 5805341"/>
              <a:gd name="connsiteX11" fmla="*/ 11160058 w 11160058"/>
              <a:gd name="connsiteY11" fmla="*/ 5685545 h 5805341"/>
              <a:gd name="connsiteX12" fmla="*/ 9606766 w 11160058"/>
              <a:gd name="connsiteY12" fmla="*/ 5685545 h 5805341"/>
              <a:gd name="connsiteX13" fmla="*/ 9606766 w 11160058"/>
              <a:gd name="connsiteY13" fmla="*/ 5805341 h 5805341"/>
              <a:gd name="connsiteX14" fmla="*/ 9 w 11160058"/>
              <a:gd name="connsiteY14" fmla="*/ 5805341 h 5805341"/>
              <a:gd name="connsiteX15" fmla="*/ 9 w 11160058"/>
              <a:gd name="connsiteY15" fmla="*/ 5685545 h 5805341"/>
              <a:gd name="connsiteX16" fmla="*/ 0 w 11160058"/>
              <a:gd name="connsiteY16" fmla="*/ 5628083 h 5805341"/>
              <a:gd name="connsiteX17" fmla="*/ 47 w 11160058"/>
              <a:gd name="connsiteY17" fmla="*/ 5628083 h 5805341"/>
              <a:gd name="connsiteX18" fmla="*/ 47 w 11160058"/>
              <a:gd name="connsiteY18" fmla="*/ 9636 h 5805341"/>
              <a:gd name="connsiteX19" fmla="*/ 0 w 11160058"/>
              <a:gd name="connsiteY19" fmla="*/ 8703 h 5805341"/>
              <a:gd name="connsiteX20" fmla="*/ 8793 w 11160058"/>
              <a:gd name="connsiteY20" fmla="*/ 1 h 5805341"/>
              <a:gd name="connsiteX21" fmla="*/ 985105 w 11160058"/>
              <a:gd name="connsiteY21" fmla="*/ 1 h 5805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160058" h="5805341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281952"/>
                  <a:pt x="11160002" y="4469661"/>
                  <a:pt x="11160002" y="5407760"/>
                </a:cubicBezTo>
                <a:lnTo>
                  <a:pt x="11160002" y="5441468"/>
                </a:lnTo>
                <a:lnTo>
                  <a:pt x="11160058" y="5441468"/>
                </a:lnTo>
                <a:lnTo>
                  <a:pt x="11160058" y="5628083"/>
                </a:lnTo>
                <a:lnTo>
                  <a:pt x="11160058" y="5646742"/>
                </a:lnTo>
                <a:lnTo>
                  <a:pt x="11160058" y="5685545"/>
                </a:lnTo>
                <a:lnTo>
                  <a:pt x="9606766" y="5685545"/>
                </a:lnTo>
                <a:lnTo>
                  <a:pt x="9606766" y="5805341"/>
                </a:lnTo>
                <a:lnTo>
                  <a:pt x="9" y="5805341"/>
                </a:lnTo>
                <a:lnTo>
                  <a:pt x="9" y="5685545"/>
                </a:lnTo>
                <a:lnTo>
                  <a:pt x="0" y="5628083"/>
                </a:lnTo>
                <a:lnTo>
                  <a:pt x="47" y="5628083"/>
                </a:ln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round/>
          </a:ln>
        </p:spPr>
        <p:txBody>
          <a:bodyPr wrap="square" rtlCol="0" anchor="ctr">
            <a:noAutofit/>
          </a:bodyPr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7E11E-C0F7-4461-B2C1-2E0277FB7BEC}" type="datetimeFigureOut">
              <a:rPr lang="fr-FR" smtClean="0"/>
              <a:t>14/11/2023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F5014-3F52-4506-8CFB-FB15051235D5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33594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texte&#10;&#10;Description générée automatiquement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5510" y="6123869"/>
            <a:ext cx="1757360" cy="685020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7E11E-C0F7-4461-B2C1-2E0277FB7BEC}" type="datetimeFigureOut">
              <a:rPr lang="fr-FR" smtClean="0"/>
              <a:t>14/11/2023</a:t>
            </a:fld>
            <a:endParaRPr lang="fr-FR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F5014-3F52-4506-8CFB-FB15051235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431529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75081" y="6257924"/>
            <a:ext cx="1307307" cy="509589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A47E11E-C0F7-4461-B2C1-2E0277FB7BEC}" type="datetimeFigureOut">
              <a:rPr lang="fr-FR" smtClean="0"/>
              <a:t>14/11/2023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22F5014-3F52-4506-8CFB-FB15051235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64010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7E11E-C0F7-4461-B2C1-2E0277FB7BEC}" type="datetimeFigureOut">
              <a:rPr lang="fr-FR" smtClean="0"/>
              <a:t>14/11/2023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F5014-3F52-4506-8CFB-FB15051235D5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8243485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7E11E-C0F7-4461-B2C1-2E0277FB7BEC}" type="datetimeFigureOut">
              <a:rPr lang="fr-FR" smtClean="0"/>
              <a:t>14/11/2023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F5014-3F52-4506-8CFB-FB15051235D5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981799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7E11E-C0F7-4461-B2C1-2E0277FB7BEC}" type="datetimeFigureOut">
              <a:rPr lang="fr-FR" smtClean="0"/>
              <a:t>14/11/2023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F5014-3F52-4506-8CFB-FB15051235D5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5971229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e avec encadré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7E11E-C0F7-4461-B2C1-2E0277FB7BEC}" type="datetimeFigureOut">
              <a:rPr lang="fr-FR" smtClean="0"/>
              <a:t>14/11/2023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F5014-3F52-4506-8CFB-FB15051235D5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8890">
            <a:noFill/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BF22452-8D8B-4CD2-ABF0-FDA79A654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6892327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7E11E-C0F7-4461-B2C1-2E0277FB7BEC}" type="datetimeFigureOut">
              <a:rPr lang="fr-FR" smtClean="0"/>
              <a:t>14/11/2023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F5014-3F52-4506-8CFB-FB15051235D5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2874238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7E11E-C0F7-4461-B2C1-2E0277FB7BEC}" type="datetimeFigureOut">
              <a:rPr lang="fr-FR" smtClean="0"/>
              <a:t>14/11/2023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F5014-3F52-4506-8CFB-FB15051235D5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433806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7E11E-C0F7-4461-B2C1-2E0277FB7BEC}" type="datetimeFigureOut">
              <a:rPr lang="fr-FR" smtClean="0"/>
              <a:t>14/11/2023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F5014-3F52-4506-8CFB-FB15051235D5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0097423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7E11E-C0F7-4461-B2C1-2E0277FB7BEC}" type="datetimeFigureOut">
              <a:rPr lang="fr-FR" smtClean="0"/>
              <a:t>14/11/2023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F5014-3F52-4506-8CFB-FB15051235D5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5256199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e + photo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pour une image  2">
            <a:extLst>
              <a:ext uri="{FF2B5EF4-FFF2-40B4-BE49-F238E27FC236}">
                <a16:creationId xmlns:a16="http://schemas.microsoft.com/office/drawing/2014/main" id="{6FAD1E3E-5599-4855-8130-D4E37882446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945406" y="1513680"/>
            <a:ext cx="4377439" cy="3165896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76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7E11E-C0F7-4461-B2C1-2E0277FB7BEC}" type="datetimeFigureOut">
              <a:rPr lang="fr-FR" smtClean="0"/>
              <a:t>14/11/2023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F5014-3F52-4506-8CFB-FB15051235D5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4FEF8AE-852D-4D67-B2DF-EB296BAF5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46518E20-988A-46F9-8273-DC874CD2DD97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8138689" y="3780766"/>
            <a:ext cx="3496306" cy="2107376"/>
          </a:xfrm>
          <a:custGeom>
            <a:avLst/>
            <a:gdLst>
              <a:gd name="connsiteX0" fmla="*/ 8442 w 3496306"/>
              <a:gd name="connsiteY0" fmla="*/ 0 h 2107376"/>
              <a:gd name="connsiteX1" fmla="*/ 8789 w 3496306"/>
              <a:gd name="connsiteY1" fmla="*/ 0 h 2107376"/>
              <a:gd name="connsiteX2" fmla="*/ 3493846 w 3496306"/>
              <a:gd name="connsiteY2" fmla="*/ 0 h 2107376"/>
              <a:gd name="connsiteX3" fmla="*/ 3496306 w 3496306"/>
              <a:gd name="connsiteY3" fmla="*/ 8430 h 2107376"/>
              <a:gd name="connsiteX4" fmla="*/ 3496306 w 3496306"/>
              <a:gd name="connsiteY4" fmla="*/ 1999877 h 2107376"/>
              <a:gd name="connsiteX5" fmla="*/ 3487171 w 3496306"/>
              <a:gd name="connsiteY5" fmla="*/ 2008659 h 2107376"/>
              <a:gd name="connsiteX6" fmla="*/ 1791889 w 3496306"/>
              <a:gd name="connsiteY6" fmla="*/ 2008659 h 2107376"/>
              <a:gd name="connsiteX7" fmla="*/ 1782758 w 3496306"/>
              <a:gd name="connsiteY7" fmla="*/ 2017790 h 2107376"/>
              <a:gd name="connsiteX8" fmla="*/ 1782758 w 3496306"/>
              <a:gd name="connsiteY8" fmla="*/ 2098232 h 2107376"/>
              <a:gd name="connsiteX9" fmla="*/ 1773626 w 3496306"/>
              <a:gd name="connsiteY9" fmla="*/ 2107368 h 2107376"/>
              <a:gd name="connsiteX10" fmla="*/ 9143 w 3496306"/>
              <a:gd name="connsiteY10" fmla="*/ 2107368 h 2107376"/>
              <a:gd name="connsiteX11" fmla="*/ 8 w 3496306"/>
              <a:gd name="connsiteY11" fmla="*/ 2098937 h 2107376"/>
              <a:gd name="connsiteX12" fmla="*/ 8 w 3496306"/>
              <a:gd name="connsiteY12" fmla="*/ 2098232 h 2107376"/>
              <a:gd name="connsiteX13" fmla="*/ 8 w 3496306"/>
              <a:gd name="connsiteY13" fmla="*/ 9131 h 2107376"/>
              <a:gd name="connsiteX14" fmla="*/ 8442 w 3496306"/>
              <a:gd name="connsiteY14" fmla="*/ 0 h 2107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2107376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1999877"/>
                </a:lnTo>
                <a:cubicBezTo>
                  <a:pt x="3496130" y="2004793"/>
                  <a:pt x="3492091" y="2008659"/>
                  <a:pt x="3487171" y="2008659"/>
                </a:cubicBezTo>
                <a:lnTo>
                  <a:pt x="1791889" y="2008659"/>
                </a:lnTo>
                <a:cubicBezTo>
                  <a:pt x="1786833" y="2008659"/>
                  <a:pt x="1782758" y="2012734"/>
                  <a:pt x="1782758" y="2017790"/>
                </a:cubicBezTo>
                <a:lnTo>
                  <a:pt x="1782758" y="2098232"/>
                </a:lnTo>
                <a:cubicBezTo>
                  <a:pt x="1782758" y="2103292"/>
                  <a:pt x="1778683" y="2107368"/>
                  <a:pt x="1773626" y="2107368"/>
                </a:cubicBezTo>
                <a:lnTo>
                  <a:pt x="9143" y="2107368"/>
                </a:lnTo>
                <a:cubicBezTo>
                  <a:pt x="4293" y="2107578"/>
                  <a:pt x="222" y="2103783"/>
                  <a:pt x="8" y="2098937"/>
                </a:cubicBezTo>
                <a:lnTo>
                  <a:pt x="8" y="2098232"/>
                </a:ln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solidFill>
            <a:schemeClr val="bg1"/>
          </a:solidFill>
          <a:ln w="15240">
            <a:solidFill>
              <a:schemeClr val="tx2"/>
            </a:solidFill>
          </a:ln>
        </p:spPr>
        <p:txBody>
          <a:bodyPr wrap="square" lIns="342000" tIns="252000" rIns="342000" bIns="25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8235072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7E11E-C0F7-4461-B2C1-2E0277FB7BEC}" type="datetimeFigureOut">
              <a:rPr lang="fr-FR" smtClean="0"/>
              <a:t>14/11/2023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F5014-3F52-4506-8CFB-FB15051235D5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Modifier le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2194592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7E11E-C0F7-4461-B2C1-2E0277FB7BEC}" type="datetimeFigureOut">
              <a:rPr lang="fr-FR" smtClean="0"/>
              <a:t>14/11/2023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F5014-3F52-4506-8CFB-FB15051235D5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0589730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iffres clés avec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7E11E-C0F7-4461-B2C1-2E0277FB7BEC}" type="datetimeFigureOut">
              <a:rPr lang="fr-FR" smtClean="0"/>
              <a:t>14/11/2023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F5014-3F52-4506-8CFB-FB15051235D5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6E2D4FDB-D783-412B-9295-5544C396C8E1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92333" y="1847239"/>
            <a:ext cx="2023532" cy="1710348"/>
          </a:xfrm>
          <a:custGeom>
            <a:avLst/>
            <a:gdLst>
              <a:gd name="connsiteX0" fmla="*/ 0 w 2023532"/>
              <a:gd name="connsiteY0" fmla="*/ 0 h 1710348"/>
              <a:gd name="connsiteX1" fmla="*/ 1953344 w 2023532"/>
              <a:gd name="connsiteY1" fmla="*/ 0 h 1710348"/>
              <a:gd name="connsiteX2" fmla="*/ 1956132 w 2023532"/>
              <a:gd name="connsiteY2" fmla="*/ 0 h 1710348"/>
              <a:gd name="connsiteX3" fmla="*/ 1956132 w 2023532"/>
              <a:gd name="connsiteY3" fmla="*/ 889001 h 1710348"/>
              <a:gd name="connsiteX4" fmla="*/ 2023532 w 2023532"/>
              <a:gd name="connsiteY4" fmla="*/ 889001 h 1710348"/>
              <a:gd name="connsiteX5" fmla="*/ 2023532 w 2023532"/>
              <a:gd name="connsiteY5" fmla="*/ 1710348 h 1710348"/>
              <a:gd name="connsiteX6" fmla="*/ 1956132 w 2023532"/>
              <a:gd name="connsiteY6" fmla="*/ 1710348 h 1710348"/>
              <a:gd name="connsiteX7" fmla="*/ 0 w 2023532"/>
              <a:gd name="connsiteY7" fmla="*/ 1710348 h 171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23532" h="1710348">
                <a:moveTo>
                  <a:pt x="0" y="0"/>
                </a:moveTo>
                <a:lnTo>
                  <a:pt x="1953344" y="0"/>
                </a:lnTo>
                <a:lnTo>
                  <a:pt x="1956132" y="0"/>
                </a:lnTo>
                <a:lnTo>
                  <a:pt x="1956132" y="889001"/>
                </a:lnTo>
                <a:lnTo>
                  <a:pt x="2023532" y="889001"/>
                </a:lnTo>
                <a:lnTo>
                  <a:pt x="2023532" y="1710348"/>
                </a:lnTo>
                <a:lnTo>
                  <a:pt x="1956132" y="1710348"/>
                </a:lnTo>
                <a:lnTo>
                  <a:pt x="0" y="171034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5000">
                <a:solidFill>
                  <a:schemeClr val="tx2"/>
                </a:solidFill>
              </a:defRPr>
            </a:lvl1pPr>
            <a:lvl2pPr algn="l">
              <a:spcBef>
                <a:spcPts val="1100"/>
              </a:spcBef>
              <a:defRPr sz="1100" i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F4C1017C-CD78-41B9-AE8E-395E32A4184C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319161" y="1847239"/>
            <a:ext cx="2101067" cy="1710348"/>
          </a:xfrm>
          <a:custGeom>
            <a:avLst/>
            <a:gdLst>
              <a:gd name="connsiteX0" fmla="*/ 0 w 2101067"/>
              <a:gd name="connsiteY0" fmla="*/ 0 h 1710348"/>
              <a:gd name="connsiteX1" fmla="*/ 931317 w 2101067"/>
              <a:gd name="connsiteY1" fmla="*/ 0 h 1710348"/>
              <a:gd name="connsiteX2" fmla="*/ 2026320 w 2101067"/>
              <a:gd name="connsiteY2" fmla="*/ 0 h 1710348"/>
              <a:gd name="connsiteX3" fmla="*/ 2030880 w 2101067"/>
              <a:gd name="connsiteY3" fmla="*/ 0 h 1710348"/>
              <a:gd name="connsiteX4" fmla="*/ 2033541 w 2101067"/>
              <a:gd name="connsiteY4" fmla="*/ 0 h 1710348"/>
              <a:gd name="connsiteX5" fmla="*/ 2033541 w 2101067"/>
              <a:gd name="connsiteY5" fmla="*/ 889001 h 1710348"/>
              <a:gd name="connsiteX6" fmla="*/ 2101067 w 2101067"/>
              <a:gd name="connsiteY6" fmla="*/ 889001 h 1710348"/>
              <a:gd name="connsiteX7" fmla="*/ 2101067 w 2101067"/>
              <a:gd name="connsiteY7" fmla="*/ 1710348 h 1710348"/>
              <a:gd name="connsiteX8" fmla="*/ 2033541 w 2101067"/>
              <a:gd name="connsiteY8" fmla="*/ 1710348 h 1710348"/>
              <a:gd name="connsiteX9" fmla="*/ 2026320 w 2101067"/>
              <a:gd name="connsiteY9" fmla="*/ 1710348 h 1710348"/>
              <a:gd name="connsiteX10" fmla="*/ 931317 w 2101067"/>
              <a:gd name="connsiteY10" fmla="*/ 1710348 h 1710348"/>
              <a:gd name="connsiteX11" fmla="*/ 70188 w 2101067"/>
              <a:gd name="connsiteY11" fmla="*/ 1710348 h 1710348"/>
              <a:gd name="connsiteX12" fmla="*/ 70188 w 2101067"/>
              <a:gd name="connsiteY12" fmla="*/ 821474 h 1710348"/>
              <a:gd name="connsiteX13" fmla="*/ 0 w 2101067"/>
              <a:gd name="connsiteY13" fmla="*/ 821474 h 171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101067" h="1710348">
                <a:moveTo>
                  <a:pt x="0" y="0"/>
                </a:moveTo>
                <a:lnTo>
                  <a:pt x="931317" y="0"/>
                </a:lnTo>
                <a:lnTo>
                  <a:pt x="2026320" y="0"/>
                </a:lnTo>
                <a:lnTo>
                  <a:pt x="2030880" y="0"/>
                </a:lnTo>
                <a:lnTo>
                  <a:pt x="2033541" y="0"/>
                </a:lnTo>
                <a:lnTo>
                  <a:pt x="2033541" y="889001"/>
                </a:lnTo>
                <a:lnTo>
                  <a:pt x="2101067" y="889001"/>
                </a:lnTo>
                <a:lnTo>
                  <a:pt x="2101067" y="1710348"/>
                </a:lnTo>
                <a:lnTo>
                  <a:pt x="2033541" y="1710348"/>
                </a:lnTo>
                <a:lnTo>
                  <a:pt x="2026320" y="1710348"/>
                </a:lnTo>
                <a:lnTo>
                  <a:pt x="931317" y="1710348"/>
                </a:lnTo>
                <a:lnTo>
                  <a:pt x="70188" y="1710348"/>
                </a:lnTo>
                <a:lnTo>
                  <a:pt x="70188" y="821474"/>
                </a:lnTo>
                <a:lnTo>
                  <a:pt x="0" y="82147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lIns="252000" tIns="180000" rIns="252000" bIns="180000" anchor="t" anchorCtr="0">
            <a:noAutofit/>
          </a:bodyPr>
          <a:lstStyle>
            <a:lvl1pPr algn="ctr">
              <a:defRPr sz="5000">
                <a:solidFill>
                  <a:schemeClr val="tx2"/>
                </a:solidFill>
              </a:defRPr>
            </a:lvl1pPr>
            <a:lvl2pPr algn="l">
              <a:spcBef>
                <a:spcPts val="1100"/>
              </a:spcBef>
              <a:defRPr sz="1100" i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4DAFB4CE-E8C3-4430-9B94-C9DB692A5BC7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423525" y="1847239"/>
            <a:ext cx="2026319" cy="1710348"/>
          </a:xfrm>
          <a:custGeom>
            <a:avLst/>
            <a:gdLst>
              <a:gd name="connsiteX0" fmla="*/ 0 w 2026319"/>
              <a:gd name="connsiteY0" fmla="*/ 0 h 1710348"/>
              <a:gd name="connsiteX1" fmla="*/ 2026319 w 2026319"/>
              <a:gd name="connsiteY1" fmla="*/ 0 h 1710348"/>
              <a:gd name="connsiteX2" fmla="*/ 2026319 w 2026319"/>
              <a:gd name="connsiteY2" fmla="*/ 1710348 h 1710348"/>
              <a:gd name="connsiteX3" fmla="*/ 70188 w 2026319"/>
              <a:gd name="connsiteY3" fmla="*/ 1710348 h 1710348"/>
              <a:gd name="connsiteX4" fmla="*/ 70188 w 2026319"/>
              <a:gd name="connsiteY4" fmla="*/ 821474 h 1710348"/>
              <a:gd name="connsiteX5" fmla="*/ 0 w 2026319"/>
              <a:gd name="connsiteY5" fmla="*/ 821474 h 171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6319" h="1710348">
                <a:moveTo>
                  <a:pt x="0" y="0"/>
                </a:moveTo>
                <a:lnTo>
                  <a:pt x="2026319" y="0"/>
                </a:lnTo>
                <a:lnTo>
                  <a:pt x="2026319" y="1710348"/>
                </a:lnTo>
                <a:lnTo>
                  <a:pt x="70188" y="1710348"/>
                </a:lnTo>
                <a:lnTo>
                  <a:pt x="70188" y="821474"/>
                </a:lnTo>
                <a:lnTo>
                  <a:pt x="0" y="82147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lIns="252000" tIns="180000" rIns="252000" bIns="180000" anchor="t" anchorCtr="0">
            <a:noAutofit/>
          </a:bodyPr>
          <a:lstStyle>
            <a:lvl1pPr algn="ctr">
              <a:defRPr sz="5000">
                <a:solidFill>
                  <a:schemeClr val="tx2"/>
                </a:solidFill>
              </a:defRPr>
            </a:lvl1pPr>
            <a:lvl2pPr algn="l">
              <a:spcBef>
                <a:spcPts val="1100"/>
              </a:spcBef>
              <a:defRPr sz="1100" i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/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984937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encadrés avec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7E11E-C0F7-4461-B2C1-2E0277FB7BEC}" type="datetimeFigureOut">
              <a:rPr lang="fr-FR" smtClean="0"/>
              <a:t>14/11/2023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F5014-3F52-4506-8CFB-FB15051235D5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96E7308C-04C9-48C9-A1AA-CECB91DEC84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08636" y="2175987"/>
            <a:ext cx="5594158" cy="2982754"/>
          </a:xfrm>
          <a:custGeom>
            <a:avLst/>
            <a:gdLst>
              <a:gd name="connsiteX0" fmla="*/ 0 w 5594158"/>
              <a:gd name="connsiteY0" fmla="*/ 0 h 2982754"/>
              <a:gd name="connsiteX1" fmla="*/ 5594158 w 5594158"/>
              <a:gd name="connsiteY1" fmla="*/ 0 h 2982754"/>
              <a:gd name="connsiteX2" fmla="*/ 5594158 w 5594158"/>
              <a:gd name="connsiteY2" fmla="*/ 1451091 h 2982754"/>
              <a:gd name="connsiteX3" fmla="*/ 5513710 w 5594158"/>
              <a:gd name="connsiteY3" fmla="*/ 1451091 h 2982754"/>
              <a:gd name="connsiteX4" fmla="*/ 5513710 w 5594158"/>
              <a:gd name="connsiteY4" fmla="*/ 2982754 h 2982754"/>
              <a:gd name="connsiteX5" fmla="*/ 0 w 5594158"/>
              <a:gd name="connsiteY5" fmla="*/ 2982754 h 298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94158" h="2982754">
                <a:moveTo>
                  <a:pt x="0" y="0"/>
                </a:moveTo>
                <a:lnTo>
                  <a:pt x="5594158" y="0"/>
                </a:lnTo>
                <a:lnTo>
                  <a:pt x="5594158" y="1451091"/>
                </a:lnTo>
                <a:lnTo>
                  <a:pt x="5513710" y="1451091"/>
                </a:lnTo>
                <a:lnTo>
                  <a:pt x="5513710" y="2982754"/>
                </a:lnTo>
                <a:lnTo>
                  <a:pt x="0" y="298275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540000" tIns="540000" rIns="540000" bIns="540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6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6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7B3AFC8C-852A-45CE-9871-A2C31B552FB4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6118225" y="2175987"/>
            <a:ext cx="5565074" cy="2984401"/>
          </a:xfrm>
          <a:custGeom>
            <a:avLst/>
            <a:gdLst>
              <a:gd name="connsiteX0" fmla="*/ 80490 w 5565074"/>
              <a:gd name="connsiteY0" fmla="*/ 0 h 2984401"/>
              <a:gd name="connsiteX1" fmla="*/ 5565074 w 5565074"/>
              <a:gd name="connsiteY1" fmla="*/ 0 h 2984401"/>
              <a:gd name="connsiteX2" fmla="*/ 5565074 w 5565074"/>
              <a:gd name="connsiteY2" fmla="*/ 2984401 h 2984401"/>
              <a:gd name="connsiteX3" fmla="*/ 0 w 5565074"/>
              <a:gd name="connsiteY3" fmla="*/ 2984401 h 2984401"/>
              <a:gd name="connsiteX4" fmla="*/ 0 w 5565074"/>
              <a:gd name="connsiteY4" fmla="*/ 1532383 h 2984401"/>
              <a:gd name="connsiteX5" fmla="*/ 80490 w 5565074"/>
              <a:gd name="connsiteY5" fmla="*/ 1532383 h 298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65074" h="2984401">
                <a:moveTo>
                  <a:pt x="80490" y="0"/>
                </a:moveTo>
                <a:lnTo>
                  <a:pt x="5565074" y="0"/>
                </a:lnTo>
                <a:lnTo>
                  <a:pt x="5565074" y="2984401"/>
                </a:lnTo>
                <a:lnTo>
                  <a:pt x="0" y="2984401"/>
                </a:lnTo>
                <a:lnTo>
                  <a:pt x="0" y="1532383"/>
                </a:lnTo>
                <a:lnTo>
                  <a:pt x="80490" y="153238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540000" tIns="540000" rIns="540000" bIns="540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6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6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00134188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encadrés avec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7E11E-C0F7-4461-B2C1-2E0277FB7BEC}" type="datetimeFigureOut">
              <a:rPr lang="fr-FR" smtClean="0"/>
              <a:t>14/11/2023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4800" y="6477000"/>
            <a:ext cx="720000" cy="252000"/>
          </a:xfrm>
        </p:spPr>
        <p:txBody>
          <a:bodyPr/>
          <a:lstStyle/>
          <a:p>
            <a:fld id="{522F5014-3F52-4506-8CFB-FB15051235D5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 noChangeAspect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4834394E-3A7D-42F4-B2A0-C3CADFAFD4FA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776286" y="2175987"/>
            <a:ext cx="4838703" cy="1612310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D8DA1BBA-3018-435C-AB99-6BEFBC686185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776285" y="3823710"/>
            <a:ext cx="4838704" cy="1316366"/>
          </a:xfrm>
          <a:custGeom>
            <a:avLst/>
            <a:gdLst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211887 w 4838704"/>
              <a:gd name="connsiteY8" fmla="*/ 1316366 h 1316934"/>
              <a:gd name="connsiteX9" fmla="*/ 0 w 4838704"/>
              <a:gd name="connsiteY9" fmla="*/ 1316366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0 w 4838704"/>
              <a:gd name="connsiteY8" fmla="*/ 1316366 h 1316934"/>
              <a:gd name="connsiteX9" fmla="*/ 0 w 4838704"/>
              <a:gd name="connsiteY9" fmla="*/ 0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0 w 4838704"/>
              <a:gd name="connsiteY7" fmla="*/ 1316366 h 1316934"/>
              <a:gd name="connsiteX8" fmla="*/ 0 w 4838704"/>
              <a:gd name="connsiteY8" fmla="*/ 0 h 1316934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3728480 w 4838704"/>
              <a:gd name="connsiteY5" fmla="*/ 1316366 h 1316366"/>
              <a:gd name="connsiteX6" fmla="*/ 0 w 4838704"/>
              <a:gd name="connsiteY6" fmla="*/ 1316366 h 1316366"/>
              <a:gd name="connsiteX7" fmla="*/ 0 w 4838704"/>
              <a:gd name="connsiteY7" fmla="*/ 0 h 1316366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0 w 4838704"/>
              <a:gd name="connsiteY5" fmla="*/ 1316366 h 1316366"/>
              <a:gd name="connsiteX6" fmla="*/ 0 w 4838704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4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4" y="80159"/>
                </a:lnTo>
                <a:lnTo>
                  <a:pt x="4838704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6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94C14EA3-7B7C-4923-87BE-AB6D5AD3B8D9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6593679" y="2175987"/>
            <a:ext cx="4838703" cy="1612310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D6505CAC-5BAE-439D-93F0-D2225BB61855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6593679" y="3823711"/>
            <a:ext cx="4838703" cy="1316366"/>
          </a:xfrm>
          <a:custGeom>
            <a:avLst/>
            <a:gdLst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3728480 w 4838703"/>
              <a:gd name="connsiteY6" fmla="*/ 1319315 h 1319315"/>
              <a:gd name="connsiteX7" fmla="*/ 211887 w 4838703"/>
              <a:gd name="connsiteY7" fmla="*/ 1319315 h 1319315"/>
              <a:gd name="connsiteX8" fmla="*/ 211887 w 4838703"/>
              <a:gd name="connsiteY8" fmla="*/ 1316366 h 1319315"/>
              <a:gd name="connsiteX9" fmla="*/ 0 w 4838703"/>
              <a:gd name="connsiteY9" fmla="*/ 1316366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211887 w 4838703"/>
              <a:gd name="connsiteY6" fmla="*/ 1319315 h 1319315"/>
              <a:gd name="connsiteX7" fmla="*/ 211887 w 4838703"/>
              <a:gd name="connsiteY7" fmla="*/ 1316366 h 1319315"/>
              <a:gd name="connsiteX8" fmla="*/ 0 w 4838703"/>
              <a:gd name="connsiteY8" fmla="*/ 1316366 h 1319315"/>
              <a:gd name="connsiteX9" fmla="*/ 0 w 4838703"/>
              <a:gd name="connsiteY9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211887 w 4838703"/>
              <a:gd name="connsiteY6" fmla="*/ 1316366 h 1319315"/>
              <a:gd name="connsiteX7" fmla="*/ 0 w 4838703"/>
              <a:gd name="connsiteY7" fmla="*/ 1316366 h 1319315"/>
              <a:gd name="connsiteX8" fmla="*/ 0 w 4838703"/>
              <a:gd name="connsiteY8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0 w 4838703"/>
              <a:gd name="connsiteY6" fmla="*/ 1316366 h 1319315"/>
              <a:gd name="connsiteX7" fmla="*/ 0 w 4838703"/>
              <a:gd name="connsiteY7" fmla="*/ 0 h 1319315"/>
              <a:gd name="connsiteX0" fmla="*/ 0 w 4838703"/>
              <a:gd name="connsiteY0" fmla="*/ 0 h 1316366"/>
              <a:gd name="connsiteX1" fmla="*/ 2379208 w 4838703"/>
              <a:gd name="connsiteY1" fmla="*/ 0 h 1316366"/>
              <a:gd name="connsiteX2" fmla="*/ 2379208 w 4838703"/>
              <a:gd name="connsiteY2" fmla="*/ 80159 h 1316366"/>
              <a:gd name="connsiteX3" fmla="*/ 4838703 w 4838703"/>
              <a:gd name="connsiteY3" fmla="*/ 80159 h 1316366"/>
              <a:gd name="connsiteX4" fmla="*/ 4838703 w 4838703"/>
              <a:gd name="connsiteY4" fmla="*/ 1316366 h 1316366"/>
              <a:gd name="connsiteX5" fmla="*/ 0 w 4838703"/>
              <a:gd name="connsiteY5" fmla="*/ 1316366 h 1316366"/>
              <a:gd name="connsiteX6" fmla="*/ 0 w 4838703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3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3" y="80159"/>
                </a:lnTo>
                <a:lnTo>
                  <a:pt x="4838703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6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4712632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encadrés avec aplat gris + 2 encadr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7E11E-C0F7-4461-B2C1-2E0277FB7BEC}" type="datetimeFigureOut">
              <a:rPr lang="fr-FR" smtClean="0"/>
              <a:t>14/11/2023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4800" y="6477000"/>
            <a:ext cx="720000" cy="252000"/>
          </a:xfrm>
        </p:spPr>
        <p:txBody>
          <a:bodyPr/>
          <a:lstStyle/>
          <a:p>
            <a:fld id="{522F5014-3F52-4506-8CFB-FB15051235D5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 noChangeAspect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4834394E-3A7D-42F4-B2A0-C3CADFAFD4FA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776286" y="2175987"/>
            <a:ext cx="4838703" cy="1612310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288000" tIns="288000" rIns="288000" bIns="288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D8DA1BBA-3018-435C-AB99-6BEFBC686185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776285" y="3823710"/>
            <a:ext cx="4838704" cy="1316366"/>
          </a:xfrm>
          <a:custGeom>
            <a:avLst/>
            <a:gdLst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211887 w 4838704"/>
              <a:gd name="connsiteY8" fmla="*/ 1316366 h 1316934"/>
              <a:gd name="connsiteX9" fmla="*/ 0 w 4838704"/>
              <a:gd name="connsiteY9" fmla="*/ 1316366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0 w 4838704"/>
              <a:gd name="connsiteY8" fmla="*/ 1316366 h 1316934"/>
              <a:gd name="connsiteX9" fmla="*/ 0 w 4838704"/>
              <a:gd name="connsiteY9" fmla="*/ 0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0 w 4838704"/>
              <a:gd name="connsiteY7" fmla="*/ 1316366 h 1316934"/>
              <a:gd name="connsiteX8" fmla="*/ 0 w 4838704"/>
              <a:gd name="connsiteY8" fmla="*/ 0 h 1316934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3728480 w 4838704"/>
              <a:gd name="connsiteY5" fmla="*/ 1316366 h 1316366"/>
              <a:gd name="connsiteX6" fmla="*/ 0 w 4838704"/>
              <a:gd name="connsiteY6" fmla="*/ 1316366 h 1316366"/>
              <a:gd name="connsiteX7" fmla="*/ 0 w 4838704"/>
              <a:gd name="connsiteY7" fmla="*/ 0 h 1316366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0 w 4838704"/>
              <a:gd name="connsiteY5" fmla="*/ 1316366 h 1316366"/>
              <a:gd name="connsiteX6" fmla="*/ 0 w 4838704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4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4" y="80159"/>
                </a:lnTo>
                <a:lnTo>
                  <a:pt x="4838704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noFill/>
          <a:ln w="15240">
            <a:solidFill>
              <a:schemeClr val="tx2"/>
            </a:solidFill>
          </a:ln>
        </p:spPr>
        <p:txBody>
          <a:bodyPr wrap="square" lIns="288000" tIns="288000" rIns="288000" bIns="288000">
            <a:noAutofit/>
          </a:bodyPr>
          <a:lstStyle>
            <a:lvl1pPr>
              <a:defRPr sz="16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94C14EA3-7B7C-4923-87BE-AB6D5AD3B8D9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6593679" y="2175987"/>
            <a:ext cx="4838703" cy="1612310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288000" tIns="288000" rIns="288000" bIns="288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D6505CAC-5BAE-439D-93F0-D2225BB61855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6593679" y="3823711"/>
            <a:ext cx="4838703" cy="1316366"/>
          </a:xfrm>
          <a:custGeom>
            <a:avLst/>
            <a:gdLst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3728480 w 4838703"/>
              <a:gd name="connsiteY6" fmla="*/ 1319315 h 1319315"/>
              <a:gd name="connsiteX7" fmla="*/ 211887 w 4838703"/>
              <a:gd name="connsiteY7" fmla="*/ 1319315 h 1319315"/>
              <a:gd name="connsiteX8" fmla="*/ 211887 w 4838703"/>
              <a:gd name="connsiteY8" fmla="*/ 1316366 h 1319315"/>
              <a:gd name="connsiteX9" fmla="*/ 0 w 4838703"/>
              <a:gd name="connsiteY9" fmla="*/ 1316366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211887 w 4838703"/>
              <a:gd name="connsiteY6" fmla="*/ 1319315 h 1319315"/>
              <a:gd name="connsiteX7" fmla="*/ 211887 w 4838703"/>
              <a:gd name="connsiteY7" fmla="*/ 1316366 h 1319315"/>
              <a:gd name="connsiteX8" fmla="*/ 0 w 4838703"/>
              <a:gd name="connsiteY8" fmla="*/ 1316366 h 1319315"/>
              <a:gd name="connsiteX9" fmla="*/ 0 w 4838703"/>
              <a:gd name="connsiteY9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211887 w 4838703"/>
              <a:gd name="connsiteY6" fmla="*/ 1316366 h 1319315"/>
              <a:gd name="connsiteX7" fmla="*/ 0 w 4838703"/>
              <a:gd name="connsiteY7" fmla="*/ 1316366 h 1319315"/>
              <a:gd name="connsiteX8" fmla="*/ 0 w 4838703"/>
              <a:gd name="connsiteY8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0 w 4838703"/>
              <a:gd name="connsiteY6" fmla="*/ 1316366 h 1319315"/>
              <a:gd name="connsiteX7" fmla="*/ 0 w 4838703"/>
              <a:gd name="connsiteY7" fmla="*/ 0 h 1319315"/>
              <a:gd name="connsiteX0" fmla="*/ 0 w 4838703"/>
              <a:gd name="connsiteY0" fmla="*/ 0 h 1316366"/>
              <a:gd name="connsiteX1" fmla="*/ 2379208 w 4838703"/>
              <a:gd name="connsiteY1" fmla="*/ 0 h 1316366"/>
              <a:gd name="connsiteX2" fmla="*/ 2379208 w 4838703"/>
              <a:gd name="connsiteY2" fmla="*/ 80159 h 1316366"/>
              <a:gd name="connsiteX3" fmla="*/ 4838703 w 4838703"/>
              <a:gd name="connsiteY3" fmla="*/ 80159 h 1316366"/>
              <a:gd name="connsiteX4" fmla="*/ 4838703 w 4838703"/>
              <a:gd name="connsiteY4" fmla="*/ 1316366 h 1316366"/>
              <a:gd name="connsiteX5" fmla="*/ 0 w 4838703"/>
              <a:gd name="connsiteY5" fmla="*/ 1316366 h 1316366"/>
              <a:gd name="connsiteX6" fmla="*/ 0 w 4838703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3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3" y="80159"/>
                </a:lnTo>
                <a:lnTo>
                  <a:pt x="4838703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noFill/>
          <a:ln w="15240">
            <a:solidFill>
              <a:schemeClr val="tx2"/>
            </a:solidFill>
          </a:ln>
        </p:spPr>
        <p:txBody>
          <a:bodyPr wrap="square" lIns="288000" tIns="288000" rIns="288000" bIns="288000">
            <a:noAutofit/>
          </a:bodyPr>
          <a:lstStyle>
            <a:lvl1pPr>
              <a:defRPr sz="16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47866478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A3B8A4E4-F615-4DF5-BE05-8D9DD94167B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9376" y="1929653"/>
            <a:ext cx="6033248" cy="2998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82850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67790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1200151" y="1509185"/>
            <a:ext cx="4800600" cy="494876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6288618" y="1509185"/>
            <a:ext cx="5183716" cy="494876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67"/>
            </a:lvl1pPr>
            <a:lvl2pPr>
              <a:defRPr sz="1600"/>
            </a:lvl2pPr>
            <a:lvl3pPr>
              <a:defRPr sz="1467"/>
            </a:lvl3pPr>
            <a:lvl4pPr>
              <a:defRPr sz="1400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22451258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0B729FE-7663-43AE-8AFD-F1E39783C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7E11E-C0F7-4461-B2C1-2E0277FB7BEC}" type="datetimeFigureOut">
              <a:rPr lang="fr-FR" smtClean="0"/>
              <a:t>14/11/2023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AB16559-94C2-4452-89C5-A9AE9F25A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D858BD3-40DB-4CA1-AE4A-C3B9323C9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F5014-3F52-4506-8CFB-FB15051235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751669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35360" y="596686"/>
            <a:ext cx="2592288" cy="1541135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6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335360" y="2263701"/>
            <a:ext cx="2591992" cy="1741363"/>
          </a:xfrm>
        </p:spPr>
        <p:txBody>
          <a:bodyPr lIns="0" tIns="0" rIns="0" bIns="0">
            <a:normAutofit/>
          </a:bodyPr>
          <a:lstStyle>
            <a:lvl1pPr marL="0" indent="0" algn="r">
              <a:buNone/>
              <a:defRPr sz="2133" b="0" i="1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45274198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1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609555" indent="0">
              <a:buNone/>
              <a:defRPr sz="1600" b="0">
                <a:solidFill>
                  <a:schemeClr val="bg1"/>
                </a:solidFill>
              </a:defRPr>
            </a:lvl2pPr>
            <a:lvl3pPr marL="1219110" indent="0">
              <a:buNone/>
              <a:defRPr sz="1600" b="0">
                <a:solidFill>
                  <a:schemeClr val="bg1"/>
                </a:solidFill>
              </a:defRPr>
            </a:lvl3pPr>
            <a:lvl4pPr marL="1828664" indent="0">
              <a:buNone/>
              <a:defRPr sz="1600" b="0">
                <a:solidFill>
                  <a:schemeClr val="bg1"/>
                </a:solidFill>
              </a:defRPr>
            </a:lvl4pPr>
            <a:lvl5pPr marL="2438218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70359763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6FA6A7-3EA5-7134-AAAF-6CBA102246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D8FBAAD-FD09-7AEC-6A47-641A40A3D1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54C006-D291-3AE5-0B8D-E57304715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7E11E-C0F7-4461-B2C1-2E0277FB7BEC}" type="datetimeFigureOut">
              <a:rPr lang="fr-FR" smtClean="0"/>
              <a:t>14/11/2023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6766A0-564B-B503-1CA2-94081675A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778E189-6F68-FFF5-783E-63A467385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F5014-3F52-4506-8CFB-FB15051235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1343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35.xml"/><Relationship Id="rId3" Type="http://schemas.openxmlformats.org/officeDocument/2006/relationships/slideLayout" Target="../slideLayouts/slideLayout12.xml"/><Relationship Id="rId21" Type="http://schemas.openxmlformats.org/officeDocument/2006/relationships/slideLayout" Target="../slideLayouts/slideLayout30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25.xml"/><Relationship Id="rId20" Type="http://schemas.openxmlformats.org/officeDocument/2006/relationships/slideLayout" Target="../slideLayouts/slideLayout29.xml"/><Relationship Id="rId29" Type="http://schemas.openxmlformats.org/officeDocument/2006/relationships/slideLayout" Target="../slideLayouts/slideLayout38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24" Type="http://schemas.openxmlformats.org/officeDocument/2006/relationships/slideLayout" Target="../slideLayouts/slideLayout33.xml"/><Relationship Id="rId5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32.xml"/><Relationship Id="rId28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19.xml"/><Relationship Id="rId19" Type="http://schemas.openxmlformats.org/officeDocument/2006/relationships/slideLayout" Target="../slideLayouts/slideLayout28.xml"/><Relationship Id="rId31" Type="http://schemas.openxmlformats.org/officeDocument/2006/relationships/image" Target="../media/image8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31.xml"/><Relationship Id="rId27" Type="http://schemas.openxmlformats.org/officeDocument/2006/relationships/slideLayout" Target="../slideLayouts/slideLayout36.xml"/><Relationship Id="rId3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0849800" y="6526131"/>
            <a:ext cx="1123980" cy="2616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36" y="6470103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668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98" r:id="rId8"/>
    <p:sldLayoutId id="2147483699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>
          <p15:clr>
            <a:srgbClr val="F26B43"/>
          </p15:clr>
        </p15:guide>
        <p15:guide id="2" pos="325">
          <p15:clr>
            <a:srgbClr val="F26B43"/>
          </p15:clr>
        </p15:guide>
        <p15:guide id="3" pos="438">
          <p15:clr>
            <a:srgbClr val="F26B43"/>
          </p15:clr>
        </p15:guide>
        <p15:guide id="4" pos="506">
          <p15:clr>
            <a:srgbClr val="F26B43"/>
          </p15:clr>
        </p15:guide>
        <p15:guide id="5" orient="horz" pos="935">
          <p15:clr>
            <a:srgbClr val="F26B43"/>
          </p15:clr>
        </p15:guide>
        <p15:guide id="6" orient="horz" pos="3929">
          <p15:clr>
            <a:srgbClr val="F26B43"/>
          </p15:clr>
        </p15:guide>
        <p15:guide id="7" orient="horz" pos="411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/>
        </p:nvPicPr>
        <p:blipFill rotWithShape="1"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75081" y="6257924"/>
            <a:ext cx="1307307" cy="509589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EA47E11E-C0F7-4461-B2C1-2E0277FB7BEC}" type="datetimeFigureOut">
              <a:rPr lang="fr-FR" smtClean="0"/>
              <a:t>14/11/2023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522F5014-3F52-4506-8CFB-FB15051235D5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594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  <p:sldLayoutId id="2147483685" r:id="rId17"/>
    <p:sldLayoutId id="2147483686" r:id="rId18"/>
    <p:sldLayoutId id="2147483687" r:id="rId19"/>
    <p:sldLayoutId id="2147483688" r:id="rId20"/>
    <p:sldLayoutId id="2147483689" r:id="rId21"/>
    <p:sldLayoutId id="2147483690" r:id="rId22"/>
    <p:sldLayoutId id="2147483691" r:id="rId23"/>
    <p:sldLayoutId id="2147483692" r:id="rId24"/>
    <p:sldLayoutId id="2147483693" r:id="rId25"/>
    <p:sldLayoutId id="2147483694" r:id="rId26"/>
    <p:sldLayoutId id="2147483695" r:id="rId27"/>
    <p:sldLayoutId id="2147483696" r:id="rId28"/>
    <p:sldLayoutId id="2147483697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2.wdp"/><Relationship Id="rId7" Type="http://schemas.openxmlformats.org/officeDocument/2006/relationships/image" Target="../media/image23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Relationship Id="rId9" Type="http://schemas.microsoft.com/office/2007/relationships/hdphoto" Target="../media/hdphoto3.wdp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usinesswire.com/news/home/20201029006253/fr/" TargetMode="External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12" Type="http://schemas.openxmlformats.org/officeDocument/2006/relationships/hyperlink" Target="https://www.ca-moncommerce.com/produits/terminaux-de-paiement/gamme-tpe/up2pay-application-de-paiement-mobile/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png"/><Relationship Id="rId11" Type="http://schemas.openxmlformats.org/officeDocument/2006/relationships/hyperlink" Target="https://dejamobile.com/fr/credit-agricole-languedoc-experimente-solution-softpos-dejamobile" TargetMode="External"/><Relationship Id="rId5" Type="http://schemas.openxmlformats.org/officeDocument/2006/relationships/image" Target="../media/image33.png"/><Relationship Id="rId10" Type="http://schemas.openxmlformats.org/officeDocument/2006/relationships/hyperlink" Target="https://www.crowdfundinsider.com/2021/05/176054-viva-wallet-launches-tap-on-phone-feature-on-pos-android-app/" TargetMode="External"/><Relationship Id="rId4" Type="http://schemas.openxmlformats.org/officeDocument/2006/relationships/image" Target="../media/image32.png"/><Relationship Id="rId9" Type="http://schemas.openxmlformats.org/officeDocument/2006/relationships/hyperlink" Target="https://dejamobile.com/fr/certifications-visa-mastercard-solution-softpos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hyperlink" Target="https://developer.apple.com/tap-to-pay/media/LaserTag_Main_Film_Shopify_848x480.mp4" TargetMode="Externa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4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6.svg"/><Relationship Id="rId7" Type="http://schemas.openxmlformats.org/officeDocument/2006/relationships/image" Target="../media/image2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10" Type="http://schemas.openxmlformats.org/officeDocument/2006/relationships/image" Target="../media/image52.png"/><Relationship Id="rId4" Type="http://schemas.openxmlformats.org/officeDocument/2006/relationships/image" Target="../media/image47.png"/><Relationship Id="rId9" Type="http://schemas.openxmlformats.org/officeDocument/2006/relationships/image" Target="../media/image5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7" Type="http://schemas.openxmlformats.org/officeDocument/2006/relationships/image" Target="../media/image58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microsoft.com/office/2007/relationships/hdphoto" Target="../media/hdphoto4.wdp"/><Relationship Id="rId7" Type="http://schemas.openxmlformats.org/officeDocument/2006/relationships/image" Target="../media/image62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1.png"/><Relationship Id="rId5" Type="http://schemas.openxmlformats.org/officeDocument/2006/relationships/image" Target="../media/image29.png"/><Relationship Id="rId4" Type="http://schemas.openxmlformats.org/officeDocument/2006/relationships/image" Target="../media/image60.png"/><Relationship Id="rId9" Type="http://schemas.openxmlformats.org/officeDocument/2006/relationships/image" Target="../media/image6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66.jpeg"/><Relationship Id="rId7" Type="http://schemas.openxmlformats.org/officeDocument/2006/relationships/image" Target="../media/image64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3.png"/><Relationship Id="rId5" Type="http://schemas.openxmlformats.org/officeDocument/2006/relationships/image" Target="../media/image29.png"/><Relationship Id="rId4" Type="http://schemas.openxmlformats.org/officeDocument/2006/relationships/image" Target="../media/image61.png"/><Relationship Id="rId9" Type="http://schemas.openxmlformats.org/officeDocument/2006/relationships/image" Target="../media/image6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80.png"/><Relationship Id="rId7" Type="http://schemas.openxmlformats.org/officeDocument/2006/relationships/image" Target="../media/image71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0.png"/><Relationship Id="rId5" Type="http://schemas.openxmlformats.org/officeDocument/2006/relationships/image" Target="../media/image82.png"/><Relationship Id="rId10" Type="http://schemas.openxmlformats.org/officeDocument/2006/relationships/image" Target="../media/image1.png"/><Relationship Id="rId4" Type="http://schemas.openxmlformats.org/officeDocument/2006/relationships/image" Target="../media/image81.png"/><Relationship Id="rId9" Type="http://schemas.openxmlformats.org/officeDocument/2006/relationships/image" Target="../media/image6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92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1.jpe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hyperlink" Target="https://bpcepaymentservices.zendesk.com/hc/fr/requests/new?ticket_form_id=8374054811165" TargetMode="External"/><Relationship Id="rId7" Type="http://schemas.openxmlformats.org/officeDocument/2006/relationships/image" Target="../media/image95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9.png"/><Relationship Id="rId5" Type="http://schemas.openxmlformats.org/officeDocument/2006/relationships/image" Target="../media/image94.png"/><Relationship Id="rId4" Type="http://schemas.openxmlformats.org/officeDocument/2006/relationships/image" Target="../media/image7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8.png"/><Relationship Id="rId5" Type="http://schemas.openxmlformats.org/officeDocument/2006/relationships/image" Target="../media/image90.png"/><Relationship Id="rId4" Type="http://schemas.openxmlformats.org/officeDocument/2006/relationships/image" Target="../media/image9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image" Target="../media/image100.png"/><Relationship Id="rId7" Type="http://schemas.openxmlformats.org/officeDocument/2006/relationships/image" Target="../media/image67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1.png"/><Relationship Id="rId5" Type="http://schemas.openxmlformats.org/officeDocument/2006/relationships/hyperlink" Target="mailto:assistance-taptopay-C@bpce.fr" TargetMode="External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104.jp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.png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image" Target="../media/image106.png"/><Relationship Id="rId7" Type="http://schemas.openxmlformats.org/officeDocument/2006/relationships/image" Target="../media/image10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8.jpeg"/><Relationship Id="rId5" Type="http://schemas.openxmlformats.org/officeDocument/2006/relationships/image" Target="../media/image107.png"/><Relationship Id="rId4" Type="http://schemas.openxmlformats.org/officeDocument/2006/relationships/hyperlink" Target="http://commerciaux.celca.caisse-epargne.fr/download/2240/tap-to-pay/31617/oav-tap-to-pay.pptx" TargetMode="External"/><Relationship Id="rId9" Type="http://schemas.microsoft.com/office/2007/relationships/hdphoto" Target="../media/hdphoto6.wdp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4.png"/><Relationship Id="rId5" Type="http://schemas.openxmlformats.org/officeDocument/2006/relationships/image" Target="../media/image113.png"/><Relationship Id="rId4" Type="http://schemas.openxmlformats.org/officeDocument/2006/relationships/image" Target="../media/image11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4.png"/><Relationship Id="rId5" Type="http://schemas.openxmlformats.org/officeDocument/2006/relationships/image" Target="../media/image116.png"/><Relationship Id="rId4" Type="http://schemas.openxmlformats.org/officeDocument/2006/relationships/image" Target="../media/image60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>
            <a:extLst>
              <a:ext uri="{FF2B5EF4-FFF2-40B4-BE49-F238E27FC236}">
                <a16:creationId xmlns:a16="http://schemas.microsoft.com/office/drawing/2014/main" id="{CC1AF9AB-AAFF-4382-B4E1-6C04CF3072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Documentation complète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889D46D-81BD-4B0D-8959-EFD6B3C253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Novembre 2023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3C8D92A-3695-4E4B-9C2F-E26E1F29E8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0017" y="1882370"/>
            <a:ext cx="8637852" cy="181732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fr-FR" cap="all" dirty="0" err="1"/>
              <a:t>Tap</a:t>
            </a:r>
            <a:r>
              <a:rPr lang="fr-FR" cap="all" dirty="0"/>
              <a:t> to </a:t>
            </a:r>
            <a:r>
              <a:rPr lang="fr-FR" cap="all" dirty="0" err="1"/>
              <a:t>pay</a:t>
            </a:r>
            <a:r>
              <a:rPr lang="fr-FR" cap="all" dirty="0"/>
              <a:t> sur </a:t>
            </a:r>
            <a:r>
              <a:rPr lang="fr-FR" cap="all" dirty="0" err="1"/>
              <a:t>iphone</a:t>
            </a:r>
            <a:endParaRPr lang="fr-FR" cap="all" dirty="0"/>
          </a:p>
        </p:txBody>
      </p:sp>
      <p:pic>
        <p:nvPicPr>
          <p:cNvPr id="1026" name="Picture 2" descr="Apple Bringing New Tap to Pay Feature to iPhones - YouTube">
            <a:extLst>
              <a:ext uri="{FF2B5EF4-FFF2-40B4-BE49-F238E27FC236}">
                <a16:creationId xmlns:a16="http://schemas.microsoft.com/office/drawing/2014/main" id="{43E073A7-2A91-0675-E59D-6F341BF58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9778" y="3588902"/>
            <a:ext cx="4663735" cy="26233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8691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sz="2400" dirty="0"/>
              <a:t>Lancement national – Partenariat unique avec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3579" y="627016"/>
            <a:ext cx="376741" cy="392216"/>
          </a:xfrm>
        </p:spPr>
        <p:txBody>
          <a:bodyPr/>
          <a:lstStyle/>
          <a:p>
            <a:r>
              <a:rPr lang="fr-FR" sz="1800" dirty="0"/>
              <a:t>0</a:t>
            </a:r>
          </a:p>
        </p:txBody>
      </p:sp>
      <p:pic>
        <p:nvPicPr>
          <p:cNvPr id="2050" name="Picture 2" descr="Apple Company Logo Design">
            <a:extLst>
              <a:ext uri="{FF2B5EF4-FFF2-40B4-BE49-F238E27FC236}">
                <a16:creationId xmlns:a16="http://schemas.microsoft.com/office/drawing/2014/main" id="{FD41C664-2E39-58F4-B907-ACAEBBF723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1">
                <a:lumMod val="50000"/>
                <a:lumOff val="5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8500" r="92750">
                        <a14:foregroundMark x1="8583" y1="51500" x2="8583" y2="51500"/>
                        <a14:foregroundMark x1="20000" y1="26167" x2="20000" y2="26167"/>
                        <a14:foregroundMark x1="39750" y1="49833" x2="39750" y2="49833"/>
                        <a14:foregroundMark x1="52833" y1="53667" x2="52833" y2="53667"/>
                        <a14:foregroundMark x1="66500" y1="52500" x2="66500" y2="52500"/>
                        <a14:foregroundMark x1="79750" y1="58833" x2="79750" y2="58833"/>
                        <a14:foregroundMark x1="84833" y1="58333" x2="84833" y2="58333"/>
                        <a14:foregroundMark x1="92750" y1="53333" x2="92750" y2="53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3229" y="460458"/>
            <a:ext cx="1339634" cy="669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phique 1" descr="Calendrier quotidien">
            <a:extLst>
              <a:ext uri="{FF2B5EF4-FFF2-40B4-BE49-F238E27FC236}">
                <a16:creationId xmlns:a16="http://schemas.microsoft.com/office/drawing/2014/main" id="{3A696D47-82AA-3432-2113-04AA005D0C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49025" y="1144520"/>
            <a:ext cx="643900" cy="64390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FE74CE9-BE0E-C22C-912A-E87426554D92}"/>
              </a:ext>
            </a:extLst>
          </p:cNvPr>
          <p:cNvCxnSpPr>
            <a:cxnSpLocks/>
          </p:cNvCxnSpPr>
          <p:nvPr/>
        </p:nvCxnSpPr>
        <p:spPr>
          <a:xfrm>
            <a:off x="3346809" y="3429000"/>
            <a:ext cx="5230377" cy="3819"/>
          </a:xfrm>
          <a:prstGeom prst="line">
            <a:avLst/>
          </a:prstGeom>
          <a:noFill/>
          <a:ln w="15875" cap="flat" cmpd="sng" algn="ctr">
            <a:solidFill>
              <a:srgbClr val="3E454A">
                <a:lumMod val="50000"/>
                <a:lumOff val="50000"/>
              </a:srgbClr>
            </a:solidFill>
            <a:prstDash val="sysDash"/>
            <a:miter lim="800000"/>
            <a:headEnd type="oval"/>
            <a:tailEnd type="triangle"/>
          </a:ln>
          <a:effectLst/>
        </p:spPr>
      </p:cxnSp>
      <p:sp>
        <p:nvSpPr>
          <p:cNvPr id="6" name="Oval 27">
            <a:extLst>
              <a:ext uri="{FF2B5EF4-FFF2-40B4-BE49-F238E27FC236}">
                <a16:creationId xmlns:a16="http://schemas.microsoft.com/office/drawing/2014/main" id="{F9A52FBF-8A40-F03B-971D-2E6DB73714BE}"/>
              </a:ext>
            </a:extLst>
          </p:cNvPr>
          <p:cNvSpPr/>
          <p:nvPr/>
        </p:nvSpPr>
        <p:spPr>
          <a:xfrm>
            <a:off x="4184997" y="3283821"/>
            <a:ext cx="256215" cy="291892"/>
          </a:xfrm>
          <a:prstGeom prst="ellipse">
            <a:avLst/>
          </a:prstGeom>
          <a:solidFill>
            <a:srgbClr val="C00000"/>
          </a:solidFill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6254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srgbClr val="B72424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77041DE-70F5-947E-7C95-DF208B401FED}"/>
              </a:ext>
            </a:extLst>
          </p:cNvPr>
          <p:cNvSpPr txBox="1"/>
          <p:nvPr/>
        </p:nvSpPr>
        <p:spPr>
          <a:xfrm>
            <a:off x="3549789" y="2818342"/>
            <a:ext cx="1481529" cy="492443"/>
          </a:xfrm>
          <a:prstGeom prst="rect">
            <a:avLst/>
          </a:prstGeom>
          <a:noFill/>
        </p:spPr>
        <p:txBody>
          <a:bodyPr wrap="square" lIns="121920" tIns="60960" rIns="121920" bIns="60960" rtlCol="0" anchor="t">
            <a:spAutoFit/>
          </a:bodyPr>
          <a:lstStyle/>
          <a:p>
            <a:pPr algn="ctr" defTabSz="1625478">
              <a:defRPr/>
            </a:pPr>
            <a:r>
              <a:rPr lang="fr-FR" sz="2400" b="1" kern="0" dirty="0">
                <a:solidFill>
                  <a:srgbClr val="B72424"/>
                </a:solidFill>
                <a:cs typeface="Arial"/>
                <a:sym typeface="Arial"/>
              </a:rPr>
              <a:t>14/11</a:t>
            </a:r>
            <a:endParaRPr lang="fr-FR" sz="1450" kern="0" dirty="0">
              <a:solidFill>
                <a:srgbClr val="B72424"/>
              </a:solidFill>
              <a:cs typeface="Arial"/>
              <a:sym typeface="Arial"/>
            </a:endParaRPr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A1983C33-6150-62BE-AA72-AB156BAD1E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9518" y="2865043"/>
            <a:ext cx="500923" cy="570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A34DDE37-E12E-9ED3-341F-2ED7CC56B7D1}"/>
              </a:ext>
            </a:extLst>
          </p:cNvPr>
          <p:cNvSpPr/>
          <p:nvPr/>
        </p:nvSpPr>
        <p:spPr>
          <a:xfrm>
            <a:off x="4313105" y="1964806"/>
            <a:ext cx="2461495" cy="677959"/>
          </a:xfrm>
          <a:prstGeom prst="rightArrow">
            <a:avLst/>
          </a:prstGeom>
          <a:solidFill>
            <a:srgbClr val="A5CC74"/>
          </a:solidFill>
          <a:ln w="12700" cap="flat" cmpd="sng" algn="ctr">
            <a:solidFill>
              <a:srgbClr val="A5CC74">
                <a:shade val="50000"/>
              </a:srgbClr>
            </a:solidFill>
            <a:prstDash val="solid"/>
            <a:miter lim="800000"/>
          </a:ln>
          <a:effectLst/>
        </p:spPr>
        <p:txBody>
          <a:bodyPr lIns="121920" tIns="60960" rIns="121920" bIns="60960"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67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Quiet </a:t>
            </a:r>
            <a:r>
              <a:rPr kumimoji="0" lang="fr-FR" sz="1467" b="0" i="1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period</a:t>
            </a:r>
            <a:r>
              <a:rPr kumimoji="0" lang="fr-FR" sz="1467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 (1 mois)*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15983F7-0439-A278-07AC-1A27FE7EC41C}"/>
              </a:ext>
            </a:extLst>
          </p:cNvPr>
          <p:cNvSpPr txBox="1"/>
          <p:nvPr/>
        </p:nvSpPr>
        <p:spPr>
          <a:xfrm>
            <a:off x="6399102" y="2160854"/>
            <a:ext cx="4543746" cy="574644"/>
          </a:xfrm>
          <a:prstGeom prst="rect">
            <a:avLst/>
          </a:prstGeom>
          <a:noFill/>
        </p:spPr>
        <p:txBody>
          <a:bodyPr wrap="square" lIns="121920" tIns="60960" rIns="121920" bIns="60960" anchor="t">
            <a:spAutoFit/>
          </a:bodyPr>
          <a:lstStyle/>
          <a:p>
            <a:pPr algn="ctr" defTabSz="1219170"/>
            <a:r>
              <a:rPr lang="fr-FR" sz="1467" b="1" kern="0" dirty="0" err="1">
                <a:solidFill>
                  <a:srgbClr val="3E454A">
                    <a:lumMod val="50000"/>
                  </a:srgbClr>
                </a:solidFill>
                <a:cs typeface="Arial"/>
                <a:sym typeface="Arial"/>
              </a:rPr>
              <a:t>Deploy</a:t>
            </a:r>
            <a:r>
              <a:rPr lang="fr-FR" sz="1467" b="1" kern="0" dirty="0">
                <a:solidFill>
                  <a:srgbClr val="3E454A">
                    <a:lumMod val="50000"/>
                  </a:srgbClr>
                </a:solidFill>
                <a:cs typeface="Arial"/>
                <a:sym typeface="Arial"/>
              </a:rPr>
              <a:t> Tap to Pay </a:t>
            </a:r>
          </a:p>
          <a:p>
            <a:pPr algn="ctr" defTabSz="1219170"/>
            <a:r>
              <a:rPr lang="fr-FR" sz="1467" b="1" kern="0" dirty="0">
                <a:solidFill>
                  <a:srgbClr val="3E454A">
                    <a:lumMod val="50000"/>
                  </a:srgbClr>
                </a:solidFill>
                <a:cs typeface="Arial"/>
                <a:sym typeface="Arial"/>
              </a:rPr>
              <a:t>sur Android</a:t>
            </a: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E5708F54-2A83-5980-8C8D-C3EC52A53B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55" t="11764" r="14048" b="15919"/>
          <a:stretch/>
        </p:blipFill>
        <p:spPr bwMode="auto">
          <a:xfrm>
            <a:off x="2674749" y="3060667"/>
            <a:ext cx="628086" cy="654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val 27">
            <a:extLst>
              <a:ext uri="{FF2B5EF4-FFF2-40B4-BE49-F238E27FC236}">
                <a16:creationId xmlns:a16="http://schemas.microsoft.com/office/drawing/2014/main" id="{7678BFEF-54DF-9E73-5D2A-98E95B8E8A42}"/>
              </a:ext>
            </a:extLst>
          </p:cNvPr>
          <p:cNvSpPr/>
          <p:nvPr/>
        </p:nvSpPr>
        <p:spPr>
          <a:xfrm>
            <a:off x="7779912" y="3276526"/>
            <a:ext cx="256215" cy="291892"/>
          </a:xfrm>
          <a:prstGeom prst="ellipse">
            <a:avLst/>
          </a:prstGeom>
          <a:solidFill>
            <a:srgbClr val="C00000"/>
          </a:solidFill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6254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srgbClr val="B72424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58E815C-F5AD-C1DE-ED37-E081C49CD589}"/>
              </a:ext>
            </a:extLst>
          </p:cNvPr>
          <p:cNvSpPr txBox="1"/>
          <p:nvPr/>
        </p:nvSpPr>
        <p:spPr>
          <a:xfrm>
            <a:off x="6600971" y="2713384"/>
            <a:ext cx="2661145" cy="574644"/>
          </a:xfrm>
          <a:prstGeom prst="rect">
            <a:avLst/>
          </a:prstGeom>
          <a:noFill/>
        </p:spPr>
        <p:txBody>
          <a:bodyPr wrap="square" lIns="121920" tIns="60960" rIns="121920" bIns="60960" rtlCol="0" anchor="t">
            <a:spAutoFit/>
          </a:bodyPr>
          <a:lstStyle/>
          <a:p>
            <a:pPr algn="ctr" defTabSz="1625478">
              <a:defRPr/>
            </a:pPr>
            <a:r>
              <a:rPr lang="fr-FR" sz="1467" b="1" kern="0" dirty="0">
                <a:solidFill>
                  <a:srgbClr val="B72424"/>
                </a:solidFill>
                <a:cs typeface="Arial"/>
                <a:sym typeface="Arial"/>
              </a:rPr>
              <a:t>Janvier </a:t>
            </a:r>
            <a:endParaRPr lang="fr-FR" sz="1467" kern="0" dirty="0">
              <a:solidFill>
                <a:srgbClr val="000000"/>
              </a:solidFill>
              <a:cs typeface="Arial"/>
              <a:sym typeface="Arial"/>
            </a:endParaRPr>
          </a:p>
          <a:p>
            <a:pPr algn="ctr" defTabSz="1625478">
              <a:defRPr/>
            </a:pPr>
            <a:r>
              <a:rPr lang="fr-FR" sz="1467" b="1" kern="0" dirty="0">
                <a:solidFill>
                  <a:srgbClr val="B72424"/>
                </a:solidFill>
                <a:cs typeface="Arial"/>
                <a:sym typeface="Arial"/>
              </a:rPr>
              <a:t>2024</a:t>
            </a:r>
            <a:endParaRPr lang="fr-FR" sz="1467" kern="0" dirty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5" name="Oval 27">
            <a:extLst>
              <a:ext uri="{FF2B5EF4-FFF2-40B4-BE49-F238E27FC236}">
                <a16:creationId xmlns:a16="http://schemas.microsoft.com/office/drawing/2014/main" id="{B96B6C96-5709-43A9-D2BC-EF4CBA5D3B26}"/>
              </a:ext>
            </a:extLst>
          </p:cNvPr>
          <p:cNvSpPr/>
          <p:nvPr/>
        </p:nvSpPr>
        <p:spPr>
          <a:xfrm>
            <a:off x="6399102" y="3288354"/>
            <a:ext cx="256215" cy="291892"/>
          </a:xfrm>
          <a:prstGeom prst="ellipse">
            <a:avLst/>
          </a:prstGeom>
          <a:solidFill>
            <a:srgbClr val="C00000"/>
          </a:solidFill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6254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srgbClr val="B72424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19CCFAA-7EE9-32B3-4762-2BFDD495DCA9}"/>
              </a:ext>
            </a:extLst>
          </p:cNvPr>
          <p:cNvSpPr txBox="1"/>
          <p:nvPr/>
        </p:nvSpPr>
        <p:spPr>
          <a:xfrm>
            <a:off x="5904766" y="2888779"/>
            <a:ext cx="1439857" cy="348878"/>
          </a:xfrm>
          <a:prstGeom prst="rect">
            <a:avLst/>
          </a:prstGeom>
          <a:noFill/>
        </p:spPr>
        <p:txBody>
          <a:bodyPr wrap="square" lIns="121920" tIns="60960" rIns="121920" bIns="60960" rtlCol="0" anchor="t">
            <a:spAutoFit/>
          </a:bodyPr>
          <a:lstStyle/>
          <a:p>
            <a:pPr algn="ctr" defTabSz="1625478">
              <a:defRPr/>
            </a:pPr>
            <a:r>
              <a:rPr lang="fr-FR" sz="1467" b="1" kern="0" dirty="0">
                <a:solidFill>
                  <a:srgbClr val="B72424"/>
                </a:solidFill>
                <a:cs typeface="Arial"/>
                <a:sym typeface="Arial"/>
              </a:rPr>
              <a:t>Décembre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362D55D-73C4-A498-D951-5AFD5353AECE}"/>
              </a:ext>
            </a:extLst>
          </p:cNvPr>
          <p:cNvSpPr txBox="1"/>
          <p:nvPr/>
        </p:nvSpPr>
        <p:spPr>
          <a:xfrm>
            <a:off x="4142176" y="3794623"/>
            <a:ext cx="2553391" cy="523220"/>
          </a:xfrm>
          <a:prstGeom prst="rect">
            <a:avLst/>
          </a:prstGeom>
          <a:noFill/>
        </p:spPr>
        <p:txBody>
          <a:bodyPr wrap="square" lIns="121920" tIns="60960" rIns="121920" bIns="60960" anchor="t">
            <a:spAutoFit/>
          </a:bodyPr>
          <a:lstStyle/>
          <a:p>
            <a:pPr marL="227965" marR="0" lvl="0" indent="-227965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,Sans-Serif"/>
              <a:buChar char="•"/>
              <a:tabLst/>
              <a:defRPr/>
            </a:pPr>
            <a:r>
              <a:rPr lang="fr-FR" sz="1300" b="1" kern="0" dirty="0">
                <a:solidFill>
                  <a:srgbClr val="000000"/>
                </a:solidFill>
                <a:cs typeface="Arial"/>
                <a:sym typeface="Arial"/>
              </a:rPr>
              <a:t>Lancement National</a:t>
            </a:r>
            <a:r>
              <a:rPr kumimoji="0" lang="fr-FR" sz="13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rPr>
              <a:t> CE</a:t>
            </a:r>
            <a:endParaRPr kumimoji="0" lang="fr-FR" sz="1300" b="0" i="0" u="none" strike="noStrike" kern="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</a:endParaRPr>
          </a:p>
          <a:p>
            <a:pPr marL="227965" marR="0" lvl="0" indent="-227965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,Sans-Serif"/>
              <a:buChar char="•"/>
              <a:tabLst/>
              <a:defRPr/>
            </a:pPr>
            <a:r>
              <a:rPr kumimoji="0" lang="fr-FR" sz="13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</a:rPr>
              <a:t>Communiqué de presse</a:t>
            </a:r>
          </a:p>
        </p:txBody>
      </p:sp>
      <p:cxnSp>
        <p:nvCxnSpPr>
          <p:cNvPr id="18" name="Straight Connector 3">
            <a:extLst>
              <a:ext uri="{FF2B5EF4-FFF2-40B4-BE49-F238E27FC236}">
                <a16:creationId xmlns:a16="http://schemas.microsoft.com/office/drawing/2014/main" id="{557D05F5-8583-18D1-5C6C-246996E5C2A6}"/>
              </a:ext>
            </a:extLst>
          </p:cNvPr>
          <p:cNvCxnSpPr>
            <a:cxnSpLocks/>
          </p:cNvCxnSpPr>
          <p:nvPr/>
        </p:nvCxnSpPr>
        <p:spPr>
          <a:xfrm>
            <a:off x="4427992" y="4508387"/>
            <a:ext cx="3191272" cy="20876"/>
          </a:xfrm>
          <a:prstGeom prst="line">
            <a:avLst/>
          </a:prstGeom>
          <a:noFill/>
          <a:ln w="15875" cap="flat" cmpd="sng" algn="ctr">
            <a:solidFill>
              <a:srgbClr val="3E454A">
                <a:lumMod val="50000"/>
                <a:lumOff val="50000"/>
              </a:srgbClr>
            </a:solidFill>
            <a:prstDash val="sysDash"/>
            <a:miter lim="800000"/>
            <a:headEnd type="oval"/>
            <a:tailEnd type="triangle"/>
          </a:ln>
          <a:effectLst/>
        </p:spPr>
      </p:cxn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5D485C7D-90B6-6CCB-64EB-52B8A38475A4}"/>
              </a:ext>
            </a:extLst>
          </p:cNvPr>
          <p:cNvSpPr/>
          <p:nvPr/>
        </p:nvSpPr>
        <p:spPr>
          <a:xfrm>
            <a:off x="4364349" y="4651127"/>
            <a:ext cx="3302438" cy="1509721"/>
          </a:xfrm>
          <a:prstGeom prst="roundRect">
            <a:avLst/>
          </a:prstGeom>
          <a:solidFill>
            <a:srgbClr val="D7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BCDAB0C-85CE-3F7F-1E53-17D0BE8B773B}"/>
              </a:ext>
            </a:extLst>
          </p:cNvPr>
          <p:cNvSpPr txBox="1"/>
          <p:nvPr/>
        </p:nvSpPr>
        <p:spPr>
          <a:xfrm>
            <a:off x="5130117" y="4650475"/>
            <a:ext cx="261463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400" b="1" i="1" dirty="0">
                <a:solidFill>
                  <a:srgbClr val="FFFFFF"/>
                </a:solidFill>
                <a:cs typeface="Arial" panose="020B0604020202020204" pitchFamily="34" charset="0"/>
                <a:sym typeface="Arial"/>
              </a:rPr>
              <a:t>LANCEMENT NATIONAL 15/11 – CAMPAGNE MEDIA</a:t>
            </a:r>
          </a:p>
          <a:p>
            <a:pPr algn="ctr"/>
            <a:endParaRPr lang="fr-FR" sz="1400" b="1" i="1" dirty="0">
              <a:solidFill>
                <a:srgbClr val="FFFFFF"/>
              </a:solidFill>
              <a:cs typeface="Arial" panose="020B0604020202020204" pitchFamily="34" charset="0"/>
              <a:sym typeface="Arial"/>
            </a:endParaRPr>
          </a:p>
          <a:p>
            <a:r>
              <a:rPr lang="fr-FR" sz="1200" dirty="0">
                <a:solidFill>
                  <a:srgbClr val="FFFFFF"/>
                </a:solidFill>
                <a:cs typeface="Arial" panose="020B0604020202020204" pitchFamily="34" charset="0"/>
                <a:sym typeface="Arial"/>
              </a:rPr>
              <a:t>Dispositif de communication externe dédié Apple : Presse Quotidienne Régionale et réseaux sociaux  </a:t>
            </a:r>
            <a:endParaRPr lang="fr-FR" sz="1200" kern="0" dirty="0">
              <a:solidFill>
                <a:srgbClr val="C30F0F"/>
              </a:solidFill>
              <a:cs typeface="Arial"/>
              <a:sym typeface="Arial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57B2DF67-432B-D448-F90C-C3C07BDADE7F}"/>
              </a:ext>
            </a:extLst>
          </p:cNvPr>
          <p:cNvGrpSpPr/>
          <p:nvPr/>
        </p:nvGrpSpPr>
        <p:grpSpPr>
          <a:xfrm>
            <a:off x="4374419" y="4698468"/>
            <a:ext cx="792766" cy="707284"/>
            <a:chOff x="2094501" y="2805643"/>
            <a:chExt cx="430771" cy="338689"/>
          </a:xfrm>
        </p:grpSpPr>
        <p:sp>
          <p:nvSpPr>
            <p:cNvPr id="22" name="Freeform 102">
              <a:extLst>
                <a:ext uri="{FF2B5EF4-FFF2-40B4-BE49-F238E27FC236}">
                  <a16:creationId xmlns:a16="http://schemas.microsoft.com/office/drawing/2014/main" id="{15940674-283D-8D02-5135-A381DD68E151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4501" y="3017324"/>
              <a:ext cx="50803" cy="83614"/>
            </a:xfrm>
            <a:custGeom>
              <a:avLst/>
              <a:gdLst>
                <a:gd name="T0" fmla="*/ 0 w 48"/>
                <a:gd name="T1" fmla="*/ 12 h 79"/>
                <a:gd name="T2" fmla="*/ 17 w 48"/>
                <a:gd name="T3" fmla="*/ 0 h 79"/>
                <a:gd name="T4" fmla="*/ 48 w 48"/>
                <a:gd name="T5" fmla="*/ 75 h 79"/>
                <a:gd name="T6" fmla="*/ 34 w 48"/>
                <a:gd name="T7" fmla="*/ 79 h 79"/>
                <a:gd name="T8" fmla="*/ 0 w 48"/>
                <a:gd name="T9" fmla="*/ 1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79">
                  <a:moveTo>
                    <a:pt x="0" y="12"/>
                  </a:moveTo>
                  <a:lnTo>
                    <a:pt x="17" y="0"/>
                  </a:lnTo>
                  <a:lnTo>
                    <a:pt x="48" y="75"/>
                  </a:lnTo>
                  <a:lnTo>
                    <a:pt x="34" y="79"/>
                  </a:lnTo>
                  <a:lnTo>
                    <a:pt x="0" y="12"/>
                  </a:lnTo>
                  <a:close/>
                </a:path>
              </a:pathLst>
            </a:cu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Freeform 103">
              <a:extLst>
                <a:ext uri="{FF2B5EF4-FFF2-40B4-BE49-F238E27FC236}">
                  <a16:creationId xmlns:a16="http://schemas.microsoft.com/office/drawing/2014/main" id="{9090E7F8-34EC-5ADF-8502-D3A864C74F83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1145" y="2883965"/>
              <a:ext cx="102665" cy="91023"/>
            </a:xfrm>
            <a:custGeom>
              <a:avLst/>
              <a:gdLst>
                <a:gd name="T0" fmla="*/ 35 w 41"/>
                <a:gd name="T1" fmla="*/ 17 h 36"/>
                <a:gd name="T2" fmla="*/ 41 w 41"/>
                <a:gd name="T3" fmla="*/ 14 h 36"/>
                <a:gd name="T4" fmla="*/ 35 w 41"/>
                <a:gd name="T5" fmla="*/ 0 h 36"/>
                <a:gd name="T6" fmla="*/ 0 w 41"/>
                <a:gd name="T7" fmla="*/ 32 h 36"/>
                <a:gd name="T8" fmla="*/ 2 w 41"/>
                <a:gd name="T9" fmla="*/ 36 h 36"/>
                <a:gd name="T10" fmla="*/ 26 w 41"/>
                <a:gd name="T11" fmla="*/ 2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36">
                  <a:moveTo>
                    <a:pt x="35" y="17"/>
                  </a:moveTo>
                  <a:cubicBezTo>
                    <a:pt x="37" y="16"/>
                    <a:pt x="39" y="15"/>
                    <a:pt x="41" y="14"/>
                  </a:cubicBezTo>
                  <a:cubicBezTo>
                    <a:pt x="39" y="9"/>
                    <a:pt x="37" y="5"/>
                    <a:pt x="35" y="0"/>
                  </a:cubicBezTo>
                  <a:cubicBezTo>
                    <a:pt x="23" y="11"/>
                    <a:pt x="12" y="21"/>
                    <a:pt x="0" y="32"/>
                  </a:cubicBezTo>
                  <a:cubicBezTo>
                    <a:pt x="1" y="33"/>
                    <a:pt x="1" y="35"/>
                    <a:pt x="2" y="36"/>
                  </a:cubicBezTo>
                  <a:cubicBezTo>
                    <a:pt x="10" y="32"/>
                    <a:pt x="18" y="27"/>
                    <a:pt x="26" y="22"/>
                  </a:cubicBezTo>
                </a:path>
              </a:pathLst>
            </a:cu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endParaRPr>
            </a:p>
          </p:txBody>
        </p:sp>
        <p:sp>
          <p:nvSpPr>
            <p:cNvPr id="24" name="Freeform 104">
              <a:extLst>
                <a:ext uri="{FF2B5EF4-FFF2-40B4-BE49-F238E27FC236}">
                  <a16:creationId xmlns:a16="http://schemas.microsoft.com/office/drawing/2014/main" id="{0D38C315-C280-E4EC-4254-A7595027C8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3078" y="2956995"/>
              <a:ext cx="183104" cy="187337"/>
            </a:xfrm>
            <a:custGeom>
              <a:avLst/>
              <a:gdLst>
                <a:gd name="T0" fmla="*/ 73 w 73"/>
                <a:gd name="T1" fmla="*/ 71 h 74"/>
                <a:gd name="T2" fmla="*/ 70 w 73"/>
                <a:gd name="T3" fmla="*/ 73 h 74"/>
                <a:gd name="T4" fmla="*/ 64 w 73"/>
                <a:gd name="T5" fmla="*/ 71 h 74"/>
                <a:gd name="T6" fmla="*/ 46 w 73"/>
                <a:gd name="T7" fmla="*/ 48 h 74"/>
                <a:gd name="T8" fmla="*/ 40 w 73"/>
                <a:gd name="T9" fmla="*/ 46 h 74"/>
                <a:gd name="T10" fmla="*/ 21 w 73"/>
                <a:gd name="T11" fmla="*/ 55 h 74"/>
                <a:gd name="T12" fmla="*/ 14 w 73"/>
                <a:gd name="T13" fmla="*/ 52 h 74"/>
                <a:gd name="T14" fmla="*/ 1 w 73"/>
                <a:gd name="T15" fmla="*/ 22 h 74"/>
                <a:gd name="T16" fmla="*/ 3 w 73"/>
                <a:gd name="T17" fmla="*/ 16 h 74"/>
                <a:gd name="T18" fmla="*/ 39 w 73"/>
                <a:gd name="T19" fmla="*/ 0 h 74"/>
                <a:gd name="T20" fmla="*/ 51 w 73"/>
                <a:gd name="T21" fmla="*/ 28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3" h="74">
                  <a:moveTo>
                    <a:pt x="73" y="71"/>
                  </a:moveTo>
                  <a:cubicBezTo>
                    <a:pt x="71" y="72"/>
                    <a:pt x="72" y="72"/>
                    <a:pt x="70" y="73"/>
                  </a:cubicBezTo>
                  <a:cubicBezTo>
                    <a:pt x="67" y="74"/>
                    <a:pt x="66" y="73"/>
                    <a:pt x="64" y="71"/>
                  </a:cubicBezTo>
                  <a:cubicBezTo>
                    <a:pt x="58" y="63"/>
                    <a:pt x="52" y="55"/>
                    <a:pt x="46" y="48"/>
                  </a:cubicBezTo>
                  <a:cubicBezTo>
                    <a:pt x="44" y="45"/>
                    <a:pt x="43" y="45"/>
                    <a:pt x="40" y="46"/>
                  </a:cubicBezTo>
                  <a:cubicBezTo>
                    <a:pt x="34" y="49"/>
                    <a:pt x="27" y="52"/>
                    <a:pt x="21" y="55"/>
                  </a:cubicBezTo>
                  <a:cubicBezTo>
                    <a:pt x="18" y="56"/>
                    <a:pt x="16" y="56"/>
                    <a:pt x="14" y="52"/>
                  </a:cubicBezTo>
                  <a:cubicBezTo>
                    <a:pt x="10" y="42"/>
                    <a:pt x="5" y="32"/>
                    <a:pt x="1" y="22"/>
                  </a:cubicBezTo>
                  <a:cubicBezTo>
                    <a:pt x="0" y="19"/>
                    <a:pt x="0" y="17"/>
                    <a:pt x="3" y="16"/>
                  </a:cubicBezTo>
                  <a:cubicBezTo>
                    <a:pt x="15" y="11"/>
                    <a:pt x="27" y="5"/>
                    <a:pt x="39" y="0"/>
                  </a:cubicBezTo>
                  <a:cubicBezTo>
                    <a:pt x="44" y="9"/>
                    <a:pt x="48" y="19"/>
                    <a:pt x="51" y="28"/>
                  </a:cubicBezTo>
                </a:path>
              </a:pathLst>
            </a:cu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Freeform 105">
              <a:extLst>
                <a:ext uri="{FF2B5EF4-FFF2-40B4-BE49-F238E27FC236}">
                  <a16:creationId xmlns:a16="http://schemas.microsoft.com/office/drawing/2014/main" id="{A943DE5A-942B-AE2B-55BF-EB23673B609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6037" y="2898782"/>
              <a:ext cx="48687" cy="83614"/>
            </a:xfrm>
            <a:custGeom>
              <a:avLst/>
              <a:gdLst>
                <a:gd name="T0" fmla="*/ 14 w 19"/>
                <a:gd name="T1" fmla="*/ 33 h 33"/>
                <a:gd name="T2" fmla="*/ 0 w 19"/>
                <a:gd name="T3" fmla="*/ 0 h 33"/>
                <a:gd name="T4" fmla="*/ 15 w 19"/>
                <a:gd name="T5" fmla="*/ 11 h 33"/>
                <a:gd name="T6" fmla="*/ 14 w 19"/>
                <a:gd name="T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33">
                  <a:moveTo>
                    <a:pt x="14" y="33"/>
                  </a:moveTo>
                  <a:cubicBezTo>
                    <a:pt x="9" y="22"/>
                    <a:pt x="5" y="11"/>
                    <a:pt x="0" y="0"/>
                  </a:cubicBezTo>
                  <a:cubicBezTo>
                    <a:pt x="7" y="1"/>
                    <a:pt x="12" y="5"/>
                    <a:pt x="15" y="11"/>
                  </a:cubicBezTo>
                  <a:cubicBezTo>
                    <a:pt x="19" y="18"/>
                    <a:pt x="19" y="25"/>
                    <a:pt x="14" y="33"/>
                  </a:cubicBezTo>
                  <a:close/>
                </a:path>
              </a:pathLst>
            </a:cu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Freeform 106">
              <a:extLst>
                <a:ext uri="{FF2B5EF4-FFF2-40B4-BE49-F238E27FC236}">
                  <a16:creationId xmlns:a16="http://schemas.microsoft.com/office/drawing/2014/main" id="{34746F17-77B0-E2AE-7F51-9BA4608B0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8079" y="3053309"/>
              <a:ext cx="52920" cy="70913"/>
            </a:xfrm>
            <a:custGeom>
              <a:avLst/>
              <a:gdLst>
                <a:gd name="T0" fmla="*/ 20 w 21"/>
                <a:gd name="T1" fmla="*/ 28 h 28"/>
                <a:gd name="T2" fmla="*/ 19 w 21"/>
                <a:gd name="T3" fmla="*/ 22 h 28"/>
                <a:gd name="T4" fmla="*/ 0 w 2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28">
                  <a:moveTo>
                    <a:pt x="20" y="28"/>
                  </a:moveTo>
                  <a:cubicBezTo>
                    <a:pt x="21" y="26"/>
                    <a:pt x="21" y="24"/>
                    <a:pt x="19" y="22"/>
                  </a:cubicBezTo>
                  <a:cubicBezTo>
                    <a:pt x="13" y="15"/>
                    <a:pt x="6" y="7"/>
                    <a:pt x="0" y="0"/>
                  </a:cubicBezTo>
                </a:path>
              </a:pathLst>
            </a:cu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Freeform 107">
              <a:extLst>
                <a:ext uri="{FF2B5EF4-FFF2-40B4-BE49-F238E27FC236}">
                  <a16:creationId xmlns:a16="http://schemas.microsoft.com/office/drawing/2014/main" id="{1B6D5228-C401-1C2B-3676-6F2242EABE9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7970" y="2833161"/>
              <a:ext cx="176753" cy="220148"/>
            </a:xfrm>
            <a:custGeom>
              <a:avLst/>
              <a:gdLst>
                <a:gd name="T0" fmla="*/ 0 w 70"/>
                <a:gd name="T1" fmla="*/ 40 h 87"/>
                <a:gd name="T2" fmla="*/ 35 w 70"/>
                <a:gd name="T3" fmla="*/ 3 h 87"/>
                <a:gd name="T4" fmla="*/ 70 w 70"/>
                <a:gd name="T5" fmla="*/ 86 h 87"/>
                <a:gd name="T6" fmla="*/ 64 w 70"/>
                <a:gd name="T7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" h="87">
                  <a:moveTo>
                    <a:pt x="0" y="40"/>
                  </a:moveTo>
                  <a:cubicBezTo>
                    <a:pt x="12" y="27"/>
                    <a:pt x="33" y="0"/>
                    <a:pt x="35" y="3"/>
                  </a:cubicBezTo>
                  <a:cubicBezTo>
                    <a:pt x="37" y="4"/>
                    <a:pt x="70" y="86"/>
                    <a:pt x="70" y="86"/>
                  </a:cubicBezTo>
                  <a:cubicBezTo>
                    <a:pt x="70" y="86"/>
                    <a:pt x="67" y="87"/>
                    <a:pt x="64" y="87"/>
                  </a:cubicBezTo>
                </a:path>
              </a:pathLst>
            </a:cu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Freeform 108">
              <a:extLst>
                <a:ext uri="{FF2B5EF4-FFF2-40B4-BE49-F238E27FC236}">
                  <a16:creationId xmlns:a16="http://schemas.microsoft.com/office/drawing/2014/main" id="{2EBE462B-5294-E776-8ED4-092B6AEF1D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1035" y="2944294"/>
              <a:ext cx="135476" cy="109016"/>
            </a:xfrm>
            <a:custGeom>
              <a:avLst/>
              <a:gdLst>
                <a:gd name="T0" fmla="*/ 54 w 54"/>
                <a:gd name="T1" fmla="*/ 43 h 43"/>
                <a:gd name="T2" fmla="*/ 23 w 54"/>
                <a:gd name="T3" fmla="*/ 43 h 43"/>
                <a:gd name="T4" fmla="*/ 16 w 54"/>
                <a:gd name="T5" fmla="*/ 39 h 43"/>
                <a:gd name="T6" fmla="*/ 2 w 54"/>
                <a:gd name="T7" fmla="*/ 6 h 43"/>
                <a:gd name="T8" fmla="*/ 3 w 54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3">
                  <a:moveTo>
                    <a:pt x="54" y="43"/>
                  </a:moveTo>
                  <a:cubicBezTo>
                    <a:pt x="23" y="43"/>
                    <a:pt x="23" y="43"/>
                    <a:pt x="23" y="43"/>
                  </a:cubicBezTo>
                  <a:cubicBezTo>
                    <a:pt x="20" y="43"/>
                    <a:pt x="17" y="42"/>
                    <a:pt x="16" y="39"/>
                  </a:cubicBezTo>
                  <a:cubicBezTo>
                    <a:pt x="12" y="28"/>
                    <a:pt x="7" y="17"/>
                    <a:pt x="2" y="6"/>
                  </a:cubicBezTo>
                  <a:cubicBezTo>
                    <a:pt x="0" y="4"/>
                    <a:pt x="1" y="2"/>
                    <a:pt x="3" y="0"/>
                  </a:cubicBezTo>
                </a:path>
              </a:pathLst>
            </a:cu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Line 109">
              <a:extLst>
                <a:ext uri="{FF2B5EF4-FFF2-40B4-BE49-F238E27FC236}">
                  <a16:creationId xmlns:a16="http://schemas.microsoft.com/office/drawing/2014/main" id="{77908236-2BCD-A17C-5BFA-2A2544CE90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86621" y="3053309"/>
              <a:ext cx="5292" cy="0"/>
            </a:xfrm>
            <a:prstGeom prst="line">
              <a:avLst/>
            </a:pr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endParaRPr>
            </a:p>
          </p:txBody>
        </p:sp>
        <p:sp>
          <p:nvSpPr>
            <p:cNvPr id="2065" name="Line 110">
              <a:extLst>
                <a:ext uri="{FF2B5EF4-FFF2-40B4-BE49-F238E27FC236}">
                  <a16:creationId xmlns:a16="http://schemas.microsoft.com/office/drawing/2014/main" id="{5382719F-DF3C-1E90-507A-F370662D08C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44833" y="2847979"/>
              <a:ext cx="49745" cy="41278"/>
            </a:xfrm>
            <a:prstGeom prst="line">
              <a:avLst/>
            </a:pr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endParaRPr>
            </a:p>
          </p:txBody>
        </p:sp>
        <p:sp>
          <p:nvSpPr>
            <p:cNvPr id="2066" name="Line 111">
              <a:extLst>
                <a:ext uri="{FF2B5EF4-FFF2-40B4-BE49-F238E27FC236}">
                  <a16:creationId xmlns:a16="http://schemas.microsoft.com/office/drawing/2014/main" id="{C3793AD6-FC77-00FE-720E-78B69F131EE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76585" y="2946411"/>
              <a:ext cx="48687" cy="5292"/>
            </a:xfrm>
            <a:prstGeom prst="line">
              <a:avLst/>
            </a:pr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endParaRPr>
            </a:p>
          </p:txBody>
        </p:sp>
        <p:sp>
          <p:nvSpPr>
            <p:cNvPr id="2067" name="Line 112">
              <a:extLst>
                <a:ext uri="{FF2B5EF4-FFF2-40B4-BE49-F238E27FC236}">
                  <a16:creationId xmlns:a16="http://schemas.microsoft.com/office/drawing/2014/main" id="{9863739E-7E73-3043-9155-A0726F0D8A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88737" y="2805643"/>
              <a:ext cx="12701" cy="29635"/>
            </a:xfrm>
            <a:prstGeom prst="line">
              <a:avLst/>
            </a:pr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068" name="Oval 27">
            <a:extLst>
              <a:ext uri="{FF2B5EF4-FFF2-40B4-BE49-F238E27FC236}">
                <a16:creationId xmlns:a16="http://schemas.microsoft.com/office/drawing/2014/main" id="{70EB40C3-B227-08C0-DC5E-99851B60E952}"/>
              </a:ext>
            </a:extLst>
          </p:cNvPr>
          <p:cNvSpPr/>
          <p:nvPr/>
        </p:nvSpPr>
        <p:spPr>
          <a:xfrm>
            <a:off x="4992933" y="3295960"/>
            <a:ext cx="256215" cy="291892"/>
          </a:xfrm>
          <a:prstGeom prst="ellipse">
            <a:avLst/>
          </a:prstGeom>
          <a:solidFill>
            <a:srgbClr val="C00000"/>
          </a:solidFill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6254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srgbClr val="B72424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2069" name="ZoneTexte 2068">
            <a:extLst>
              <a:ext uri="{FF2B5EF4-FFF2-40B4-BE49-F238E27FC236}">
                <a16:creationId xmlns:a16="http://schemas.microsoft.com/office/drawing/2014/main" id="{6E24CB09-E492-0CE1-F550-1CF5B4E34F6C}"/>
              </a:ext>
            </a:extLst>
          </p:cNvPr>
          <p:cNvSpPr txBox="1"/>
          <p:nvPr/>
        </p:nvSpPr>
        <p:spPr>
          <a:xfrm>
            <a:off x="5021201" y="3508106"/>
            <a:ext cx="2553391" cy="323165"/>
          </a:xfrm>
          <a:prstGeom prst="rect">
            <a:avLst/>
          </a:prstGeom>
          <a:noFill/>
        </p:spPr>
        <p:txBody>
          <a:bodyPr wrap="square" lIns="121920" tIns="60960" rIns="121920" bIns="60960" anchor="t">
            <a:spAutoFit/>
          </a:bodyPr>
          <a:lstStyle/>
          <a:p>
            <a:pPr marL="227965" indent="-227965" defTabSz="1219170">
              <a:buFont typeface="Arial,Sans-Serif"/>
              <a:buChar char="•"/>
            </a:pPr>
            <a:r>
              <a:rPr lang="fr-FR" sz="1300" b="1" kern="0" dirty="0">
                <a:solidFill>
                  <a:srgbClr val="000000"/>
                </a:solidFill>
                <a:cs typeface="Arial"/>
                <a:sym typeface="Arial"/>
              </a:rPr>
              <a:t>Campagne Média</a:t>
            </a:r>
            <a:endParaRPr lang="fr-FR" sz="1300" b="1" kern="0" dirty="0">
              <a:solidFill>
                <a:srgbClr val="000000"/>
              </a:solidFill>
              <a:cs typeface="Arial"/>
            </a:endParaRPr>
          </a:p>
        </p:txBody>
      </p:sp>
      <p:sp>
        <p:nvSpPr>
          <p:cNvPr id="2070" name="ZoneTexte 2069">
            <a:extLst>
              <a:ext uri="{FF2B5EF4-FFF2-40B4-BE49-F238E27FC236}">
                <a16:creationId xmlns:a16="http://schemas.microsoft.com/office/drawing/2014/main" id="{9477785D-24C5-3B04-7AD2-4DB75AA77BA2}"/>
              </a:ext>
            </a:extLst>
          </p:cNvPr>
          <p:cNvSpPr txBox="1"/>
          <p:nvPr/>
        </p:nvSpPr>
        <p:spPr>
          <a:xfrm>
            <a:off x="4485186" y="2824701"/>
            <a:ext cx="1481529" cy="492443"/>
          </a:xfrm>
          <a:prstGeom prst="rect">
            <a:avLst/>
          </a:prstGeom>
          <a:noFill/>
        </p:spPr>
        <p:txBody>
          <a:bodyPr wrap="square" lIns="121920" tIns="60960" rIns="121920" bIns="60960" rtlCol="0" anchor="t">
            <a:spAutoFit/>
          </a:bodyPr>
          <a:lstStyle/>
          <a:p>
            <a:pPr algn="ctr" defTabSz="1625478">
              <a:defRPr/>
            </a:pPr>
            <a:r>
              <a:rPr lang="fr-FR" sz="2400" b="1" kern="0" dirty="0">
                <a:solidFill>
                  <a:srgbClr val="B72424"/>
                </a:solidFill>
                <a:cs typeface="Arial"/>
                <a:sym typeface="Arial"/>
              </a:rPr>
              <a:t>15/11</a:t>
            </a:r>
            <a:endParaRPr lang="fr-FR" sz="1450" kern="0" dirty="0">
              <a:solidFill>
                <a:srgbClr val="B72424"/>
              </a:solidFill>
              <a:cs typeface="Arial"/>
              <a:sym typeface="Arial"/>
            </a:endParaRPr>
          </a:p>
        </p:txBody>
      </p:sp>
      <p:sp>
        <p:nvSpPr>
          <p:cNvPr id="2072" name="Espace réservé du texte 2">
            <a:extLst>
              <a:ext uri="{FF2B5EF4-FFF2-40B4-BE49-F238E27FC236}">
                <a16:creationId xmlns:a16="http://schemas.microsoft.com/office/drawing/2014/main" id="{6F006257-743A-D075-EBD3-B7F497BA9D99}"/>
              </a:ext>
            </a:extLst>
          </p:cNvPr>
          <p:cNvSpPr txBox="1">
            <a:spLocks/>
          </p:cNvSpPr>
          <p:nvPr/>
        </p:nvSpPr>
        <p:spPr>
          <a:xfrm>
            <a:off x="696000" y="1221135"/>
            <a:ext cx="10799999" cy="43200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8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Planning </a:t>
            </a:r>
          </a:p>
        </p:txBody>
      </p:sp>
      <p:pic>
        <p:nvPicPr>
          <p:cNvPr id="2073" name="Image 2072">
            <a:extLst>
              <a:ext uri="{FF2B5EF4-FFF2-40B4-BE49-F238E27FC236}">
                <a16:creationId xmlns:a16="http://schemas.microsoft.com/office/drawing/2014/main" id="{619A98D1-A06A-C4B7-882E-45484AB3FC2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513" b="91569" l="5950" r="93822">
                        <a14:foregroundMark x1="18993" y1="39344" x2="18993" y2="39344"/>
                        <a14:foregroundMark x1="8238" y1="43091" x2="8238" y2="43091"/>
                        <a14:foregroundMark x1="32723" y1="6323" x2="32723" y2="6323"/>
                        <a14:foregroundMark x1="50114" y1="28103" x2="50114" y2="28103"/>
                        <a14:foregroundMark x1="44165" y1="25293" x2="51716" y2="69321"/>
                        <a14:foregroundMark x1="51716" y1="69321" x2="48741" y2="80796"/>
                        <a14:foregroundMark x1="54005" y1="16862" x2="55835" y2="65105"/>
                        <a14:foregroundMark x1="55835" y1="65105" x2="56751" y2="66276"/>
                        <a14:foregroundMark x1="71854" y1="25761" x2="77803" y2="60656"/>
                        <a14:foregroundMark x1="79176" y1="36066" x2="88101" y2="49649"/>
                        <a14:foregroundMark x1="74600" y1="21077" x2="89016" y2="44496"/>
                        <a14:foregroundMark x1="89016" y1="44496" x2="78032" y2="72834"/>
                        <a14:foregroundMark x1="78032" y1="72834" x2="69108" y2="18970"/>
                        <a14:foregroundMark x1="69108" y1="18970" x2="82380" y2="22482"/>
                        <a14:foregroundMark x1="41876" y1="8665" x2="59725" y2="11944"/>
                        <a14:foregroundMark x1="59725" y1="11944" x2="60641" y2="80796"/>
                        <a14:foregroundMark x1="60641" y1="80796" x2="44851" y2="70023"/>
                        <a14:foregroundMark x1="44851" y1="70023" x2="42563" y2="10773"/>
                        <a14:foregroundMark x1="42563" y1="10773" x2="41876" y2="10539"/>
                        <a14:foregroundMark x1="44622" y1="82201" x2="44622" y2="82201"/>
                        <a14:foregroundMark x1="44165" y1="85948" x2="59954" y2="84543"/>
                        <a14:foregroundMark x1="43707" y1="75644" x2="40046" y2="88525"/>
                        <a14:foregroundMark x1="24027" y1="37002" x2="38444" y2="48009"/>
                        <a14:foregroundMark x1="38444" y1="48009" x2="63387" y2="45667"/>
                        <a14:foregroundMark x1="63387" y1="45667" x2="74371" y2="62998"/>
                        <a14:foregroundMark x1="74371" y1="62998" x2="73227" y2="62998"/>
                        <a14:foregroundMark x1="6407" y1="38876" x2="6407" y2="38876"/>
                        <a14:foregroundMark x1="90847" y1="39813" x2="92220" y2="54567"/>
                        <a14:foregroundMark x1="90847" y1="36066" x2="92677" y2="48244"/>
                        <a14:foregroundMark x1="82838" y1="37002" x2="82838" y2="37002"/>
                        <a14:foregroundMark x1="85584" y1="36534" x2="85584" y2="37939"/>
                        <a14:foregroundMark x1="90389" y1="45433" x2="90389" y2="45433"/>
                        <a14:foregroundMark x1="94508" y1="45902" x2="94508" y2="45902"/>
                        <a14:foregroundMark x1="85584" y1="38876" x2="85584" y2="38876"/>
                        <a14:foregroundMark x1="85126" y1="44496" x2="78261" y2="73302"/>
                        <a14:foregroundMark x1="78261" y1="73302" x2="78261" y2="73302"/>
                        <a14:foregroundMark x1="92220" y1="38407" x2="92220" y2="55035"/>
                        <a14:foregroundMark x1="91762" y1="38876" x2="92220" y2="55504"/>
                        <a14:foregroundMark x1="92220" y1="39813" x2="91762" y2="57377"/>
                        <a14:foregroundMark x1="91762" y1="39344" x2="92677" y2="54098"/>
                        <a14:foregroundMark x1="65904" y1="5386" x2="65904" y2="5386"/>
                        <a14:foregroundMark x1="64989" y1="5386" x2="64989" y2="5386"/>
                        <a14:foregroundMark x1="32265" y1="19672" x2="31808" y2="64169"/>
                        <a14:foregroundMark x1="31808" y1="64169" x2="38902" y2="85714"/>
                        <a14:foregroundMark x1="38902" y1="85714" x2="56751" y2="88290"/>
                        <a14:foregroundMark x1="56751" y1="88290" x2="80092" y2="69087"/>
                        <a14:foregroundMark x1="80092" y1="69087" x2="82380" y2="64871"/>
                        <a14:foregroundMark x1="51030" y1="89930" x2="51030" y2="89930"/>
                        <a14:foregroundMark x1="49199" y1="90867" x2="47826" y2="90867"/>
                        <a14:foregroundMark x1="45080" y1="89461" x2="45080" y2="89461"/>
                        <a14:foregroundMark x1="41876" y1="91803" x2="41876" y2="91803"/>
                        <a14:foregroundMark x1="58124" y1="90398" x2="58124" y2="90398"/>
                        <a14:foregroundMark x1="43249" y1="70023" x2="43249" y2="70023"/>
                        <a14:foregroundMark x1="40046" y1="74707" x2="40046" y2="74707"/>
                        <a14:foregroundMark x1="39588" y1="62529" x2="39588" y2="62529"/>
                        <a14:foregroundMark x1="40046" y1="56909" x2="40046" y2="56909"/>
                        <a14:foregroundMark x1="42334" y1="42623" x2="42334" y2="42623"/>
                        <a14:foregroundMark x1="40503" y1="34192" x2="40503" y2="34192"/>
                        <a14:foregroundMark x1="40503" y1="30913" x2="40503" y2="30913"/>
                        <a14:foregroundMark x1="40503" y1="23888" x2="40503" y2="23888"/>
                        <a14:foregroundMark x1="38673" y1="44965" x2="38673" y2="44965"/>
                        <a14:foregroundMark x1="39588" y1="34192" x2="41419" y2="47307"/>
                        <a14:foregroundMark x1="39588" y1="13349" x2="39130" y2="32787"/>
                        <a14:foregroundMark x1="39130" y1="32787" x2="39130" y2="32787"/>
                        <a14:foregroundMark x1="38673" y1="8665" x2="40961" y2="11944"/>
                        <a14:foregroundMark x1="41419" y1="7260" x2="61785" y2="10539"/>
                        <a14:foregroundMark x1="63616" y1="8197" x2="40732" y2="7728"/>
                        <a14:foregroundMark x1="40732" y1="7728" x2="39130" y2="8665"/>
                        <a14:foregroundMark x1="60412" y1="5386" x2="41876" y2="6089"/>
                        <a14:foregroundMark x1="41876" y1="6089" x2="37757" y2="7728"/>
                        <a14:foregroundMark x1="62243" y1="4450" x2="62243" y2="4450"/>
                        <a14:foregroundMark x1="47205" y1="5274" x2="38215" y2="5855"/>
                        <a14:foregroundMark x1="59954" y1="4450" x2="56268" y2="4688"/>
                        <a14:foregroundMark x1="59497" y1="3513" x2="56999" y2="3513"/>
                        <a14:foregroundMark x1="70481" y1="9602" x2="70481" y2="9602"/>
                        <a14:foregroundMark x1="54920" y1="4918" x2="54920" y2="4918"/>
                        <a14:foregroundMark x1="51030" y1="4918" x2="51030" y2="4918"/>
                        <a14:foregroundMark x1="46453" y1="4918" x2="46453" y2="4918"/>
                        <a14:foregroundMark x1="41419" y1="4918" x2="41419" y2="4918"/>
                        <a14:foregroundMark x1="37757" y1="6323" x2="37757" y2="6323"/>
                        <a14:foregroundMark x1="6865" y1="44028" x2="7323" y2="55504"/>
                        <a14:foregroundMark x1="6865" y1="43560" x2="7780" y2="50585"/>
                        <a14:backgroundMark x1="38673" y1="703" x2="38673" y2="703"/>
                        <a14:backgroundMark x1="38673" y1="234" x2="59039" y2="23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60238" y="1144520"/>
            <a:ext cx="829021" cy="8100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903ED8C-A83C-66D3-67DA-57FC1B80AA40}"/>
              </a:ext>
            </a:extLst>
          </p:cNvPr>
          <p:cNvSpPr txBox="1"/>
          <p:nvPr/>
        </p:nvSpPr>
        <p:spPr>
          <a:xfrm>
            <a:off x="409069" y="5461506"/>
            <a:ext cx="22656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fr-FR" sz="1100" b="0" i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* Période pendant laquelle nous ne pourrons mettre la solution Apple en concurrence avec Android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18062030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184BBA0-D874-4088-9322-89D4D1A17B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6163" y="2048872"/>
            <a:ext cx="6998019" cy="4388873"/>
          </a:xfrm>
        </p:spPr>
        <p:txBody>
          <a:bodyPr/>
          <a:lstStyle/>
          <a:p>
            <a:pPr>
              <a:buClrTx/>
              <a:buFont typeface="+mj-lt"/>
              <a:buAutoNum type="arabicPeriod"/>
            </a:pPr>
            <a:r>
              <a:rPr lang="fr-FR" sz="2400" b="1" dirty="0">
                <a:solidFill>
                  <a:srgbClr val="C80F2A"/>
                </a:solidFill>
              </a:rPr>
              <a:t>Enjeux &amp; contexte</a:t>
            </a:r>
          </a:p>
          <a:p>
            <a:pPr>
              <a:buClrTx/>
            </a:pPr>
            <a:r>
              <a:rPr lang="fr-FR" sz="2400" dirty="0"/>
              <a:t>L’offre </a:t>
            </a:r>
            <a:r>
              <a:rPr lang="fr-FR" sz="2400" dirty="0" err="1"/>
              <a:t>Tap</a:t>
            </a:r>
            <a:r>
              <a:rPr lang="fr-FR" sz="2400" dirty="0"/>
              <a:t> To </a:t>
            </a:r>
            <a:r>
              <a:rPr lang="fr-FR" sz="2400" dirty="0" err="1"/>
              <a:t>Pay</a:t>
            </a:r>
            <a:r>
              <a:rPr lang="fr-FR" sz="2400" dirty="0"/>
              <a:t> sur iPhone </a:t>
            </a:r>
          </a:p>
          <a:p>
            <a:pPr>
              <a:buClrTx/>
            </a:pPr>
            <a:r>
              <a:rPr lang="fr-FR" sz="2400" dirty="0"/>
              <a:t>Parcours de paiement</a:t>
            </a:r>
          </a:p>
          <a:p>
            <a:pPr>
              <a:buClrTx/>
            </a:pPr>
            <a:r>
              <a:rPr lang="fr-FR" sz="2400" dirty="0"/>
              <a:t>Parcours de souscription, d’enrôlement et d’assistance</a:t>
            </a:r>
          </a:p>
          <a:p>
            <a:pPr>
              <a:buClrTx/>
            </a:pPr>
            <a:r>
              <a:rPr lang="fr-FR" sz="2400" dirty="0"/>
              <a:t>Tarification et Modèle économique</a:t>
            </a:r>
          </a:p>
          <a:p>
            <a:pPr>
              <a:buClrTx/>
            </a:pPr>
            <a:r>
              <a:rPr lang="fr-FR" sz="2400" dirty="0"/>
              <a:t>Plan média</a:t>
            </a:r>
          </a:p>
          <a:p>
            <a:pPr>
              <a:buClrTx/>
            </a:pPr>
            <a:r>
              <a:rPr lang="fr-FR" sz="2400" dirty="0"/>
              <a:t>Annexes</a:t>
            </a:r>
          </a:p>
          <a:p>
            <a:pPr>
              <a:buClrTx/>
            </a:pPr>
            <a:endParaRPr lang="fr-FR" sz="2400" dirty="0"/>
          </a:p>
          <a:p>
            <a:endParaRPr lang="fr-FR" sz="24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ADF4C20-1357-438A-BEE4-082974747E7E}"/>
              </a:ext>
            </a:extLst>
          </p:cNvPr>
          <p:cNvSpPr/>
          <p:nvPr/>
        </p:nvSpPr>
        <p:spPr>
          <a:xfrm>
            <a:off x="3483429" y="2022745"/>
            <a:ext cx="7994468" cy="55555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92238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sz="2400" dirty="0">
                <a:solidFill>
                  <a:srgbClr val="C00000"/>
                </a:solidFill>
              </a:rPr>
              <a:t>Contexte marché (1/2)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3579" y="627016"/>
            <a:ext cx="376741" cy="392216"/>
          </a:xfrm>
        </p:spPr>
        <p:txBody>
          <a:bodyPr/>
          <a:lstStyle/>
          <a:p>
            <a:r>
              <a:rPr lang="fr-FR" sz="1800"/>
              <a:t>1</a:t>
            </a: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353FD36D-6773-3FF6-988F-FF1E3B3D0790}"/>
              </a:ext>
            </a:extLst>
          </p:cNvPr>
          <p:cNvSpPr txBox="1">
            <a:spLocks/>
          </p:cNvSpPr>
          <p:nvPr/>
        </p:nvSpPr>
        <p:spPr>
          <a:xfrm>
            <a:off x="695325" y="1184147"/>
            <a:ext cx="10799999" cy="432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8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Vers une nouvelle ère : du TPE traditionnel au </a:t>
            </a:r>
            <a:r>
              <a:rPr kumimoji="0" lang="fr-FR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Softpost</a:t>
            </a:r>
            <a:endParaRPr kumimoji="0" lang="fr-FR" sz="2200" b="1" i="0" u="none" strike="noStrike" kern="120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02685DB-EAA4-7DF1-08BF-BF5D4F61FEF5}"/>
              </a:ext>
            </a:extLst>
          </p:cNvPr>
          <p:cNvSpPr/>
          <p:nvPr/>
        </p:nvSpPr>
        <p:spPr>
          <a:xfrm>
            <a:off x="342123" y="1658501"/>
            <a:ext cx="4296307" cy="2316313"/>
          </a:xfrm>
          <a:prstGeom prst="roundRect">
            <a:avLst/>
          </a:prstGeom>
          <a:solidFill>
            <a:srgbClr val="FFFFFF">
              <a:lumMod val="8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Google Shape;82;p16">
            <a:extLst>
              <a:ext uri="{FF2B5EF4-FFF2-40B4-BE49-F238E27FC236}">
                <a16:creationId xmlns:a16="http://schemas.microsoft.com/office/drawing/2014/main" id="{1A0E5320-4757-9CCB-B283-179DA09110F1}"/>
              </a:ext>
            </a:extLst>
          </p:cNvPr>
          <p:cNvSpPr/>
          <p:nvPr/>
        </p:nvSpPr>
        <p:spPr>
          <a:xfrm>
            <a:off x="1083734" y="1989667"/>
            <a:ext cx="9406466" cy="3454399"/>
          </a:xfrm>
          <a:custGeom>
            <a:avLst/>
            <a:gdLst/>
            <a:ahLst/>
            <a:cxnLst/>
            <a:rect l="l" t="t" r="r" b="b"/>
            <a:pathLst>
              <a:path w="61521" h="29578" extrusionOk="0">
                <a:moveTo>
                  <a:pt x="60796" y="0"/>
                </a:moveTo>
                <a:cubicBezTo>
                  <a:pt x="60741" y="0"/>
                  <a:pt x="60686" y="7"/>
                  <a:pt x="60630" y="21"/>
                </a:cubicBezTo>
                <a:lnTo>
                  <a:pt x="53757" y="1729"/>
                </a:lnTo>
                <a:cubicBezTo>
                  <a:pt x="53242" y="1857"/>
                  <a:pt x="53066" y="2499"/>
                  <a:pt x="53446" y="2870"/>
                </a:cubicBezTo>
                <a:lnTo>
                  <a:pt x="54499" y="3905"/>
                </a:lnTo>
                <a:cubicBezTo>
                  <a:pt x="54415" y="3989"/>
                  <a:pt x="54330" y="4074"/>
                  <a:pt x="54241" y="4163"/>
                </a:cubicBezTo>
                <a:cubicBezTo>
                  <a:pt x="54088" y="4315"/>
                  <a:pt x="53928" y="4476"/>
                  <a:pt x="53760" y="4644"/>
                </a:cubicBezTo>
                <a:cubicBezTo>
                  <a:pt x="53586" y="4806"/>
                  <a:pt x="53404" y="4975"/>
                  <a:pt x="53214" y="5152"/>
                </a:cubicBezTo>
                <a:cubicBezTo>
                  <a:pt x="52834" y="5506"/>
                  <a:pt x="52424" y="5889"/>
                  <a:pt x="51985" y="6298"/>
                </a:cubicBezTo>
                <a:cubicBezTo>
                  <a:pt x="51764" y="6502"/>
                  <a:pt x="51541" y="6718"/>
                  <a:pt x="51302" y="6929"/>
                </a:cubicBezTo>
                <a:cubicBezTo>
                  <a:pt x="51061" y="7138"/>
                  <a:pt x="50813" y="7353"/>
                  <a:pt x="50559" y="7574"/>
                </a:cubicBezTo>
                <a:cubicBezTo>
                  <a:pt x="50050" y="8016"/>
                  <a:pt x="49514" y="8481"/>
                  <a:pt x="48955" y="8966"/>
                </a:cubicBezTo>
                <a:cubicBezTo>
                  <a:pt x="47802" y="9890"/>
                  <a:pt x="46572" y="10925"/>
                  <a:pt x="45201" y="11928"/>
                </a:cubicBezTo>
                <a:cubicBezTo>
                  <a:pt x="44861" y="12184"/>
                  <a:pt x="44518" y="12443"/>
                  <a:pt x="44170" y="12706"/>
                </a:cubicBezTo>
                <a:cubicBezTo>
                  <a:pt x="43813" y="12958"/>
                  <a:pt x="43452" y="13212"/>
                  <a:pt x="43087" y="13470"/>
                </a:cubicBezTo>
                <a:cubicBezTo>
                  <a:pt x="42357" y="13982"/>
                  <a:pt x="41615" y="14517"/>
                  <a:pt x="40831" y="15016"/>
                </a:cubicBezTo>
                <a:cubicBezTo>
                  <a:pt x="40052" y="15521"/>
                  <a:pt x="39271" y="16056"/>
                  <a:pt x="38447" y="16544"/>
                </a:cubicBezTo>
                <a:cubicBezTo>
                  <a:pt x="37628" y="17041"/>
                  <a:pt x="36808" y="17560"/>
                  <a:pt x="35952" y="18033"/>
                </a:cubicBezTo>
                <a:cubicBezTo>
                  <a:pt x="35527" y="18276"/>
                  <a:pt x="35100" y="18519"/>
                  <a:pt x="34671" y="18763"/>
                </a:cubicBezTo>
                <a:cubicBezTo>
                  <a:pt x="34245" y="19009"/>
                  <a:pt x="33802" y="19230"/>
                  <a:pt x="33366" y="19466"/>
                </a:cubicBezTo>
                <a:cubicBezTo>
                  <a:pt x="32928" y="19699"/>
                  <a:pt x="32489" y="19932"/>
                  <a:pt x="32050" y="20165"/>
                </a:cubicBezTo>
                <a:lnTo>
                  <a:pt x="30711" y="20827"/>
                </a:lnTo>
                <a:cubicBezTo>
                  <a:pt x="28927" y="21720"/>
                  <a:pt x="27100" y="22523"/>
                  <a:pt x="25287" y="23289"/>
                </a:cubicBezTo>
                <a:cubicBezTo>
                  <a:pt x="24833" y="23479"/>
                  <a:pt x="24376" y="23653"/>
                  <a:pt x="23923" y="23835"/>
                </a:cubicBezTo>
                <a:cubicBezTo>
                  <a:pt x="23468" y="24012"/>
                  <a:pt x="23020" y="24202"/>
                  <a:pt x="22566" y="24364"/>
                </a:cubicBezTo>
                <a:cubicBezTo>
                  <a:pt x="21659" y="24694"/>
                  <a:pt x="20766" y="25036"/>
                  <a:pt x="19874" y="25328"/>
                </a:cubicBezTo>
                <a:cubicBezTo>
                  <a:pt x="18101" y="25950"/>
                  <a:pt x="16355" y="26462"/>
                  <a:pt x="14696" y="26936"/>
                </a:cubicBezTo>
                <a:cubicBezTo>
                  <a:pt x="13030" y="27385"/>
                  <a:pt x="11445" y="27788"/>
                  <a:pt x="9969" y="28101"/>
                </a:cubicBezTo>
                <a:cubicBezTo>
                  <a:pt x="8493" y="28422"/>
                  <a:pt x="7132" y="28680"/>
                  <a:pt x="5920" y="28875"/>
                </a:cubicBezTo>
                <a:cubicBezTo>
                  <a:pt x="4707" y="29077"/>
                  <a:pt x="3644" y="29217"/>
                  <a:pt x="2767" y="29319"/>
                </a:cubicBezTo>
                <a:cubicBezTo>
                  <a:pt x="1013" y="29523"/>
                  <a:pt x="1" y="29557"/>
                  <a:pt x="1" y="29557"/>
                </a:cubicBezTo>
                <a:cubicBezTo>
                  <a:pt x="1" y="29557"/>
                  <a:pt x="252" y="29570"/>
                  <a:pt x="727" y="29576"/>
                </a:cubicBezTo>
                <a:cubicBezTo>
                  <a:pt x="868" y="29576"/>
                  <a:pt x="1029" y="29577"/>
                  <a:pt x="1209" y="29577"/>
                </a:cubicBezTo>
                <a:cubicBezTo>
                  <a:pt x="1633" y="29577"/>
                  <a:pt x="2161" y="29573"/>
                  <a:pt x="2784" y="29551"/>
                </a:cubicBezTo>
                <a:cubicBezTo>
                  <a:pt x="3670" y="29521"/>
                  <a:pt x="4747" y="29472"/>
                  <a:pt x="5979" y="29371"/>
                </a:cubicBezTo>
                <a:cubicBezTo>
                  <a:pt x="7212" y="29278"/>
                  <a:pt x="8602" y="29133"/>
                  <a:pt x="10113" y="28935"/>
                </a:cubicBezTo>
                <a:cubicBezTo>
                  <a:pt x="11626" y="28745"/>
                  <a:pt x="13256" y="28473"/>
                  <a:pt x="14979" y="28160"/>
                </a:cubicBezTo>
                <a:cubicBezTo>
                  <a:pt x="16695" y="27822"/>
                  <a:pt x="18507" y="27450"/>
                  <a:pt x="20360" y="26971"/>
                </a:cubicBezTo>
                <a:cubicBezTo>
                  <a:pt x="21291" y="26750"/>
                  <a:pt x="22226" y="26480"/>
                  <a:pt x="23178" y="26220"/>
                </a:cubicBezTo>
                <a:cubicBezTo>
                  <a:pt x="23655" y="26094"/>
                  <a:pt x="24125" y="25938"/>
                  <a:pt x="24604" y="25797"/>
                </a:cubicBezTo>
                <a:cubicBezTo>
                  <a:pt x="25081" y="25651"/>
                  <a:pt x="25563" y="25512"/>
                  <a:pt x="26042" y="25357"/>
                </a:cubicBezTo>
                <a:cubicBezTo>
                  <a:pt x="27956" y="24731"/>
                  <a:pt x="29896" y="24065"/>
                  <a:pt x="31801" y="23305"/>
                </a:cubicBezTo>
                <a:lnTo>
                  <a:pt x="33234" y="22739"/>
                </a:lnTo>
                <a:cubicBezTo>
                  <a:pt x="33704" y="22537"/>
                  <a:pt x="34176" y="22336"/>
                  <a:pt x="34646" y="22135"/>
                </a:cubicBezTo>
                <a:cubicBezTo>
                  <a:pt x="35114" y="21929"/>
                  <a:pt x="35590" y="21740"/>
                  <a:pt x="36051" y="21523"/>
                </a:cubicBezTo>
                <a:cubicBezTo>
                  <a:pt x="36513" y="21309"/>
                  <a:pt x="36975" y="21096"/>
                  <a:pt x="37434" y="20883"/>
                </a:cubicBezTo>
                <a:cubicBezTo>
                  <a:pt x="38359" y="20468"/>
                  <a:pt x="39250" y="20004"/>
                  <a:pt x="40139" y="19561"/>
                </a:cubicBezTo>
                <a:cubicBezTo>
                  <a:pt x="41035" y="19126"/>
                  <a:pt x="41889" y="18642"/>
                  <a:pt x="42741" y="18185"/>
                </a:cubicBezTo>
                <a:cubicBezTo>
                  <a:pt x="43599" y="17735"/>
                  <a:pt x="44414" y="17245"/>
                  <a:pt x="45218" y="16776"/>
                </a:cubicBezTo>
                <a:cubicBezTo>
                  <a:pt x="45621" y="16539"/>
                  <a:pt x="46019" y="16306"/>
                  <a:pt x="46411" y="16075"/>
                </a:cubicBezTo>
                <a:cubicBezTo>
                  <a:pt x="46797" y="15832"/>
                  <a:pt x="47178" y="15593"/>
                  <a:pt x="47553" y="15355"/>
                </a:cubicBezTo>
                <a:cubicBezTo>
                  <a:pt x="49071" y="14428"/>
                  <a:pt x="50444" y="13458"/>
                  <a:pt x="51734" y="12590"/>
                </a:cubicBezTo>
                <a:cubicBezTo>
                  <a:pt x="52362" y="12131"/>
                  <a:pt x="52963" y="11692"/>
                  <a:pt x="53536" y="11274"/>
                </a:cubicBezTo>
                <a:cubicBezTo>
                  <a:pt x="53821" y="11065"/>
                  <a:pt x="54101" y="10861"/>
                  <a:pt x="54372" y="10663"/>
                </a:cubicBezTo>
                <a:cubicBezTo>
                  <a:pt x="54641" y="10462"/>
                  <a:pt x="54894" y="10256"/>
                  <a:pt x="55143" y="10061"/>
                </a:cubicBezTo>
                <a:cubicBezTo>
                  <a:pt x="55641" y="9671"/>
                  <a:pt x="56105" y="9304"/>
                  <a:pt x="56536" y="8966"/>
                </a:cubicBezTo>
                <a:cubicBezTo>
                  <a:pt x="56751" y="8797"/>
                  <a:pt x="56957" y="8634"/>
                  <a:pt x="57155" y="8479"/>
                </a:cubicBezTo>
                <a:cubicBezTo>
                  <a:pt x="57346" y="8317"/>
                  <a:pt x="57529" y="8162"/>
                  <a:pt x="57703" y="8016"/>
                </a:cubicBezTo>
                <a:cubicBezTo>
                  <a:pt x="57891" y="7858"/>
                  <a:pt x="58066" y="7709"/>
                  <a:pt x="58230" y="7570"/>
                </a:cubicBezTo>
                <a:lnTo>
                  <a:pt x="59336" y="8657"/>
                </a:lnTo>
                <a:cubicBezTo>
                  <a:pt x="59473" y="8791"/>
                  <a:pt x="59642" y="8851"/>
                  <a:pt x="59808" y="8851"/>
                </a:cubicBezTo>
                <a:cubicBezTo>
                  <a:pt x="60128" y="8851"/>
                  <a:pt x="60437" y="8626"/>
                  <a:pt x="60484" y="8261"/>
                </a:cubicBezTo>
                <a:lnTo>
                  <a:pt x="61466" y="767"/>
                </a:lnTo>
                <a:cubicBezTo>
                  <a:pt x="61520" y="350"/>
                  <a:pt x="61191" y="0"/>
                  <a:pt x="60796" y="0"/>
                </a:cubicBezTo>
                <a:close/>
              </a:path>
            </a:pathLst>
          </a:custGeom>
          <a:gradFill flip="none" rotWithShape="1">
            <a:gsLst>
              <a:gs pos="0">
                <a:srgbClr val="D7000F">
                  <a:shade val="30000"/>
                  <a:satMod val="115000"/>
                </a:srgbClr>
              </a:gs>
              <a:gs pos="50000">
                <a:srgbClr val="D7000F">
                  <a:shade val="67500"/>
                  <a:satMod val="115000"/>
                </a:srgbClr>
              </a:gs>
              <a:gs pos="100000">
                <a:srgbClr val="D7000F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</a:endParaRPr>
          </a:p>
        </p:txBody>
      </p:sp>
      <p:pic>
        <p:nvPicPr>
          <p:cNvPr id="8" name="Image 7" descr="Une image contenant Appareil électronique, gadget, Appareils électroniques, multimédia&#10;&#10;Description générée automatiquement">
            <a:extLst>
              <a:ext uri="{FF2B5EF4-FFF2-40B4-BE49-F238E27FC236}">
                <a16:creationId xmlns:a16="http://schemas.microsoft.com/office/drawing/2014/main" id="{C05DBF5D-1F9F-9780-E7CB-82DBBF935C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39650">
            <a:off x="5151397" y="3024310"/>
            <a:ext cx="548493" cy="994010"/>
          </a:xfrm>
          <a:prstGeom prst="rect">
            <a:avLst/>
          </a:prstGeom>
        </p:spPr>
      </p:pic>
      <p:pic>
        <p:nvPicPr>
          <p:cNvPr id="9" name="Image 8" descr="Une image contenant Appareils électroniques, Appareil électronique, gadget, texte&#10;&#10;Description générée automatiquement">
            <a:extLst>
              <a:ext uri="{FF2B5EF4-FFF2-40B4-BE49-F238E27FC236}">
                <a16:creationId xmlns:a16="http://schemas.microsoft.com/office/drawing/2014/main" id="{E55B4475-47F0-10ED-7053-34B2807E5E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3197" y="5308657"/>
            <a:ext cx="836403" cy="980160"/>
          </a:xfrm>
          <a:prstGeom prst="rect">
            <a:avLst/>
          </a:prstGeom>
        </p:spPr>
      </p:pic>
      <p:pic>
        <p:nvPicPr>
          <p:cNvPr id="10" name="Image 9" descr="Une image contenant Appareil électronique, gadget, Appareils électroniques, Appareil de communication&#10;&#10;Description générée automatiquement">
            <a:extLst>
              <a:ext uri="{FF2B5EF4-FFF2-40B4-BE49-F238E27FC236}">
                <a16:creationId xmlns:a16="http://schemas.microsoft.com/office/drawing/2014/main" id="{D06E138C-A4DB-15AD-2B36-222B988674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03062">
            <a:off x="644347" y="4148798"/>
            <a:ext cx="1140178" cy="1140178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5F10542C-7BAB-7C76-6DD6-94F274DA0986}"/>
              </a:ext>
            </a:extLst>
          </p:cNvPr>
          <p:cNvGrpSpPr>
            <a:grpSpLocks noChangeAspect="1"/>
          </p:cNvGrpSpPr>
          <p:nvPr/>
        </p:nvGrpSpPr>
        <p:grpSpPr>
          <a:xfrm>
            <a:off x="10792344" y="1747140"/>
            <a:ext cx="631843" cy="1241031"/>
            <a:chOff x="2062462" y="1200068"/>
            <a:chExt cx="1327165" cy="26067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ACB52846-FAF1-0B1C-0104-4AAD6FBECA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136241" y="1238786"/>
              <a:ext cx="1179606" cy="2534435"/>
            </a:xfrm>
            <a:prstGeom prst="rect">
              <a:avLst/>
            </a:prstGeom>
          </p:spPr>
        </p:pic>
        <p:pic>
          <p:nvPicPr>
            <p:cNvPr id="13" name="Picture 4" descr="Mockup gratuit de Apple iPhone 13 (2021) en HD au format PNG et PSD avec  fond transparent">
              <a:extLst>
                <a:ext uri="{FF2B5EF4-FFF2-40B4-BE49-F238E27FC236}">
                  <a16:creationId xmlns:a16="http://schemas.microsoft.com/office/drawing/2014/main" id="{0AFC9AD9-22BA-9261-1C06-2466535C84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2462" y="1200068"/>
              <a:ext cx="1327165" cy="2606745"/>
            </a:xfrm>
            <a:prstGeom prst="roundRect">
              <a:avLst>
                <a:gd name="adj" fmla="val 16005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Ellipse 13">
            <a:extLst>
              <a:ext uri="{FF2B5EF4-FFF2-40B4-BE49-F238E27FC236}">
                <a16:creationId xmlns:a16="http://schemas.microsoft.com/office/drawing/2014/main" id="{06F36C9D-FA51-AC9C-1264-1732BA114B1C}"/>
              </a:ext>
            </a:extLst>
          </p:cNvPr>
          <p:cNvSpPr/>
          <p:nvPr/>
        </p:nvSpPr>
        <p:spPr>
          <a:xfrm>
            <a:off x="1973996" y="5165934"/>
            <a:ext cx="395707" cy="395707"/>
          </a:xfrm>
          <a:prstGeom prst="ellipse">
            <a:avLst/>
          </a:prstGeom>
          <a:solidFill>
            <a:srgbClr val="D7000F"/>
          </a:solidFill>
          <a:ln w="381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81519441-77CD-646A-38A2-1F69F49C28FF}"/>
              </a:ext>
            </a:extLst>
          </p:cNvPr>
          <p:cNvSpPr/>
          <p:nvPr/>
        </p:nvSpPr>
        <p:spPr>
          <a:xfrm>
            <a:off x="3803544" y="4911991"/>
            <a:ext cx="395707" cy="395707"/>
          </a:xfrm>
          <a:prstGeom prst="ellipse">
            <a:avLst/>
          </a:prstGeom>
          <a:solidFill>
            <a:srgbClr val="D7000F"/>
          </a:solidFill>
          <a:ln w="381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E5B88DF8-BE83-71CA-0217-3C0EDA1DA8E2}"/>
              </a:ext>
            </a:extLst>
          </p:cNvPr>
          <p:cNvSpPr/>
          <p:nvPr/>
        </p:nvSpPr>
        <p:spPr>
          <a:xfrm>
            <a:off x="8813396" y="2544469"/>
            <a:ext cx="395707" cy="395707"/>
          </a:xfrm>
          <a:prstGeom prst="ellipse">
            <a:avLst/>
          </a:prstGeom>
          <a:solidFill>
            <a:srgbClr val="D7000F"/>
          </a:solidFill>
          <a:ln w="381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D08BD611-70B2-AF2C-AEA0-A3C631AC8221}"/>
              </a:ext>
            </a:extLst>
          </p:cNvPr>
          <p:cNvSpPr/>
          <p:nvPr/>
        </p:nvSpPr>
        <p:spPr>
          <a:xfrm>
            <a:off x="6228346" y="4035938"/>
            <a:ext cx="395707" cy="395707"/>
          </a:xfrm>
          <a:prstGeom prst="ellipse">
            <a:avLst/>
          </a:prstGeom>
          <a:solidFill>
            <a:srgbClr val="D7000F"/>
          </a:solidFill>
          <a:ln w="381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1B05A46D-2DF8-5AD0-A408-2E7695C8660C}"/>
              </a:ext>
            </a:extLst>
          </p:cNvPr>
          <p:cNvGrpSpPr/>
          <p:nvPr/>
        </p:nvGrpSpPr>
        <p:grpSpPr>
          <a:xfrm>
            <a:off x="1486134" y="4240751"/>
            <a:ext cx="1831416" cy="917842"/>
            <a:chOff x="666252" y="5598544"/>
            <a:chExt cx="1831416" cy="917842"/>
          </a:xfrm>
        </p:grpSpPr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F25CA4C0-14B9-5065-55B7-EA25804C4C66}"/>
                </a:ext>
              </a:extLst>
            </p:cNvPr>
            <p:cNvSpPr txBox="1"/>
            <p:nvPr/>
          </p:nvSpPr>
          <p:spPr>
            <a:xfrm>
              <a:off x="685642" y="5598544"/>
              <a:ext cx="18120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0" cap="none" spc="0" normalizeH="0" baseline="0" noProof="0">
                  <a:ln>
                    <a:noFill/>
                  </a:ln>
                  <a:solidFill>
                    <a:srgbClr val="3E454A"/>
                  </a:solidFill>
                  <a:effectLst/>
                  <a:uLnTx/>
                  <a:uFillTx/>
                </a:rPr>
                <a:t>Terminaux de paiement traditionnels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8DDAAC9-7CB6-DBC5-5F98-2CC5B3E23FF4}"/>
                </a:ext>
              </a:extLst>
            </p:cNvPr>
            <p:cNvSpPr txBox="1"/>
            <p:nvPr/>
          </p:nvSpPr>
          <p:spPr>
            <a:xfrm>
              <a:off x="666252" y="6054721"/>
              <a:ext cx="18120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>
                  <a:ln>
                    <a:noFill/>
                  </a:ln>
                  <a:solidFill>
                    <a:srgbClr val="3E454A"/>
                  </a:solidFill>
                  <a:effectLst/>
                  <a:uLnTx/>
                  <a:uFillTx/>
                </a:rPr>
                <a:t>Dédiés au paiement uniquement.</a:t>
              </a: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A77E70E6-CDE9-9195-1FEB-7EEAD643C496}"/>
              </a:ext>
            </a:extLst>
          </p:cNvPr>
          <p:cNvSpPr txBox="1"/>
          <p:nvPr/>
        </p:nvSpPr>
        <p:spPr>
          <a:xfrm>
            <a:off x="4283974" y="5259561"/>
            <a:ext cx="22648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kern="0" dirty="0">
                <a:solidFill>
                  <a:srgbClr val="3E454A"/>
                </a:solidFill>
              </a:rPr>
              <a:t>M</a:t>
            </a: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POS (Mobile Point of Sale)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929CF69-F9E9-9819-9D01-B2FF0934404B}"/>
              </a:ext>
            </a:extLst>
          </p:cNvPr>
          <p:cNvSpPr txBox="1"/>
          <p:nvPr/>
        </p:nvSpPr>
        <p:spPr>
          <a:xfrm>
            <a:off x="4259258" y="5533479"/>
            <a:ext cx="30464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Il s’</a:t>
            </a:r>
            <a:r>
              <a:rPr lang="fr-FR" sz="1200" kern="0" dirty="0">
                <a:solidFill>
                  <a:srgbClr val="3E454A"/>
                </a:solidFill>
              </a:rPr>
              <a:t>agit d’un « </a:t>
            </a:r>
            <a:r>
              <a:rPr lang="fr-FR" sz="1200" kern="0" dirty="0" err="1">
                <a:solidFill>
                  <a:srgbClr val="3E454A"/>
                </a:solidFill>
              </a:rPr>
              <a:t>Dongle</a:t>
            </a:r>
            <a:r>
              <a:rPr lang="fr-FR" sz="1200" kern="0" dirty="0">
                <a:solidFill>
                  <a:srgbClr val="3E454A"/>
                </a:solidFill>
              </a:rPr>
              <a:t> » appairé à un smartphone. </a:t>
            </a: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Apporte plus de mobilité dans le point de vente, accepte les paiements lorsque le professionnel est en déplacement. (ex : </a:t>
            </a:r>
            <a:r>
              <a:rPr kumimoji="0" lang="fr-FR" sz="1200" b="0" i="0" u="none" strike="noStrike" kern="0" cap="none" spc="0" normalizeH="0" baseline="0" noProof="0" dirty="0" err="1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Sumup</a:t>
            </a:r>
            <a:r>
              <a:rPr lang="fr-FR" sz="1200" kern="0" dirty="0">
                <a:solidFill>
                  <a:srgbClr val="3E454A"/>
                </a:solidFill>
              </a:rPr>
              <a:t>, </a:t>
            </a:r>
            <a:r>
              <a:rPr lang="fr-FR" sz="1200" kern="0" dirty="0" err="1">
                <a:solidFill>
                  <a:srgbClr val="3E454A"/>
                </a:solidFill>
              </a:rPr>
              <a:t>Smile&amp;Pay</a:t>
            </a:r>
            <a:r>
              <a:rPr lang="fr-FR" sz="1200" kern="0" dirty="0">
                <a:solidFill>
                  <a:srgbClr val="3E454A"/>
                </a:solidFill>
              </a:rPr>
              <a:t>)</a:t>
            </a: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87EE8E3F-FE60-B746-9DDA-27520B188C7A}"/>
              </a:ext>
            </a:extLst>
          </p:cNvPr>
          <p:cNvSpPr txBox="1"/>
          <p:nvPr/>
        </p:nvSpPr>
        <p:spPr>
          <a:xfrm>
            <a:off x="5265089" y="2717034"/>
            <a:ext cx="27797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TPE Android (Smart Point of Sale)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274B7FA2-6FBA-0178-E5C3-55F2CDCC5910}"/>
              </a:ext>
            </a:extLst>
          </p:cNvPr>
          <p:cNvSpPr txBox="1"/>
          <p:nvPr/>
        </p:nvSpPr>
        <p:spPr>
          <a:xfrm>
            <a:off x="5806992" y="3000910"/>
            <a:ext cx="2023535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Permet des services à valeurs ajoutées au-delà du paiement </a:t>
            </a:r>
            <a:r>
              <a:rPr kumimoji="0" lang="fr-FR" sz="1100" b="0" i="1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(management d’inventaires, fidélité..)</a:t>
            </a:r>
            <a:endParaRPr kumimoji="0" lang="fr-FR" sz="1200" b="0" i="1" u="none" strike="noStrike" kern="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</a:endParaRP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C6945C8D-93F4-3895-7E0A-F8A1DD83E554}"/>
              </a:ext>
            </a:extLst>
          </p:cNvPr>
          <p:cNvGrpSpPr/>
          <p:nvPr/>
        </p:nvGrpSpPr>
        <p:grpSpPr>
          <a:xfrm>
            <a:off x="9130634" y="673257"/>
            <a:ext cx="3061366" cy="1053963"/>
            <a:chOff x="632026" y="5692214"/>
            <a:chExt cx="3244850" cy="1053963"/>
          </a:xfrm>
        </p:grpSpPr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35EFDC73-C7A6-776C-533E-C01EBDCC33BF}"/>
                </a:ext>
              </a:extLst>
            </p:cNvPr>
            <p:cNvSpPr txBox="1"/>
            <p:nvPr/>
          </p:nvSpPr>
          <p:spPr>
            <a:xfrm>
              <a:off x="632026" y="5692214"/>
              <a:ext cx="30005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0" cap="none" spc="0" normalizeH="0" baseline="0" noProof="0" err="1">
                  <a:ln>
                    <a:noFill/>
                  </a:ln>
                  <a:solidFill>
                    <a:srgbClr val="3E454A"/>
                  </a:solidFill>
                  <a:effectLst/>
                  <a:uLnTx/>
                  <a:uFillTx/>
                </a:rPr>
                <a:t>SoftPOS</a:t>
              </a:r>
              <a:r>
                <a:rPr kumimoji="0" lang="fr-FR" sz="1200" b="1" i="0" u="none" strike="noStrike" kern="0" cap="none" spc="0" normalizeH="0" baseline="0" noProof="0">
                  <a:ln>
                    <a:noFill/>
                  </a:ln>
                  <a:solidFill>
                    <a:srgbClr val="3E454A"/>
                  </a:solidFill>
                  <a:effectLst/>
                  <a:uLnTx/>
                  <a:uFillTx/>
                </a:rPr>
                <a:t> (Software Point of Sale) 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CAC11891-9AB5-ACC8-2C51-527C67BC35C5}"/>
                </a:ext>
              </a:extLst>
            </p:cNvPr>
            <p:cNvSpPr txBox="1"/>
            <p:nvPr/>
          </p:nvSpPr>
          <p:spPr>
            <a:xfrm>
              <a:off x="696460" y="5915180"/>
              <a:ext cx="318041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3E454A"/>
                  </a:solidFill>
                  <a:effectLst/>
                  <a:uLnTx/>
                  <a:uFillTx/>
                </a:rPr>
                <a:t>Logiciel MPOS nouvelle génération basé uniquement sur l’utilisation d’une application mobile et d’un smartphone pour accepter les paiements.</a:t>
              </a:r>
            </a:p>
          </p:txBody>
        </p:sp>
      </p:grpSp>
      <p:sp>
        <p:nvSpPr>
          <p:cNvPr id="28" name="ZoneTexte 27">
            <a:extLst>
              <a:ext uri="{FF2B5EF4-FFF2-40B4-BE49-F238E27FC236}">
                <a16:creationId xmlns:a16="http://schemas.microsoft.com/office/drawing/2014/main" id="{926238C9-E47A-449D-8521-7E4F1F83F006}"/>
              </a:ext>
            </a:extLst>
          </p:cNvPr>
          <p:cNvSpPr txBox="1"/>
          <p:nvPr/>
        </p:nvSpPr>
        <p:spPr>
          <a:xfrm>
            <a:off x="457075" y="1754537"/>
            <a:ext cx="4111133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Le monde du paiement évolue rapidement avec l’émergence de nouvelles technologies répondant aux besoins croissants de transactions rapides, sécurisées et pratiques.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Parmi ces innovations, le </a:t>
            </a:r>
            <a:r>
              <a:rPr kumimoji="0" lang="fr-FR" sz="1200" b="0" i="0" u="none" strike="noStrike" kern="0" cap="none" spc="0" normalizeH="0" baseline="0" noProof="0" dirty="0" err="1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SoftPOS</a:t>
            </a: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 </a:t>
            </a:r>
            <a:r>
              <a:rPr kumimoji="0" lang="fr-FR" sz="1100" b="0" i="1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(Software Point of Sale)</a:t>
            </a: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 prend son envol. Poussée par l’augmentation des paiements sans contact et l’adoption croissante du paiement mobile, le </a:t>
            </a:r>
            <a:r>
              <a:rPr kumimoji="0" lang="fr-FR" sz="1200" b="0" i="0" u="none" strike="noStrike" kern="0" cap="none" spc="0" normalizeH="0" baseline="0" noProof="0" dirty="0" err="1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SoftPOS</a:t>
            </a: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 gagne du terrain chez les acteurs du paiement, se profilant comme une solution d’avenir.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 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FFD8385C-091D-28D3-0C06-ACFEF377FD31}"/>
              </a:ext>
            </a:extLst>
          </p:cNvPr>
          <p:cNvSpPr txBox="1"/>
          <p:nvPr/>
        </p:nvSpPr>
        <p:spPr>
          <a:xfrm>
            <a:off x="10290745" y="3084692"/>
            <a:ext cx="1786955" cy="27699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Tap to Pay sur Iphone</a:t>
            </a:r>
          </a:p>
        </p:txBody>
      </p:sp>
    </p:spTree>
    <p:extLst>
      <p:ext uri="{BB962C8B-B14F-4D97-AF65-F5344CB8AC3E}">
        <p14:creationId xmlns:p14="http://schemas.microsoft.com/office/powerpoint/2010/main" val="3525082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ounded Rectangle 3">
            <a:extLst>
              <a:ext uri="{FF2B5EF4-FFF2-40B4-BE49-F238E27FC236}">
                <a16:creationId xmlns:a16="http://schemas.microsoft.com/office/drawing/2014/main" id="{C76299C1-38F1-E0FB-3F9B-4E566E2D3DFF}"/>
              </a:ext>
            </a:extLst>
          </p:cNvPr>
          <p:cNvSpPr/>
          <p:nvPr/>
        </p:nvSpPr>
        <p:spPr>
          <a:xfrm>
            <a:off x="2285998" y="3220607"/>
            <a:ext cx="9905991" cy="204017"/>
          </a:xfrm>
          <a:prstGeom prst="roundRect">
            <a:avLst>
              <a:gd name="adj" fmla="val 50000"/>
            </a:avLst>
          </a:prstGeom>
          <a:solidFill>
            <a:srgbClr val="FFFFFF">
              <a:lumMod val="8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sz="2400" dirty="0">
                <a:solidFill>
                  <a:srgbClr val="C00000"/>
                </a:solidFill>
              </a:rPr>
              <a:t>Contexte marché (2/2)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3579" y="627016"/>
            <a:ext cx="376741" cy="392216"/>
          </a:xfrm>
        </p:spPr>
        <p:txBody>
          <a:bodyPr/>
          <a:lstStyle/>
          <a:p>
            <a:r>
              <a:rPr lang="fr-FR" sz="1800"/>
              <a:t>1</a:t>
            </a:r>
          </a:p>
        </p:txBody>
      </p:sp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72ABDEDC-59AC-3F6C-46C3-47A44BB77C4E}"/>
              </a:ext>
            </a:extLst>
          </p:cNvPr>
          <p:cNvSpPr txBox="1">
            <a:spLocks/>
          </p:cNvSpPr>
          <p:nvPr/>
        </p:nvSpPr>
        <p:spPr>
          <a:xfrm>
            <a:off x="695325" y="1184147"/>
            <a:ext cx="10799999" cy="432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8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Une concurrence naissante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9B03B2B-BBB8-C30F-CD59-5E39453ECDD3}"/>
              </a:ext>
            </a:extLst>
          </p:cNvPr>
          <p:cNvSpPr/>
          <p:nvPr/>
        </p:nvSpPr>
        <p:spPr>
          <a:xfrm>
            <a:off x="132619" y="2545161"/>
            <a:ext cx="2575747" cy="1765591"/>
          </a:xfrm>
          <a:prstGeom prst="roundRect">
            <a:avLst>
              <a:gd name="adj" fmla="val 7095"/>
            </a:avLst>
          </a:prstGeom>
          <a:solidFill>
            <a:srgbClr val="FFFFFF">
              <a:lumMod val="8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65AD200-98FF-8251-A0B2-9DF2F9AB1181}"/>
              </a:ext>
            </a:extLst>
          </p:cNvPr>
          <p:cNvSpPr txBox="1"/>
          <p:nvPr/>
        </p:nvSpPr>
        <p:spPr>
          <a:xfrm>
            <a:off x="132619" y="2545162"/>
            <a:ext cx="2575747" cy="19389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A l’initiative de certaines fintechs ou de PSP plus traditionnels, l’offre </a:t>
            </a:r>
            <a:r>
              <a:rPr kumimoji="0" lang="fr-FR" sz="1200" b="0" i="0" u="none" strike="noStrike" kern="0" cap="none" spc="0" normalizeH="0" baseline="0" noProof="0" dirty="0" err="1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SoftPOS</a:t>
            </a: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 se déploie au fil des années sur le marché européen.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</a:endParaRPr>
          </a:p>
          <a:p>
            <a:pPr algn="just"/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 concurrence s’intensifie et les acteurs du paiement commencent à se mobiliser pour commercialiser leurs solutions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SoftPOS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en France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</a:endParaRPr>
          </a:p>
        </p:txBody>
      </p:sp>
      <p:cxnSp>
        <p:nvCxnSpPr>
          <p:cNvPr id="21" name="Straight Connector 119">
            <a:extLst>
              <a:ext uri="{FF2B5EF4-FFF2-40B4-BE49-F238E27FC236}">
                <a16:creationId xmlns:a16="http://schemas.microsoft.com/office/drawing/2014/main" id="{1C6A878B-0BCD-EF12-29FA-6C38EA684C98}"/>
              </a:ext>
            </a:extLst>
          </p:cNvPr>
          <p:cNvCxnSpPr/>
          <p:nvPr/>
        </p:nvCxnSpPr>
        <p:spPr>
          <a:xfrm flipV="1">
            <a:off x="5595744" y="3443645"/>
            <a:ext cx="0" cy="276559"/>
          </a:xfrm>
          <a:prstGeom prst="line">
            <a:avLst/>
          </a:prstGeom>
          <a:noFill/>
          <a:ln w="12700" cap="flat" cmpd="sng" algn="ctr">
            <a:solidFill>
              <a:srgbClr val="3E454A"/>
            </a:solidFill>
            <a:prstDash val="solid"/>
            <a:miter lim="800000"/>
          </a:ln>
          <a:effectLst/>
        </p:spPr>
      </p:cxnSp>
      <p:cxnSp>
        <p:nvCxnSpPr>
          <p:cNvPr id="23" name="Straight Connector 103">
            <a:extLst>
              <a:ext uri="{FF2B5EF4-FFF2-40B4-BE49-F238E27FC236}">
                <a16:creationId xmlns:a16="http://schemas.microsoft.com/office/drawing/2014/main" id="{BBE2CF2C-0FF5-A283-0BE1-AF117443F87D}"/>
              </a:ext>
            </a:extLst>
          </p:cNvPr>
          <p:cNvCxnSpPr/>
          <p:nvPr/>
        </p:nvCxnSpPr>
        <p:spPr>
          <a:xfrm flipV="1">
            <a:off x="4039077" y="2864302"/>
            <a:ext cx="0" cy="276559"/>
          </a:xfrm>
          <a:prstGeom prst="line">
            <a:avLst/>
          </a:prstGeom>
          <a:noFill/>
          <a:ln w="12700" cap="flat" cmpd="sng" algn="ctr">
            <a:solidFill>
              <a:srgbClr val="3E454A"/>
            </a:solidFill>
            <a:prstDash val="solid"/>
            <a:miter lim="800000"/>
          </a:ln>
          <a:effectLst/>
        </p:spPr>
      </p:cxnSp>
      <p:sp>
        <p:nvSpPr>
          <p:cNvPr id="24" name="Oval 117">
            <a:extLst>
              <a:ext uri="{FF2B5EF4-FFF2-40B4-BE49-F238E27FC236}">
                <a16:creationId xmlns:a16="http://schemas.microsoft.com/office/drawing/2014/main" id="{4B2548D0-FCA1-5E81-EEF0-155559D5AD1E}"/>
              </a:ext>
            </a:extLst>
          </p:cNvPr>
          <p:cNvSpPr/>
          <p:nvPr/>
        </p:nvSpPr>
        <p:spPr>
          <a:xfrm>
            <a:off x="5364524" y="3109328"/>
            <a:ext cx="461542" cy="449407"/>
          </a:xfrm>
          <a:prstGeom prst="ellipse">
            <a:avLst/>
          </a:prstGeom>
          <a:solidFill>
            <a:srgbClr val="F49D63"/>
          </a:solidFill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Oval 124">
            <a:extLst>
              <a:ext uri="{FF2B5EF4-FFF2-40B4-BE49-F238E27FC236}">
                <a16:creationId xmlns:a16="http://schemas.microsoft.com/office/drawing/2014/main" id="{15FDB218-90F7-A256-FD46-F328375AA82F}"/>
              </a:ext>
            </a:extLst>
          </p:cNvPr>
          <p:cNvSpPr/>
          <p:nvPr/>
        </p:nvSpPr>
        <p:spPr>
          <a:xfrm>
            <a:off x="6949091" y="3099416"/>
            <a:ext cx="461542" cy="449407"/>
          </a:xfrm>
          <a:prstGeom prst="ellipse">
            <a:avLst/>
          </a:prstGeom>
          <a:solidFill>
            <a:srgbClr val="C30F0F"/>
          </a:solidFill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6" name="Straight Connector 126">
            <a:extLst>
              <a:ext uri="{FF2B5EF4-FFF2-40B4-BE49-F238E27FC236}">
                <a16:creationId xmlns:a16="http://schemas.microsoft.com/office/drawing/2014/main" id="{60DB5496-9809-8577-95CB-AF1D16BDAE78}"/>
              </a:ext>
            </a:extLst>
          </p:cNvPr>
          <p:cNvCxnSpPr/>
          <p:nvPr/>
        </p:nvCxnSpPr>
        <p:spPr>
          <a:xfrm flipV="1">
            <a:off x="7205428" y="2864302"/>
            <a:ext cx="0" cy="276559"/>
          </a:xfrm>
          <a:prstGeom prst="line">
            <a:avLst/>
          </a:prstGeom>
          <a:noFill/>
          <a:ln w="12700" cap="flat" cmpd="sng" algn="ctr">
            <a:solidFill>
              <a:srgbClr val="3E454A"/>
            </a:solidFill>
            <a:prstDash val="solid"/>
            <a:miter lim="800000"/>
          </a:ln>
          <a:effectLst/>
        </p:spPr>
      </p:cxnSp>
      <p:sp>
        <p:nvSpPr>
          <p:cNvPr id="27" name="Oval 131">
            <a:extLst>
              <a:ext uri="{FF2B5EF4-FFF2-40B4-BE49-F238E27FC236}">
                <a16:creationId xmlns:a16="http://schemas.microsoft.com/office/drawing/2014/main" id="{97ED5E70-CC7B-4DCF-A977-7DA3D3A18F95}"/>
              </a:ext>
            </a:extLst>
          </p:cNvPr>
          <p:cNvSpPr/>
          <p:nvPr/>
        </p:nvSpPr>
        <p:spPr>
          <a:xfrm>
            <a:off x="8743579" y="3098323"/>
            <a:ext cx="461542" cy="449407"/>
          </a:xfrm>
          <a:prstGeom prst="ellipse">
            <a:avLst/>
          </a:prstGeom>
          <a:solidFill>
            <a:srgbClr val="00AAD0"/>
          </a:solidFill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8" name="Straight Connector 133">
            <a:extLst>
              <a:ext uri="{FF2B5EF4-FFF2-40B4-BE49-F238E27FC236}">
                <a16:creationId xmlns:a16="http://schemas.microsoft.com/office/drawing/2014/main" id="{9215D4B6-C1FD-994D-CEA8-3F991F09E4B1}"/>
              </a:ext>
            </a:extLst>
          </p:cNvPr>
          <p:cNvCxnSpPr/>
          <p:nvPr/>
        </p:nvCxnSpPr>
        <p:spPr>
          <a:xfrm flipV="1">
            <a:off x="8974349" y="3540814"/>
            <a:ext cx="0" cy="276559"/>
          </a:xfrm>
          <a:prstGeom prst="line">
            <a:avLst/>
          </a:prstGeom>
          <a:noFill/>
          <a:ln w="12700" cap="flat" cmpd="sng" algn="ctr">
            <a:solidFill>
              <a:srgbClr val="3E454A"/>
            </a:solidFill>
            <a:prstDash val="solid"/>
            <a:miter lim="800000"/>
          </a:ln>
          <a:effectLst/>
        </p:spPr>
      </p:cxnSp>
      <p:cxnSp>
        <p:nvCxnSpPr>
          <p:cNvPr id="29" name="Straight Connector 140">
            <a:extLst>
              <a:ext uri="{FF2B5EF4-FFF2-40B4-BE49-F238E27FC236}">
                <a16:creationId xmlns:a16="http://schemas.microsoft.com/office/drawing/2014/main" id="{1294736E-B75D-B01D-DB0D-23701FBAC4F1}"/>
              </a:ext>
            </a:extLst>
          </p:cNvPr>
          <p:cNvCxnSpPr/>
          <p:nvPr/>
        </p:nvCxnSpPr>
        <p:spPr>
          <a:xfrm flipV="1">
            <a:off x="10628893" y="2896268"/>
            <a:ext cx="0" cy="276559"/>
          </a:xfrm>
          <a:prstGeom prst="line">
            <a:avLst/>
          </a:prstGeom>
          <a:noFill/>
          <a:ln w="12700" cap="flat" cmpd="sng" algn="ctr">
            <a:solidFill>
              <a:srgbClr val="3E454A"/>
            </a:solidFill>
            <a:prstDash val="solid"/>
            <a:miter lim="800000"/>
          </a:ln>
          <a:effectLst/>
        </p:spPr>
      </p:cxnSp>
      <p:sp>
        <p:nvSpPr>
          <p:cNvPr id="30" name="Oval 96">
            <a:extLst>
              <a:ext uri="{FF2B5EF4-FFF2-40B4-BE49-F238E27FC236}">
                <a16:creationId xmlns:a16="http://schemas.microsoft.com/office/drawing/2014/main" id="{38226B7E-D381-7DCC-6EAF-8C1BED2ED1E0}"/>
              </a:ext>
            </a:extLst>
          </p:cNvPr>
          <p:cNvSpPr/>
          <p:nvPr/>
        </p:nvSpPr>
        <p:spPr>
          <a:xfrm>
            <a:off x="3808306" y="3084057"/>
            <a:ext cx="461542" cy="449407"/>
          </a:xfrm>
          <a:prstGeom prst="ellipse">
            <a:avLst/>
          </a:prstGeom>
          <a:solidFill>
            <a:srgbClr val="A5CC74"/>
          </a:solidFill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Oval 138">
            <a:extLst>
              <a:ext uri="{FF2B5EF4-FFF2-40B4-BE49-F238E27FC236}">
                <a16:creationId xmlns:a16="http://schemas.microsoft.com/office/drawing/2014/main" id="{D1759EB3-3C59-BCEE-2799-90416C8393B1}"/>
              </a:ext>
            </a:extLst>
          </p:cNvPr>
          <p:cNvSpPr/>
          <p:nvPr/>
        </p:nvSpPr>
        <p:spPr>
          <a:xfrm>
            <a:off x="10422970" y="3094897"/>
            <a:ext cx="461542" cy="449407"/>
          </a:xfrm>
          <a:prstGeom prst="ellipse">
            <a:avLst/>
          </a:prstGeom>
          <a:solidFill>
            <a:srgbClr val="FCBE04"/>
          </a:solidFill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53" name="TextBox 31">
            <a:extLst>
              <a:ext uri="{FF2B5EF4-FFF2-40B4-BE49-F238E27FC236}">
                <a16:creationId xmlns:a16="http://schemas.microsoft.com/office/drawing/2014/main" id="{5F98FDF6-297F-58F4-D821-A94D47E60E55}"/>
              </a:ext>
            </a:extLst>
          </p:cNvPr>
          <p:cNvSpPr txBox="1"/>
          <p:nvPr/>
        </p:nvSpPr>
        <p:spPr>
          <a:xfrm>
            <a:off x="3223007" y="2351621"/>
            <a:ext cx="1800093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ts val="12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MyPOS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 lance “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myPOS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 Glass” 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en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 Europe 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uniquement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 sur Android </a:t>
            </a:r>
            <a:r>
              <a:rPr kumimoji="0" lang="en-US" sz="1100" b="0" i="0" u="none" strike="noStrike" kern="0" cap="none" spc="0" normalizeH="0" baseline="3000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(1)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 </a:t>
            </a:r>
          </a:p>
        </p:txBody>
      </p:sp>
      <p:sp>
        <p:nvSpPr>
          <p:cNvPr id="2054" name="TextBox 32">
            <a:extLst>
              <a:ext uri="{FF2B5EF4-FFF2-40B4-BE49-F238E27FC236}">
                <a16:creationId xmlns:a16="http://schemas.microsoft.com/office/drawing/2014/main" id="{ED3DAE41-33CE-A174-759D-7412EE434AE9}"/>
              </a:ext>
            </a:extLst>
          </p:cNvPr>
          <p:cNvSpPr txBox="1"/>
          <p:nvPr/>
        </p:nvSpPr>
        <p:spPr>
          <a:xfrm>
            <a:off x="3127039" y="2062635"/>
            <a:ext cx="199102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octobre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 2020</a:t>
            </a:r>
          </a:p>
        </p:txBody>
      </p:sp>
      <p:pic>
        <p:nvPicPr>
          <p:cNvPr id="2055" name="Picture 2" descr="myPOS | Notre avis sur la gamme de terminaux de paiement">
            <a:extLst>
              <a:ext uri="{FF2B5EF4-FFF2-40B4-BE49-F238E27FC236}">
                <a16:creationId xmlns:a16="http://schemas.microsoft.com/office/drawing/2014/main" id="{B4B40962-DB26-25A7-8726-F3E76D9B9D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39" r="26701"/>
          <a:stretch/>
        </p:blipFill>
        <p:spPr bwMode="auto">
          <a:xfrm>
            <a:off x="3815280" y="1629581"/>
            <a:ext cx="513497" cy="590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56" name="Groupe 2055">
            <a:extLst>
              <a:ext uri="{FF2B5EF4-FFF2-40B4-BE49-F238E27FC236}">
                <a16:creationId xmlns:a16="http://schemas.microsoft.com/office/drawing/2014/main" id="{5A204452-A954-4263-07A6-5DDBD40CEABE}"/>
              </a:ext>
            </a:extLst>
          </p:cNvPr>
          <p:cNvGrpSpPr/>
          <p:nvPr/>
        </p:nvGrpSpPr>
        <p:grpSpPr>
          <a:xfrm>
            <a:off x="6252492" y="2100534"/>
            <a:ext cx="1991103" cy="775156"/>
            <a:chOff x="481205" y="2277643"/>
            <a:chExt cx="2136802" cy="854312"/>
          </a:xfrm>
        </p:grpSpPr>
        <p:sp>
          <p:nvSpPr>
            <p:cNvPr id="2057" name="TextBox 31">
              <a:extLst>
                <a:ext uri="{FF2B5EF4-FFF2-40B4-BE49-F238E27FC236}">
                  <a16:creationId xmlns:a16="http://schemas.microsoft.com/office/drawing/2014/main" id="{E4023EFC-9049-2BB0-48BA-17C4F258A9DC}"/>
                </a:ext>
              </a:extLst>
            </p:cNvPr>
            <p:cNvSpPr txBox="1"/>
            <p:nvPr/>
          </p:nvSpPr>
          <p:spPr>
            <a:xfrm>
              <a:off x="481206" y="2623147"/>
              <a:ext cx="2136801" cy="5088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3E454A"/>
                  </a:solidFill>
                  <a:effectLst/>
                  <a:uLnTx/>
                  <a:uFillTx/>
                </a:rPr>
                <a:t>Viva Wallet lance “Tap on Phone ‘’ </a:t>
              </a:r>
              <a:r>
                <a:rPr kumimoji="0" lang="en-US" sz="11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3E454A"/>
                  </a:solidFill>
                  <a:effectLst/>
                  <a:uLnTx/>
                  <a:uFillTx/>
                </a:rPr>
                <a:t>en</a:t>
              </a: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3E454A"/>
                  </a:solidFill>
                  <a:effectLst/>
                  <a:uLnTx/>
                  <a:uFillTx/>
                </a:rPr>
                <a:t> Europe </a:t>
              </a:r>
              <a:r>
                <a:rPr kumimoji="0" lang="en-US" sz="11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3E454A"/>
                  </a:solidFill>
                  <a:effectLst/>
                  <a:uLnTx/>
                  <a:uFillTx/>
                </a:rPr>
                <a:t>uniquement</a:t>
              </a: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3E454A"/>
                  </a:solidFill>
                  <a:effectLst/>
                  <a:uLnTx/>
                  <a:uFillTx/>
                </a:rPr>
                <a:t> sur Android </a:t>
              </a:r>
              <a:r>
                <a:rPr kumimoji="0" lang="en-US" sz="1100" b="0" i="0" u="none" strike="noStrike" kern="0" cap="none" spc="0" normalizeH="0" baseline="30000" noProof="0" dirty="0">
                  <a:ln>
                    <a:noFill/>
                  </a:ln>
                  <a:solidFill>
                    <a:srgbClr val="3E454A"/>
                  </a:solidFill>
                  <a:effectLst/>
                  <a:uLnTx/>
                  <a:uFillTx/>
                </a:rPr>
                <a:t>(3)</a:t>
              </a:r>
            </a:p>
          </p:txBody>
        </p:sp>
        <p:sp>
          <p:nvSpPr>
            <p:cNvPr id="2058" name="TextBox 32">
              <a:extLst>
                <a:ext uri="{FF2B5EF4-FFF2-40B4-BE49-F238E27FC236}">
                  <a16:creationId xmlns:a16="http://schemas.microsoft.com/office/drawing/2014/main" id="{7252CC56-E8B3-8F9C-0160-79DF321F2B44}"/>
                </a:ext>
              </a:extLst>
            </p:cNvPr>
            <p:cNvSpPr txBox="1"/>
            <p:nvPr/>
          </p:nvSpPr>
          <p:spPr>
            <a:xfrm>
              <a:off x="481205" y="2277643"/>
              <a:ext cx="2136716" cy="237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err="1">
                  <a:ln>
                    <a:noFill/>
                  </a:ln>
                  <a:solidFill>
                    <a:srgbClr val="3E454A"/>
                  </a:solidFill>
                  <a:effectLst/>
                  <a:uLnTx/>
                  <a:uFillTx/>
                </a:rPr>
                <a:t>mai</a:t>
              </a: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3E454A"/>
                  </a:solidFill>
                  <a:effectLst/>
                  <a:uLnTx/>
                  <a:uFillTx/>
                </a:rPr>
                <a:t> 2021</a:t>
              </a:r>
            </a:p>
          </p:txBody>
        </p:sp>
      </p:grpSp>
      <p:pic>
        <p:nvPicPr>
          <p:cNvPr id="2059" name="Picture 12" descr="Viva Wallet lance une solution de paiement paneuropéenne pour les  marketplaces e-commerce et shop-in-shop">
            <a:extLst>
              <a:ext uri="{FF2B5EF4-FFF2-40B4-BE49-F238E27FC236}">
                <a16:creationId xmlns:a16="http://schemas.microsoft.com/office/drawing/2014/main" id="{FA874C4F-B278-97B0-8983-402AB37F11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9626" y="1622335"/>
            <a:ext cx="868659" cy="456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4" descr="Square Logo : histoire, signification de l'emblème">
            <a:extLst>
              <a:ext uri="{FF2B5EF4-FFF2-40B4-BE49-F238E27FC236}">
                <a16:creationId xmlns:a16="http://schemas.microsoft.com/office/drawing/2014/main" id="{643130A3-D0ED-7346-17A9-DDAA793BC6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1607" y="1384218"/>
            <a:ext cx="807504" cy="442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2" name="TextBox 31">
            <a:extLst>
              <a:ext uri="{FF2B5EF4-FFF2-40B4-BE49-F238E27FC236}">
                <a16:creationId xmlns:a16="http://schemas.microsoft.com/office/drawing/2014/main" id="{96EB81F4-398D-C5AD-90F9-261AA44C71F9}"/>
              </a:ext>
            </a:extLst>
          </p:cNvPr>
          <p:cNvSpPr txBox="1"/>
          <p:nvPr/>
        </p:nvSpPr>
        <p:spPr>
          <a:xfrm>
            <a:off x="9554957" y="2074457"/>
            <a:ext cx="2249958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1200"/>
              </a:lnSpc>
              <a:spcAft>
                <a:spcPts val="800"/>
              </a:spcAft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Square lance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sa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propre solution “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softPOS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”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appelée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‘’ Tap to Pay sur Android’’</a:t>
            </a:r>
            <a:r>
              <a:rPr lang="en-US" sz="1100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(5)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en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France et dans 5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autres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pays </a:t>
            </a:r>
            <a:r>
              <a:rPr lang="en-US" sz="1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en-US" sz="1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Etats</a:t>
            </a:r>
            <a:r>
              <a:rPr lang="en-US" sz="1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Unis, </a:t>
            </a:r>
            <a:r>
              <a:rPr lang="en-US" sz="1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Australie</a:t>
            </a:r>
            <a:r>
              <a:rPr lang="en-US" sz="1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Ireland, </a:t>
            </a:r>
            <a:r>
              <a:rPr lang="en-US" sz="1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Espagne</a:t>
            </a:r>
            <a:r>
              <a:rPr lang="en-US" sz="1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et </a:t>
            </a:r>
            <a:r>
              <a:rPr lang="en-US" sz="1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Angleterre</a:t>
            </a:r>
            <a:r>
              <a:rPr lang="en-US" sz="1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endParaRPr lang="en-US" sz="11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63" name="TextBox 32">
            <a:extLst>
              <a:ext uri="{FF2B5EF4-FFF2-40B4-BE49-F238E27FC236}">
                <a16:creationId xmlns:a16="http://schemas.microsoft.com/office/drawing/2014/main" id="{C4176755-0E70-3466-F2E9-C2FDF53708B3}"/>
              </a:ext>
            </a:extLst>
          </p:cNvPr>
          <p:cNvSpPr txBox="1"/>
          <p:nvPr/>
        </p:nvSpPr>
        <p:spPr>
          <a:xfrm>
            <a:off x="9579848" y="1832029"/>
            <a:ext cx="1991023" cy="2234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err="1"/>
              <a:t>avril</a:t>
            </a:r>
            <a:r>
              <a:rPr lang="en-US" sz="1400" b="1"/>
              <a:t> 2023</a:t>
            </a:r>
          </a:p>
        </p:txBody>
      </p:sp>
      <p:pic>
        <p:nvPicPr>
          <p:cNvPr id="2092" name="Picture 12">
            <a:extLst>
              <a:ext uri="{FF2B5EF4-FFF2-40B4-BE49-F238E27FC236}">
                <a16:creationId xmlns:a16="http://schemas.microsoft.com/office/drawing/2014/main" id="{BD274674-D845-14F2-73F9-F923960724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3689" y="3697203"/>
            <a:ext cx="1558822" cy="518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94" name="TextBox 31">
            <a:extLst>
              <a:ext uri="{FF2B5EF4-FFF2-40B4-BE49-F238E27FC236}">
                <a16:creationId xmlns:a16="http://schemas.microsoft.com/office/drawing/2014/main" id="{C04E4AF7-697B-2CA2-B3C4-9FC21B5E97F8}"/>
              </a:ext>
            </a:extLst>
          </p:cNvPr>
          <p:cNvSpPr txBox="1"/>
          <p:nvPr/>
        </p:nvSpPr>
        <p:spPr>
          <a:xfrm>
            <a:off x="4269848" y="4398006"/>
            <a:ext cx="2862476" cy="10772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 err="1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DejaMobile</a:t>
            </a: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, </a:t>
            </a:r>
            <a:r>
              <a:rPr kumimoji="0" lang="en-US" sz="1050" b="0" i="0" u="none" strike="noStrike" kern="0" cap="none" spc="0" normalizeH="0" baseline="0" noProof="0" dirty="0" err="1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filiale</a:t>
            </a: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 de </a:t>
            </a:r>
            <a:r>
              <a:rPr kumimoji="0" lang="en-US" sz="1050" b="0" i="0" u="none" strike="noStrike" kern="0" cap="none" spc="0" normalizeH="0" baseline="0" noProof="0" dirty="0" err="1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MarketPay</a:t>
            </a: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 a </a:t>
            </a:r>
            <a:r>
              <a:rPr kumimoji="0" lang="en-US" sz="1050" b="0" i="0" u="none" strike="noStrike" kern="0" cap="none" spc="0" normalizeH="0" baseline="0" noProof="0" dirty="0" err="1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été</a:t>
            </a: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 le premier </a:t>
            </a:r>
            <a:r>
              <a:rPr kumimoji="0" lang="en-US" sz="1050" b="0" i="0" u="none" strike="noStrike" kern="0" cap="none" spc="0" normalizeH="0" baseline="0" noProof="0" dirty="0" err="1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acteur</a:t>
            </a: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 </a:t>
            </a:r>
            <a:r>
              <a:rPr kumimoji="0" lang="en-US" sz="1050" b="0" i="0" u="none" strike="noStrike" kern="0" cap="none" spc="0" normalizeH="0" baseline="0" noProof="0" dirty="0" err="1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français</a:t>
            </a: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 à lancer </a:t>
            </a:r>
            <a:r>
              <a:rPr kumimoji="0" lang="en-US" sz="1050" b="0" i="0" u="none" strike="noStrike" kern="0" cap="none" spc="0" normalizeH="0" baseline="0" noProof="0" dirty="0" err="1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une</a:t>
            </a: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 solution de type </a:t>
            </a:r>
            <a:r>
              <a:rPr kumimoji="0" lang="en-US" sz="1050" b="0" i="0" u="none" strike="noStrike" kern="0" cap="none" spc="0" normalizeH="0" baseline="0" noProof="0" dirty="0" err="1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SoftPOS</a:t>
            </a: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 (</a:t>
            </a:r>
            <a:r>
              <a:rPr kumimoji="0" lang="en-US" sz="1050" b="0" i="0" u="none" strike="noStrike" kern="0" cap="none" spc="0" normalizeH="0" baseline="0" noProof="0" dirty="0" err="1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uniquement</a:t>
            </a: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 sur Android). </a:t>
            </a:r>
            <a:r>
              <a:rPr kumimoji="0" lang="en-US" sz="1050" b="0" i="0" u="none" strike="noStrike" kern="0" cap="none" spc="0" normalizeH="0" baseline="0" noProof="0" dirty="0" err="1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Initialement</a:t>
            </a: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 </a:t>
            </a:r>
            <a:r>
              <a:rPr kumimoji="0" lang="en-US" sz="1050" b="0" i="0" u="none" strike="noStrike" kern="0" cap="none" spc="0" normalizeH="0" baseline="0" noProof="0" dirty="0" err="1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appelée</a:t>
            </a: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 ‘’</a:t>
            </a:r>
            <a:r>
              <a:rPr kumimoji="0" lang="en-US" sz="1050" b="0" i="0" u="none" strike="noStrike" kern="0" cap="none" spc="0" normalizeH="0" baseline="0" noProof="0" dirty="0" err="1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ReadyToTap</a:t>
            </a: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 Payment for Merchants’’ </a:t>
            </a:r>
            <a:r>
              <a:rPr kumimoji="0" lang="en-US" sz="1050" b="0" i="0" u="none" strike="noStrike" kern="0" cap="none" spc="0" normalizeH="0" baseline="0" noProof="0" dirty="0" err="1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ReadyToTap</a:t>
            </a: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 a </a:t>
            </a:r>
            <a:r>
              <a:rPr kumimoji="0" lang="en-US" sz="1050" b="0" i="0" u="none" strike="noStrike" kern="0" cap="none" spc="0" normalizeH="0" baseline="0" noProof="0" dirty="0" err="1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été</a:t>
            </a: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 </a:t>
            </a:r>
            <a:r>
              <a:rPr kumimoji="0" lang="en-US" sz="1050" b="0" i="0" u="none" strike="noStrike" kern="0" cap="none" spc="0" normalizeH="0" baseline="0" noProof="0" dirty="0" err="1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l’une</a:t>
            </a: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 des premières solutions </a:t>
            </a:r>
            <a:r>
              <a:rPr kumimoji="0" lang="en-US" sz="1050" b="0" i="0" u="none" strike="noStrike" kern="0" cap="none" spc="0" normalizeH="0" baseline="0" noProof="0" dirty="0" err="1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SoftPOS</a:t>
            </a: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 a </a:t>
            </a:r>
            <a:r>
              <a:rPr kumimoji="0" lang="en-US" sz="1050" b="0" i="0" u="none" strike="noStrike" kern="0" cap="none" spc="0" normalizeH="0" baseline="0" noProof="0" dirty="0" err="1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être</a:t>
            </a: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 </a:t>
            </a:r>
            <a:r>
              <a:rPr kumimoji="0" lang="en-US" sz="1050" b="0" i="0" u="none" strike="noStrike" kern="0" cap="none" spc="0" normalizeH="0" baseline="0" noProof="0" dirty="0" err="1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certifiée</a:t>
            </a: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 par Visa et Mastercard </a:t>
            </a:r>
            <a:r>
              <a:rPr kumimoji="0" lang="en-US" sz="1050" b="0" i="0" u="none" strike="noStrike" kern="0" cap="none" spc="0" normalizeH="0" baseline="3000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(2)</a:t>
            </a:r>
          </a:p>
        </p:txBody>
      </p:sp>
      <p:sp>
        <p:nvSpPr>
          <p:cNvPr id="2095" name="TextBox 32">
            <a:extLst>
              <a:ext uri="{FF2B5EF4-FFF2-40B4-BE49-F238E27FC236}">
                <a16:creationId xmlns:a16="http://schemas.microsoft.com/office/drawing/2014/main" id="{EE0F6977-64D7-4D36-C5B6-F4146ECD580F}"/>
              </a:ext>
            </a:extLst>
          </p:cNvPr>
          <p:cNvSpPr txBox="1"/>
          <p:nvPr/>
        </p:nvSpPr>
        <p:spPr>
          <a:xfrm>
            <a:off x="4841193" y="4095950"/>
            <a:ext cx="1864411" cy="2234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décembre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 2020</a:t>
            </a:r>
          </a:p>
        </p:txBody>
      </p:sp>
      <p:pic>
        <p:nvPicPr>
          <p:cNvPr id="2096" name="Picture 16" descr="Solutions mobiles sans contact NFC pour transactions sécurisées">
            <a:extLst>
              <a:ext uri="{FF2B5EF4-FFF2-40B4-BE49-F238E27FC236}">
                <a16:creationId xmlns:a16="http://schemas.microsoft.com/office/drawing/2014/main" id="{6A27964A-722B-8AC0-FFA8-0EC5ED8865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2713" y="3754174"/>
            <a:ext cx="1155758" cy="321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02" name="TextBox 31">
            <a:extLst>
              <a:ext uri="{FF2B5EF4-FFF2-40B4-BE49-F238E27FC236}">
                <a16:creationId xmlns:a16="http://schemas.microsoft.com/office/drawing/2014/main" id="{EC3142DB-E0EA-4975-9A87-4DFCB707D406}"/>
              </a:ext>
            </a:extLst>
          </p:cNvPr>
          <p:cNvSpPr txBox="1"/>
          <p:nvPr/>
        </p:nvSpPr>
        <p:spPr>
          <a:xfrm>
            <a:off x="8014480" y="4565973"/>
            <a:ext cx="1919737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Après une expérimentation lancée en 2021 avec </a:t>
            </a:r>
            <a:r>
              <a:rPr kumimoji="0" lang="fr-FR" sz="1050" b="0" i="0" u="none" strike="noStrike" kern="0" cap="none" spc="0" normalizeH="0" baseline="0" noProof="0" dirty="0" err="1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DejaMobile</a:t>
            </a:r>
            <a:r>
              <a:rPr kumimoji="0" lang="fr-FR" sz="1050" b="0" i="0" u="none" strike="noStrike" kern="0" cap="none" spc="0" normalizeH="0" baseline="3000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(4)</a:t>
            </a:r>
            <a:r>
              <a:rPr kumimoji="0" lang="fr-FR" sz="105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, le Crédit Agricole commercialise sa solution ‘’ Up2Pay mobile » disponible uniquement sous Android.</a:t>
            </a:r>
            <a:r>
              <a:rPr kumimoji="0" lang="fr-FR" sz="1050" b="0" i="0" u="none" strike="noStrike" kern="0" cap="none" spc="0" normalizeH="0" baseline="3000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(5)</a:t>
            </a:r>
          </a:p>
        </p:txBody>
      </p:sp>
      <p:sp>
        <p:nvSpPr>
          <p:cNvPr id="2103" name="TextBox 32">
            <a:extLst>
              <a:ext uri="{FF2B5EF4-FFF2-40B4-BE49-F238E27FC236}">
                <a16:creationId xmlns:a16="http://schemas.microsoft.com/office/drawing/2014/main" id="{F955807C-F431-BD07-9102-5524453E8E69}"/>
              </a:ext>
            </a:extLst>
          </p:cNvPr>
          <p:cNvSpPr txBox="1"/>
          <p:nvPr/>
        </p:nvSpPr>
        <p:spPr>
          <a:xfrm>
            <a:off x="8104775" y="4261870"/>
            <a:ext cx="1764106" cy="2234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mai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 2022</a:t>
            </a:r>
          </a:p>
        </p:txBody>
      </p:sp>
      <p:pic>
        <p:nvPicPr>
          <p:cNvPr id="2104" name="Image 2103">
            <a:extLst>
              <a:ext uri="{FF2B5EF4-FFF2-40B4-BE49-F238E27FC236}">
                <a16:creationId xmlns:a16="http://schemas.microsoft.com/office/drawing/2014/main" id="{3DFBB90E-A54F-0E31-00EB-F1A6EFA7F7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74145" y="3864958"/>
            <a:ext cx="1400408" cy="291744"/>
          </a:xfrm>
          <a:prstGeom prst="rect">
            <a:avLst/>
          </a:prstGeom>
        </p:spPr>
      </p:pic>
      <p:sp>
        <p:nvSpPr>
          <p:cNvPr id="2107" name="ZoneTexte 2106">
            <a:extLst>
              <a:ext uri="{FF2B5EF4-FFF2-40B4-BE49-F238E27FC236}">
                <a16:creationId xmlns:a16="http://schemas.microsoft.com/office/drawing/2014/main" id="{EFF6FB6D-396A-E6E8-225E-A5F78C377048}"/>
              </a:ext>
            </a:extLst>
          </p:cNvPr>
          <p:cNvSpPr txBox="1"/>
          <p:nvPr/>
        </p:nvSpPr>
        <p:spPr>
          <a:xfrm>
            <a:off x="443792" y="5764167"/>
            <a:ext cx="57085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Sources : (1) </a:t>
            </a: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hlinkClick r:id="rId8"/>
              </a:rPr>
              <a:t>https://www.businesswire.com/news/home/20201029006253/fr/</a:t>
            </a: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(2) </a:t>
            </a: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hlinkClick r:id="rId9"/>
              </a:rPr>
              <a:t>https://dejamobile.com/fr/certifications-visa-mastercard-solution-softpos/</a:t>
            </a: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(3) </a:t>
            </a: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hlinkClick r:id="rId10"/>
              </a:rPr>
              <a:t>https://www.crowdfundinsider.com/2021/05/176054-viva-wallet-launches-tap-on-phone-feature-on-pos-android-app/</a:t>
            </a: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(4) </a:t>
            </a: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hlinkClick r:id="rId11"/>
              </a:rPr>
              <a:t>https://dejamobile.com/fr/credit-agricole-languedoc-experimente-solution-softpos-dejamobile</a:t>
            </a: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</a:endParaRPr>
          </a:p>
        </p:txBody>
      </p:sp>
      <p:sp>
        <p:nvSpPr>
          <p:cNvPr id="2108" name="ZoneTexte 2107">
            <a:extLst>
              <a:ext uri="{FF2B5EF4-FFF2-40B4-BE49-F238E27FC236}">
                <a16:creationId xmlns:a16="http://schemas.microsoft.com/office/drawing/2014/main" id="{E4B035E9-A067-900F-FE41-EBFBB0158A96}"/>
              </a:ext>
            </a:extLst>
          </p:cNvPr>
          <p:cNvSpPr txBox="1"/>
          <p:nvPr/>
        </p:nvSpPr>
        <p:spPr>
          <a:xfrm>
            <a:off x="6211649" y="5825723"/>
            <a:ext cx="55171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(5) </a:t>
            </a: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hlinkClick r:id="rId12"/>
              </a:rPr>
              <a:t>https://www.ca-moncommerce.com/produits/terminaux-de-paiement/gamme-tpe/up2pay-application-de-paiement-mobile/</a:t>
            </a: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(5) https://squareup.com/fr/fr/press/tap-to-pay-sur-android-fr</a:t>
            </a:r>
          </a:p>
        </p:txBody>
      </p:sp>
    </p:spTree>
    <p:extLst>
      <p:ext uri="{BB962C8B-B14F-4D97-AF65-F5344CB8AC3E}">
        <p14:creationId xmlns:p14="http://schemas.microsoft.com/office/powerpoint/2010/main" val="3291116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sz="2400" dirty="0">
                <a:solidFill>
                  <a:srgbClr val="C00000"/>
                </a:solidFill>
              </a:rPr>
              <a:t>Contexte interne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3579" y="627016"/>
            <a:ext cx="376741" cy="392216"/>
          </a:xfrm>
        </p:spPr>
        <p:txBody>
          <a:bodyPr/>
          <a:lstStyle/>
          <a:p>
            <a:r>
              <a:rPr lang="fr-FR" sz="1800"/>
              <a:t>1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3F4EBD6-DA62-D060-F865-F1EDBF6E14FF}"/>
              </a:ext>
            </a:extLst>
          </p:cNvPr>
          <p:cNvSpPr txBox="1">
            <a:spLocks/>
          </p:cNvSpPr>
          <p:nvPr/>
        </p:nvSpPr>
        <p:spPr>
          <a:xfrm>
            <a:off x="695325" y="1236180"/>
            <a:ext cx="10799999" cy="43200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8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Fin de la commercialisation de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Dilizi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E6005A7-4E48-A8F0-04F6-2FD26CEA68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0009" b="26137"/>
          <a:stretch/>
        </p:blipFill>
        <p:spPr>
          <a:xfrm>
            <a:off x="9921971" y="577018"/>
            <a:ext cx="2076450" cy="451126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1BD81837-C6E0-C324-CB1D-438144C781A1}"/>
              </a:ext>
            </a:extLst>
          </p:cNvPr>
          <p:cNvSpPr/>
          <p:nvPr/>
        </p:nvSpPr>
        <p:spPr>
          <a:xfrm>
            <a:off x="1158458" y="3508694"/>
            <a:ext cx="2646165" cy="2845941"/>
          </a:xfrm>
          <a:prstGeom prst="roundRect">
            <a:avLst/>
          </a:prstGeom>
          <a:noFill/>
          <a:ln w="12700" cap="flat" cmpd="sng" algn="ctr">
            <a:solidFill>
              <a:srgbClr val="F4DA88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 dirty="0" err="1">
                <a:ln>
                  <a:noFill/>
                </a:ln>
                <a:solidFill>
                  <a:srgbClr val="E8B52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Jepaieneligneexpresss</a:t>
            </a:r>
            <a:endParaRPr kumimoji="0" lang="fr-FR" sz="1100" b="1" i="0" u="none" strike="noStrike" kern="0" cap="none" spc="0" normalizeH="0" baseline="0" noProof="0" dirty="0">
              <a:ln>
                <a:noFill/>
              </a:ln>
              <a:solidFill>
                <a:srgbClr val="E8B52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1" i="0" u="none" strike="noStrike" kern="0" cap="none" spc="0" normalizeH="0" baseline="0" noProof="0" dirty="0">
              <a:ln>
                <a:noFill/>
              </a:ln>
              <a:solidFill>
                <a:srgbClr val="E8B52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Cette solution peut être une solution alternative à condition que le client souhaite encaisser à distance.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D0A008D5-AE9A-27CD-C8D0-8CDE21C619E4}"/>
              </a:ext>
            </a:extLst>
          </p:cNvPr>
          <p:cNvSpPr/>
          <p:nvPr/>
        </p:nvSpPr>
        <p:spPr>
          <a:xfrm>
            <a:off x="567337" y="3136201"/>
            <a:ext cx="1048535" cy="984669"/>
          </a:xfrm>
          <a:prstGeom prst="ellipse">
            <a:avLst/>
          </a:prstGeom>
          <a:solidFill>
            <a:srgbClr val="F4DA8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5D70ED1-B6CE-6690-E692-2D8327C7CACF}"/>
              </a:ext>
            </a:extLst>
          </p:cNvPr>
          <p:cNvSpPr txBox="1"/>
          <p:nvPr/>
        </p:nvSpPr>
        <p:spPr>
          <a:xfrm>
            <a:off x="622343" y="1720213"/>
            <a:ext cx="1112670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</a:rPr>
              <a:t>La commercialisation de la solution </a:t>
            </a:r>
            <a:r>
              <a:rPr lang="fr-FR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</a:rPr>
              <a:t>Dilizi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</a:rPr>
              <a:t> a été arrêtée en octobre 2021. Cette solution Groupe ne répondait plus aux cahiers des charges de la DGCRF. Le parc a été remplacé avec différentes propositions d’accompagnement telles que </a:t>
            </a:r>
            <a:r>
              <a:rPr lang="fr-FR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</a:rPr>
              <a:t>Jepaieenligne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</a:rPr>
              <a:t> Express, les TPE Android, dont le mini Android, voire même une solution externe avec </a:t>
            </a:r>
            <a:r>
              <a:rPr lang="fr-FR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</a:rPr>
              <a:t>Smile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</a:rPr>
              <a:t> &amp; </a:t>
            </a:r>
            <a:r>
              <a:rPr lang="fr-FR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</a:rPr>
              <a:t>Pay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</a:rPr>
              <a:t>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38C04B8A-DD3C-1F3A-F3A1-B2DCB898BA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" r="999"/>
          <a:stretch/>
        </p:blipFill>
        <p:spPr>
          <a:xfrm>
            <a:off x="4140672" y="2920542"/>
            <a:ext cx="6631831" cy="3575586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ABB003F-EBDD-3990-B4C4-A1EC9EF783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361" y="3329304"/>
            <a:ext cx="522356" cy="58337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58F9701-8D56-5611-B632-B55385900A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861" y="2975493"/>
            <a:ext cx="571500" cy="59055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8CE0DFB-01E7-928C-8666-D06A38D24916}"/>
              </a:ext>
            </a:extLst>
          </p:cNvPr>
          <p:cNvSpPr/>
          <p:nvPr/>
        </p:nvSpPr>
        <p:spPr>
          <a:xfrm>
            <a:off x="10415451" y="2975493"/>
            <a:ext cx="618091" cy="5905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9042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sz="2400" dirty="0">
                <a:solidFill>
                  <a:srgbClr val="C00000"/>
                </a:solidFill>
              </a:rPr>
              <a:t>Enjeux du Groupe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3579" y="627016"/>
            <a:ext cx="376741" cy="392216"/>
          </a:xfrm>
        </p:spPr>
        <p:txBody>
          <a:bodyPr/>
          <a:lstStyle/>
          <a:p>
            <a:r>
              <a:rPr lang="fr-FR" sz="1800"/>
              <a:t>1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C073110-5BC8-BB34-7767-B4CB787B3FF4}"/>
              </a:ext>
            </a:extLst>
          </p:cNvPr>
          <p:cNvSpPr txBox="1">
            <a:spLocks/>
          </p:cNvSpPr>
          <p:nvPr/>
        </p:nvSpPr>
        <p:spPr>
          <a:xfrm>
            <a:off x="695325" y="1298277"/>
            <a:ext cx="10799999" cy="43200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8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</a:t>
            </a:r>
            <a:r>
              <a:rPr kumimoji="0" lang="fr-FR" sz="2400" b="1" i="0" u="none" strike="noStrike" kern="1200" cap="none" spc="0" normalizeH="0" baseline="3000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ère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banque française à lancer Tap to Pay </a:t>
            </a:r>
            <a:r>
              <a:rPr lang="fr-FR" sz="2400" dirty="0">
                <a:solidFill>
                  <a:srgbClr val="3E454A"/>
                </a:solidFill>
                <a:latin typeface="Arial" panose="020B0604020202020204"/>
              </a:rPr>
              <a:t>sur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Iphone en France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4BA2AD7-4B6B-68DD-FCFB-DEA24AC5457B}"/>
              </a:ext>
            </a:extLst>
          </p:cNvPr>
          <p:cNvSpPr txBox="1"/>
          <p:nvPr/>
        </p:nvSpPr>
        <p:spPr>
          <a:xfrm>
            <a:off x="1512528" y="2152380"/>
            <a:ext cx="8996218" cy="3447098"/>
          </a:xfrm>
          <a:prstGeom prst="rect">
            <a:avLst/>
          </a:prstGeom>
          <a:solidFill>
            <a:srgbClr val="FFFFFF">
              <a:lumMod val="95000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Un lancement national de </a:t>
            </a:r>
            <a:r>
              <a:rPr kumimoji="0" lang="fr-FR" sz="2000" b="0" i="0" u="none" strike="noStrike" kern="0" cap="none" spc="0" normalizeH="0" baseline="0" noProof="0" dirty="0" err="1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Tap</a:t>
            </a: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 to </a:t>
            </a:r>
            <a:r>
              <a:rPr kumimoji="0" lang="fr-FR" sz="2000" b="0" i="0" u="none" strike="noStrike" kern="0" cap="none" spc="0" normalizeH="0" baseline="0" noProof="0" dirty="0" err="1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Pay</a:t>
            </a: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 en novembre 2023 et l’opportunité pour Caisse d’Epargne (Banque Populaire/</a:t>
            </a:r>
            <a:r>
              <a:rPr kumimoji="0" lang="fr-FR" sz="2000" b="0" i="0" u="none" strike="noStrike" kern="0" cap="none" spc="0" normalizeH="0" baseline="0" noProof="0" dirty="0" err="1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Payplug</a:t>
            </a: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) :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</a:endParaRPr>
          </a:p>
          <a:p>
            <a:pPr marL="342900" marR="0" lvl="0" indent="-3429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d’être le seul groupe bancaire à proposer ce service sur l’ensemble du territoire national </a:t>
            </a:r>
          </a:p>
          <a:p>
            <a:pPr marL="342900" marR="0" lvl="0" indent="-3429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d’offrir, à ses clients commerçants, la primeur d’une offre innovante, simple à mettre en œuvre et à utiliser</a:t>
            </a:r>
          </a:p>
          <a:p>
            <a:pPr marL="342900" marR="0" lvl="0" indent="-3429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de renforcer la notoriété de notre enseigne, pionnière des moyens de paiement centrés sur l’utilisateur</a:t>
            </a:r>
          </a:p>
          <a:p>
            <a:pPr marL="342900" marR="0" lvl="0" indent="-3429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de cultiver la préférence client grâce à une expérience utilisateur enrichie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A480E1C-F9CA-10D4-08DA-1808C289F8DF}"/>
              </a:ext>
            </a:extLst>
          </p:cNvPr>
          <p:cNvSpPr/>
          <p:nvPr/>
        </p:nvSpPr>
        <p:spPr>
          <a:xfrm>
            <a:off x="496073" y="1849824"/>
            <a:ext cx="10800000" cy="4052211"/>
          </a:xfrm>
          <a:prstGeom prst="round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1" name="Image 10" descr="Une image contenant noir, obscurité&#10;&#10;Description générée automatiquement">
            <a:extLst>
              <a:ext uri="{FF2B5EF4-FFF2-40B4-BE49-F238E27FC236}">
                <a16:creationId xmlns:a16="http://schemas.microsoft.com/office/drawing/2014/main" id="{E64EF42A-6CFA-F705-2DF9-F9117DE9C19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rgbClr val="C30F0F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838" y="3285153"/>
            <a:ext cx="838925" cy="83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1645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184BBA0-D874-4088-9322-89D4D1A17B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6163" y="2048872"/>
            <a:ext cx="6998019" cy="4388873"/>
          </a:xfrm>
        </p:spPr>
        <p:txBody>
          <a:bodyPr/>
          <a:lstStyle/>
          <a:p>
            <a:pPr>
              <a:buClrTx/>
              <a:buFont typeface="+mj-lt"/>
              <a:buAutoNum type="arabicPeriod"/>
            </a:pPr>
            <a:r>
              <a:rPr lang="fr-FR" sz="2400" dirty="0"/>
              <a:t>Enjeux &amp; contexte</a:t>
            </a:r>
          </a:p>
          <a:p>
            <a:pPr>
              <a:buClrTx/>
            </a:pPr>
            <a:r>
              <a:rPr lang="fr-FR" sz="2400" b="1" dirty="0">
                <a:solidFill>
                  <a:srgbClr val="C00000"/>
                </a:solidFill>
              </a:rPr>
              <a:t>L’offre </a:t>
            </a:r>
            <a:r>
              <a:rPr lang="fr-FR" sz="2400" b="1" dirty="0" err="1">
                <a:solidFill>
                  <a:srgbClr val="C00000"/>
                </a:solidFill>
              </a:rPr>
              <a:t>Tap</a:t>
            </a:r>
            <a:r>
              <a:rPr lang="fr-FR" sz="2400" b="1" dirty="0">
                <a:solidFill>
                  <a:srgbClr val="C00000"/>
                </a:solidFill>
              </a:rPr>
              <a:t> To </a:t>
            </a:r>
            <a:r>
              <a:rPr lang="fr-FR" sz="2400" b="1" dirty="0" err="1">
                <a:solidFill>
                  <a:srgbClr val="C00000"/>
                </a:solidFill>
              </a:rPr>
              <a:t>Pay</a:t>
            </a:r>
            <a:r>
              <a:rPr lang="fr-FR" sz="2400" b="1" dirty="0">
                <a:solidFill>
                  <a:srgbClr val="C00000"/>
                </a:solidFill>
              </a:rPr>
              <a:t> sur iPhone </a:t>
            </a:r>
          </a:p>
          <a:p>
            <a:pPr>
              <a:buClrTx/>
            </a:pPr>
            <a:r>
              <a:rPr lang="fr-FR" sz="2400" dirty="0"/>
              <a:t>Parcours de paiement</a:t>
            </a:r>
          </a:p>
          <a:p>
            <a:pPr>
              <a:buClrTx/>
            </a:pPr>
            <a:r>
              <a:rPr lang="fr-FR" sz="2400" dirty="0"/>
              <a:t>Parcours de souscription, d’enrôlement et d’assistance</a:t>
            </a:r>
          </a:p>
          <a:p>
            <a:pPr>
              <a:buClrTx/>
            </a:pPr>
            <a:r>
              <a:rPr lang="fr-FR" sz="2400" dirty="0"/>
              <a:t>Tarification et Modèle économique </a:t>
            </a:r>
          </a:p>
          <a:p>
            <a:pPr>
              <a:buClrTx/>
            </a:pPr>
            <a:r>
              <a:rPr lang="fr-FR" sz="2400" dirty="0"/>
              <a:t>Plan média </a:t>
            </a:r>
          </a:p>
          <a:p>
            <a:pPr>
              <a:buClrTx/>
            </a:pPr>
            <a:r>
              <a:rPr lang="fr-FR" sz="2400" dirty="0"/>
              <a:t>Annexes</a:t>
            </a:r>
          </a:p>
          <a:p>
            <a:pPr>
              <a:buClrTx/>
            </a:pPr>
            <a:endParaRPr lang="fr-FR" sz="2400" dirty="0"/>
          </a:p>
          <a:p>
            <a:endParaRPr lang="fr-FR" sz="24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ADF4C20-1357-438A-BEE4-082974747E7E}"/>
              </a:ext>
            </a:extLst>
          </p:cNvPr>
          <p:cNvSpPr/>
          <p:nvPr/>
        </p:nvSpPr>
        <p:spPr>
          <a:xfrm>
            <a:off x="3483429" y="2536552"/>
            <a:ext cx="7994468" cy="55555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7778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sz="2400" dirty="0">
                <a:solidFill>
                  <a:srgbClr val="C00000"/>
                </a:solidFill>
              </a:rPr>
              <a:t>L’offre </a:t>
            </a:r>
            <a:r>
              <a:rPr lang="fr-FR" sz="2400" dirty="0" err="1">
                <a:solidFill>
                  <a:srgbClr val="C00000"/>
                </a:solidFill>
              </a:rPr>
              <a:t>Tap</a:t>
            </a:r>
            <a:r>
              <a:rPr lang="fr-FR" sz="2400" dirty="0">
                <a:solidFill>
                  <a:srgbClr val="C00000"/>
                </a:solidFill>
              </a:rPr>
              <a:t> to </a:t>
            </a:r>
            <a:r>
              <a:rPr lang="fr-FR" sz="2400" dirty="0" err="1">
                <a:solidFill>
                  <a:srgbClr val="C00000"/>
                </a:solidFill>
              </a:rPr>
              <a:t>Pay</a:t>
            </a:r>
            <a:r>
              <a:rPr lang="fr-FR" sz="2400" dirty="0">
                <a:solidFill>
                  <a:srgbClr val="C00000"/>
                </a:solidFill>
              </a:rPr>
              <a:t> sur iPhone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3579" y="627016"/>
            <a:ext cx="376741" cy="392216"/>
          </a:xfrm>
        </p:spPr>
        <p:txBody>
          <a:bodyPr/>
          <a:lstStyle/>
          <a:p>
            <a:r>
              <a:rPr lang="fr-FR" sz="1800" dirty="0"/>
              <a:t>2</a:t>
            </a:r>
          </a:p>
        </p:txBody>
      </p:sp>
      <p:pic>
        <p:nvPicPr>
          <p:cNvPr id="6" name="Image 5">
            <a:hlinkClick r:id="rId2"/>
            <a:extLst>
              <a:ext uri="{FF2B5EF4-FFF2-40B4-BE49-F238E27FC236}">
                <a16:creationId xmlns:a16="http://schemas.microsoft.com/office/drawing/2014/main" id="{A1E98776-8C76-EC4C-6965-12C41C6666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58" y="1508786"/>
            <a:ext cx="8534284" cy="48005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BAE9F1A-45D4-DB55-38F3-9D4DFA5337D1}"/>
              </a:ext>
            </a:extLst>
          </p:cNvPr>
          <p:cNvSpPr txBox="1"/>
          <p:nvPr/>
        </p:nvSpPr>
        <p:spPr>
          <a:xfrm>
            <a:off x="2068379" y="1124743"/>
            <a:ext cx="5233162" cy="384043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marL="0" marR="0" lvl="0" indent="0" defTabSz="121917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0" i="1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Tap to Pay sur Iphone </a:t>
            </a:r>
          </a:p>
        </p:txBody>
      </p:sp>
    </p:spTree>
    <p:extLst>
      <p:ext uri="{BB962C8B-B14F-4D97-AF65-F5344CB8AC3E}">
        <p14:creationId xmlns:p14="http://schemas.microsoft.com/office/powerpoint/2010/main" val="27544052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3579" y="627016"/>
            <a:ext cx="376741" cy="392216"/>
          </a:xfrm>
        </p:spPr>
        <p:txBody>
          <a:bodyPr/>
          <a:lstStyle/>
          <a:p>
            <a:r>
              <a:rPr lang="fr-FR" sz="1800" dirty="0"/>
              <a:t>2</a:t>
            </a: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D063AE7B-FF61-87C1-FCAA-CB70045B3F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>
                <a:solidFill>
                  <a:srgbClr val="C00000"/>
                </a:solidFill>
              </a:rPr>
              <a:t>L’offre </a:t>
            </a:r>
            <a:r>
              <a:rPr lang="fr-FR" sz="2400" dirty="0" err="1">
                <a:solidFill>
                  <a:srgbClr val="C00000"/>
                </a:solidFill>
              </a:rPr>
              <a:t>Tap</a:t>
            </a:r>
            <a:r>
              <a:rPr lang="fr-FR" sz="2400" dirty="0">
                <a:solidFill>
                  <a:srgbClr val="C00000"/>
                </a:solidFill>
              </a:rPr>
              <a:t> to </a:t>
            </a:r>
            <a:r>
              <a:rPr lang="fr-FR" sz="2400" dirty="0" err="1">
                <a:solidFill>
                  <a:srgbClr val="C00000"/>
                </a:solidFill>
              </a:rPr>
              <a:t>Pay</a:t>
            </a:r>
            <a:r>
              <a:rPr lang="fr-FR" sz="2400" dirty="0">
                <a:solidFill>
                  <a:srgbClr val="C00000"/>
                </a:solidFill>
              </a:rPr>
              <a:t> sur iPhone</a:t>
            </a:r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95E93C14-5A04-ABA3-DB19-2743BDB5C2CB}"/>
              </a:ext>
            </a:extLst>
          </p:cNvPr>
          <p:cNvSpPr txBox="1">
            <a:spLocks/>
          </p:cNvSpPr>
          <p:nvPr/>
        </p:nvSpPr>
        <p:spPr>
          <a:xfrm>
            <a:off x="695325" y="1188675"/>
            <a:ext cx="10799999" cy="4320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8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Qu’est-ce que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Tap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to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Pay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sur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Iphone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A595A8B-F06B-BB03-C444-45CE676F9B68}"/>
              </a:ext>
            </a:extLst>
          </p:cNvPr>
          <p:cNvSpPr txBox="1"/>
          <p:nvPr/>
        </p:nvSpPr>
        <p:spPr>
          <a:xfrm>
            <a:off x="570320" y="1620675"/>
            <a:ext cx="5893094" cy="517064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just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1" i="0" u="none" strike="noStrike" kern="0" cap="none" spc="0" normalizeH="0" baseline="0" noProof="0" dirty="0">
              <a:ln>
                <a:noFill/>
              </a:ln>
              <a:solidFill>
                <a:srgbClr val="D7000F"/>
              </a:solidFill>
              <a:effectLst/>
              <a:uLnTx/>
              <a:uFillTx/>
            </a:endParaRPr>
          </a:p>
          <a:p>
            <a:pPr marL="0" marR="0" lvl="0" indent="0" algn="just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 err="1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</a:rPr>
              <a:t>Tap</a:t>
            </a: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</a:rPr>
              <a:t> to </a:t>
            </a:r>
            <a:r>
              <a:rPr kumimoji="0" lang="fr-FR" sz="1400" b="1" i="0" u="none" strike="noStrike" kern="0" cap="none" spc="0" normalizeH="0" baseline="0" noProof="0" dirty="0" err="1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</a:rPr>
              <a:t>Pay</a:t>
            </a: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</a:rPr>
              <a:t> sur </a:t>
            </a:r>
            <a:r>
              <a:rPr kumimoji="0" lang="fr-FR" sz="1400" b="1" i="0" u="none" strike="noStrike" kern="0" cap="none" spc="0" normalizeH="0" baseline="0" noProof="0" dirty="0" err="1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</a:rPr>
              <a:t>IPhone</a:t>
            </a: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</a:rPr>
              <a:t> </a:t>
            </a: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</a:rPr>
              <a:t>est </a:t>
            </a: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  <a:sym typeface="Poppins"/>
              </a:rPr>
              <a:t>une </a:t>
            </a: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C30F0F"/>
                </a:solidFill>
                <a:effectLst/>
                <a:uLnTx/>
                <a:uFillTx/>
                <a:sym typeface="Poppins"/>
              </a:rPr>
              <a:t>application de paiement</a:t>
            </a: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  <a:sym typeface="Poppins"/>
              </a:rPr>
              <a:t> transformant </a:t>
            </a: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C30F0F"/>
                </a:solidFill>
                <a:effectLst/>
                <a:uLnTx/>
                <a:uFillTx/>
                <a:sym typeface="Poppins"/>
              </a:rPr>
              <a:t>les smartphones Apple en TPE sans contact </a:t>
            </a: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  <a:sym typeface="Poppins"/>
              </a:rPr>
              <a:t>grâce à l’utilisation des technologies puce EMV (</a:t>
            </a:r>
            <a:r>
              <a:rPr kumimoji="0" lang="fr-FR" sz="1400" b="0" i="0" u="none" strike="noStrike" kern="0" cap="none" spc="0" normalizeH="0" baseline="0" noProof="0" dirty="0" err="1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  <a:sym typeface="Poppins"/>
              </a:rPr>
              <a:t>Europay</a:t>
            </a: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  <a:sym typeface="Poppins"/>
              </a:rPr>
              <a:t> Mastercard Visa) et NFC (Near Field Communication). </a:t>
            </a: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3E454A">
                  <a:lumMod val="50000"/>
                </a:srgbClr>
              </a:solidFill>
              <a:effectLst/>
              <a:uLnTx/>
              <a:uFillTx/>
              <a:cs typeface="Arial"/>
            </a:endParaRPr>
          </a:p>
          <a:p>
            <a:pPr marL="0" marR="0" lvl="0" indent="0" algn="just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srgbClr val="3E454A">
                  <a:lumMod val="50000"/>
                </a:srgbClr>
              </a:solidFill>
              <a:effectLst/>
              <a:uLnTx/>
              <a:uFillTx/>
              <a:sym typeface="Arial"/>
            </a:endParaRPr>
          </a:p>
          <a:p>
            <a:pPr marL="0" marR="0" lvl="0" indent="0" algn="just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  <a:sym typeface="Arial"/>
              </a:rPr>
              <a:t>Elle permet d’encaisser par carte directement sur le smartphone du commerçant, sans TPE ou boîtier additionnel (« </a:t>
            </a:r>
            <a:r>
              <a:rPr kumimoji="0" lang="fr-FR" sz="1400" b="0" i="0" u="none" strike="noStrike" kern="0" cap="none" spc="0" normalizeH="0" baseline="0" noProof="0" dirty="0" err="1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  <a:sym typeface="Arial"/>
              </a:rPr>
              <a:t>dongle</a:t>
            </a: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  <a:sym typeface="Arial"/>
              </a:rPr>
              <a:t> »). </a:t>
            </a: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3E454A">
                  <a:lumMod val="50000"/>
                </a:srgbClr>
              </a:solidFill>
              <a:effectLst/>
              <a:uLnTx/>
              <a:uFillTx/>
              <a:cs typeface="Arial"/>
            </a:endParaRPr>
          </a:p>
          <a:p>
            <a:pPr marL="0" marR="0" lvl="0" indent="0" algn="just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700" b="0" i="0" u="none" strike="noStrike" kern="0" cap="none" spc="0" normalizeH="0" baseline="0" noProof="0" dirty="0">
              <a:ln>
                <a:noFill/>
              </a:ln>
              <a:solidFill>
                <a:srgbClr val="3E454A">
                  <a:lumMod val="50000"/>
                </a:srgbClr>
              </a:solidFill>
              <a:effectLst/>
              <a:uLnTx/>
              <a:uFillTx/>
              <a:sym typeface="Arial"/>
            </a:endParaRPr>
          </a:p>
          <a:p>
            <a:pPr marL="0" marR="0" lvl="0" indent="0" algn="just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  <a:sym typeface="Arial"/>
              </a:rPr>
              <a:t>Les clients peuvent payer en carte sans contact, </a:t>
            </a:r>
            <a:r>
              <a:rPr kumimoji="0" lang="fr-FR" sz="1400" b="0" i="0" u="none" strike="noStrike" kern="0" cap="none" spc="0" normalizeH="0" baseline="0" noProof="0" dirty="0" err="1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  <a:sym typeface="Arial"/>
              </a:rPr>
              <a:t>wallet</a:t>
            </a: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  <a:sym typeface="Arial"/>
              </a:rPr>
              <a:t> (Apple </a:t>
            </a:r>
            <a:r>
              <a:rPr kumimoji="0" lang="fr-FR" sz="1400" b="0" i="0" u="none" strike="noStrike" kern="0" cap="none" spc="0" normalizeH="0" baseline="0" noProof="0" dirty="0" err="1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  <a:sym typeface="Arial"/>
              </a:rPr>
              <a:t>Pay</a:t>
            </a: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  <a:sym typeface="Arial"/>
              </a:rPr>
              <a:t>, …), montre connectée. Il n’y a pas de plafond de montant à 50€ grâce à la saisie du code PIN sur l’écran du smartphone.</a:t>
            </a: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3E454A">
                  <a:lumMod val="50000"/>
                </a:srgbClr>
              </a:solidFill>
              <a:effectLst/>
              <a:uLnTx/>
              <a:uFillTx/>
              <a:cs typeface="Arial"/>
            </a:endParaRPr>
          </a:p>
          <a:p>
            <a:pPr marL="0" marR="0" lvl="0" indent="0" algn="just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3E454A">
                  <a:lumMod val="50000"/>
                </a:srgbClr>
              </a:solidFill>
              <a:effectLst/>
              <a:uLnTx/>
              <a:uFillTx/>
              <a:sym typeface="Arial"/>
            </a:endParaRPr>
          </a:p>
          <a:p>
            <a:pPr marL="0" marR="0" lvl="0" indent="0" algn="just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  <a:sym typeface="Arial"/>
              </a:rPr>
              <a:t>Aujourd’hui, </a:t>
            </a: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C30F0F"/>
                </a:solidFill>
                <a:effectLst/>
                <a:uLnTx/>
                <a:uFillTx/>
                <a:sym typeface="Arial"/>
              </a:rPr>
              <a:t>2/3 de nos clients commerçants ont un iPhone </a:t>
            </a: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  <a:sym typeface="Arial"/>
              </a:rPr>
              <a:t>plutôt qu’un smartphone Android.(*)</a:t>
            </a: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3E454A">
                  <a:lumMod val="50000"/>
                </a:srgbClr>
              </a:solidFill>
              <a:effectLst/>
              <a:uLnTx/>
              <a:uFillTx/>
              <a:cs typeface="Arial"/>
            </a:endParaRPr>
          </a:p>
          <a:p>
            <a:pPr marL="0" marR="0" lvl="0" indent="0" algn="just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3E454A">
                  <a:lumMod val="50000"/>
                </a:srgbClr>
              </a:solidFill>
              <a:effectLst/>
              <a:uLnTx/>
              <a:uFillTx/>
              <a:sym typeface="Arial"/>
            </a:endParaRPr>
          </a:p>
          <a:p>
            <a:pPr marL="0" marR="0" lvl="0" indent="0" algn="just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  <a:sym typeface="Arial"/>
              </a:rPr>
              <a:t>Le Crédit Agricole ne propose </a:t>
            </a:r>
            <a:r>
              <a:rPr kumimoji="0" lang="fr-FR" sz="1400" b="0" i="0" u="none" strike="noStrike" kern="0" cap="none" spc="0" normalizeH="0" baseline="0" noProof="0" dirty="0" err="1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  <a:sym typeface="Arial"/>
              </a:rPr>
              <a:t>Tap</a:t>
            </a: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  <a:sym typeface="Arial"/>
              </a:rPr>
              <a:t> to </a:t>
            </a:r>
            <a:r>
              <a:rPr kumimoji="0" lang="fr-FR" sz="1400" b="0" i="0" u="none" strike="noStrike" kern="0" cap="none" spc="0" normalizeH="0" baseline="0" noProof="0" dirty="0" err="1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  <a:sym typeface="Arial"/>
              </a:rPr>
              <a:t>Pay</a:t>
            </a: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  <a:sym typeface="Arial"/>
              </a:rPr>
              <a:t> qu’uniquement sur Android, pour encaisser avec un iPhone il faut un boitier externe (</a:t>
            </a:r>
            <a:r>
              <a:rPr kumimoji="0" lang="fr-FR" sz="1400" b="0" i="0" u="none" strike="noStrike" kern="0" cap="none" spc="0" normalizeH="0" baseline="0" noProof="0" dirty="0" err="1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  <a:sym typeface="Arial"/>
              </a:rPr>
              <a:t>dongle</a:t>
            </a: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  <a:sym typeface="Arial"/>
              </a:rPr>
              <a:t>).</a:t>
            </a: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3E454A">
                  <a:lumMod val="50000"/>
                </a:srgbClr>
              </a:solidFill>
              <a:effectLst/>
              <a:uLnTx/>
              <a:uFillTx/>
              <a:cs typeface="Arial"/>
            </a:endParaRPr>
          </a:p>
          <a:p>
            <a:pPr marL="0" marR="0" lvl="0" indent="0" algn="just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3E454A">
                  <a:lumMod val="50000"/>
                </a:srgbClr>
              </a:solidFill>
              <a:effectLst/>
              <a:uLnTx/>
              <a:uFillTx/>
              <a:sym typeface="Arial"/>
            </a:endParaRPr>
          </a:p>
          <a:p>
            <a:pPr marL="0" marR="0" lvl="0" indent="0" algn="just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 err="1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  <a:sym typeface="Arial"/>
              </a:rPr>
              <a:t>Tap</a:t>
            </a: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  <a:sym typeface="Arial"/>
              </a:rPr>
              <a:t> to </a:t>
            </a:r>
            <a:r>
              <a:rPr kumimoji="0" lang="fr-FR" sz="1400" b="0" i="0" u="none" strike="noStrike" kern="0" cap="none" spc="0" normalizeH="0" baseline="0" noProof="0" dirty="0" err="1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  <a:sym typeface="Arial"/>
              </a:rPr>
              <a:t>Pay</a:t>
            </a: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  <a:sym typeface="Arial"/>
              </a:rPr>
              <a:t> est positionné </a:t>
            </a: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C30F0F"/>
                </a:solidFill>
                <a:effectLst/>
                <a:uLnTx/>
                <a:uFillTx/>
                <a:sym typeface="Arial"/>
              </a:rPr>
              <a:t>pour concurrencer </a:t>
            </a:r>
            <a:r>
              <a:rPr kumimoji="0" lang="fr-FR" sz="1400" b="1" i="0" u="none" strike="noStrike" kern="0" cap="none" spc="0" normalizeH="0" baseline="0" noProof="0" dirty="0" err="1">
                <a:ln>
                  <a:noFill/>
                </a:ln>
                <a:solidFill>
                  <a:srgbClr val="C30F0F"/>
                </a:solidFill>
                <a:effectLst/>
                <a:uLnTx/>
                <a:uFillTx/>
                <a:sym typeface="Arial"/>
              </a:rPr>
              <a:t>SumUp</a:t>
            </a: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C30F0F"/>
                </a:solidFill>
                <a:effectLst/>
                <a:uLnTx/>
                <a:uFillTx/>
                <a:sym typeface="Arial"/>
              </a:rPr>
              <a:t> </a:t>
            </a: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  <a:sym typeface="Arial"/>
              </a:rPr>
              <a:t>et les petits terminaux MPOS.</a:t>
            </a: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3E454A">
                  <a:lumMod val="50000"/>
                </a:srgbClr>
              </a:solidFill>
              <a:effectLst/>
              <a:uLnTx/>
              <a:uFillTx/>
              <a:cs typeface="Arial"/>
            </a:endParaRPr>
          </a:p>
          <a:p>
            <a:pPr marL="0" marR="0" lvl="0" indent="0" algn="just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3E454A">
                  <a:lumMod val="50000"/>
                </a:srgbClr>
              </a:solidFill>
              <a:effectLst/>
              <a:uLnTx/>
              <a:uFillTx/>
              <a:sym typeface="Arial"/>
            </a:endParaRPr>
          </a:p>
          <a:p>
            <a:pPr marL="0" marR="0" lvl="0" indent="0" algn="just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3E454A">
                  <a:lumMod val="50000"/>
                </a:srgbClr>
              </a:solidFill>
              <a:effectLst/>
              <a:uLnTx/>
              <a:uFillTx/>
              <a:sym typeface="Arial"/>
            </a:endParaRPr>
          </a:p>
          <a:p>
            <a:pPr marL="0" marR="0" lvl="0" indent="0" algn="just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1" u="none" strike="noStrike" kern="0" cap="none" spc="0" normalizeH="0" baseline="0" noProof="0" dirty="0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  <a:sym typeface="Arial"/>
              </a:rPr>
              <a:t>*basé sur les connexions de la Banque en ligne PRO - BPCE</a:t>
            </a:r>
            <a:endParaRPr kumimoji="0" lang="fr-FR" sz="900" b="0" i="1" u="none" strike="noStrike" kern="0" cap="none" spc="0" normalizeH="0" baseline="0" noProof="0" dirty="0">
              <a:ln>
                <a:noFill/>
              </a:ln>
              <a:solidFill>
                <a:srgbClr val="3E454A">
                  <a:lumMod val="50000"/>
                </a:srgbClr>
              </a:solidFill>
              <a:effectLst/>
              <a:uLnTx/>
              <a:uFillTx/>
              <a:sym typeface="Arial"/>
            </a:endParaRPr>
          </a:p>
          <a:p>
            <a:pPr marL="0" marR="0" lvl="0" indent="0" algn="just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0" cap="none" spc="0" normalizeH="0" baseline="0" noProof="0" dirty="0">
              <a:ln>
                <a:noFill/>
              </a:ln>
              <a:solidFill>
                <a:srgbClr val="C30F0F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pic>
        <p:nvPicPr>
          <p:cNvPr id="11" name="Image 10" descr="Une image contenant Aliments naturels, produits, Nourriture locale, Nourriture complète&#10;&#10;Description générée automatiquement">
            <a:extLst>
              <a:ext uri="{FF2B5EF4-FFF2-40B4-BE49-F238E27FC236}">
                <a16:creationId xmlns:a16="http://schemas.microsoft.com/office/drawing/2014/main" id="{A08C7809-065F-C100-0561-65F454B4B4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90" r="19662"/>
          <a:stretch/>
        </p:blipFill>
        <p:spPr>
          <a:xfrm>
            <a:off x="7627516" y="567318"/>
            <a:ext cx="3592404" cy="4080435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43BBD6BE-82B5-9875-9B0E-D5ADE91A084B}"/>
              </a:ext>
            </a:extLst>
          </p:cNvPr>
          <p:cNvGrpSpPr/>
          <p:nvPr/>
        </p:nvGrpSpPr>
        <p:grpSpPr>
          <a:xfrm>
            <a:off x="7213531" y="4805439"/>
            <a:ext cx="4305300" cy="1710965"/>
            <a:chOff x="6341303" y="242295"/>
            <a:chExt cx="5478895" cy="2646037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7987952B-8AE9-B4F0-31DC-F02A5DCFAB2A}"/>
                </a:ext>
              </a:extLst>
            </p:cNvPr>
            <p:cNvGrpSpPr/>
            <p:nvPr/>
          </p:nvGrpSpPr>
          <p:grpSpPr>
            <a:xfrm>
              <a:off x="6341303" y="242295"/>
              <a:ext cx="5478895" cy="2646037"/>
              <a:chOff x="6341303" y="242295"/>
              <a:chExt cx="5478895" cy="2646037"/>
            </a:xfrm>
          </p:grpSpPr>
          <p:sp>
            <p:nvSpPr>
              <p:cNvPr id="21" name="Rectangle à coins arrondis 66">
                <a:extLst>
                  <a:ext uri="{FF2B5EF4-FFF2-40B4-BE49-F238E27FC236}">
                    <a16:creationId xmlns:a16="http://schemas.microsoft.com/office/drawing/2014/main" id="{7B5CAF12-AD5E-4FB4-0E18-9516D763421D}"/>
                  </a:ext>
                </a:extLst>
              </p:cNvPr>
              <p:cNvSpPr/>
              <p:nvPr/>
            </p:nvSpPr>
            <p:spPr>
              <a:xfrm>
                <a:off x="6341303" y="242295"/>
                <a:ext cx="5478895" cy="2456510"/>
              </a:xfrm>
              <a:prstGeom prst="roundRect">
                <a:avLst/>
              </a:prstGeom>
              <a:solidFill>
                <a:srgbClr val="FFFFFF">
                  <a:lumMod val="95000"/>
                </a:srgbClr>
              </a:solidFill>
              <a:ln w="9525" cap="flat" cmpd="sng" algn="ctr">
                <a:solidFill>
                  <a:srgbClr val="D7000F"/>
                </a:solidFill>
                <a:prstDash val="sysDot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67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3299E986-1EB3-6495-4B71-E521AF2AE2F3}"/>
                  </a:ext>
                </a:extLst>
              </p:cNvPr>
              <p:cNvSpPr txBox="1"/>
              <p:nvPr/>
            </p:nvSpPr>
            <p:spPr>
              <a:xfrm>
                <a:off x="6501340" y="746413"/>
                <a:ext cx="5158817" cy="21419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5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E454A"/>
                    </a:solidFill>
                    <a:effectLst/>
                    <a:uLnTx/>
                    <a:uFillTx/>
                  </a:rPr>
                  <a:t>Vis-à-vis des </a:t>
                </a:r>
                <a:r>
                  <a:rPr kumimoji="0" lang="fr-FR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E454A"/>
                    </a:solidFill>
                    <a:effectLst/>
                    <a:uLnTx/>
                    <a:uFillTx/>
                  </a:rPr>
                  <a:t>schemes</a:t>
                </a:r>
                <a:r>
                  <a:rPr kumimoji="0" lang="fr-FR" sz="105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E454A"/>
                    </a:solidFill>
                    <a:effectLst/>
                    <a:uLnTx/>
                    <a:uFillTx/>
                  </a:rPr>
                  <a:t> (</a:t>
                </a:r>
                <a:r>
                  <a:rPr kumimoji="0" lang="fr-FR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E454A"/>
                    </a:solidFill>
                    <a:effectLst/>
                    <a:uLnTx/>
                    <a:uFillTx/>
                  </a:rPr>
                  <a:t>VISA,Master</a:t>
                </a:r>
                <a:r>
                  <a:rPr kumimoji="0" lang="fr-FR" sz="105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E454A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fr-FR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E454A"/>
                    </a:solidFill>
                    <a:effectLst/>
                    <a:uLnTx/>
                    <a:uFillTx/>
                  </a:rPr>
                  <a:t>Card</a:t>
                </a:r>
                <a:r>
                  <a:rPr kumimoji="0" lang="fr-FR" sz="105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E454A"/>
                    </a:solidFill>
                    <a:effectLst/>
                    <a:uLnTx/>
                    <a:uFillTx/>
                  </a:rPr>
                  <a:t>,…) Tap to Pay est considéré comme un Terminal de Paiement et répond donc aux mêmes règles en matière de certifications (PCI PIN, …) et conditions tarifaires (</a:t>
                </a:r>
                <a:r>
                  <a:rPr kumimoji="0" lang="fr-FR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E454A"/>
                    </a:solidFill>
                    <a:effectLst/>
                    <a:uLnTx/>
                    <a:uFillTx/>
                  </a:rPr>
                  <a:t>schemes</a:t>
                </a:r>
                <a:r>
                  <a:rPr kumimoji="0" lang="fr-FR" sz="105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E454A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fr-FR" sz="105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3E454A"/>
                    </a:solidFill>
                    <a:effectLst/>
                    <a:uLnTx/>
                    <a:uFillTx/>
                  </a:rPr>
                  <a:t>fees</a:t>
                </a:r>
                <a:r>
                  <a:rPr kumimoji="0" lang="fr-FR" sz="105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E454A"/>
                    </a:solidFill>
                    <a:effectLst/>
                    <a:uLnTx/>
                    <a:uFillTx/>
                  </a:rPr>
                  <a:t>,..)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 dirty="0">
                  <a:ln>
                    <a:noFill/>
                  </a:ln>
                  <a:solidFill>
                    <a:srgbClr val="3E454A"/>
                  </a:solidFill>
                  <a:effectLst/>
                  <a:uLnTx/>
                  <a:uFillTx/>
                </a:endParaRPr>
              </a:p>
              <a:p>
                <a:pPr>
                  <a:defRPr/>
                </a:pPr>
                <a:r>
                  <a:rPr kumimoji="0" lang="fr-FR" sz="105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3E454A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</a:rPr>
                  <a:t>Compatibilité Apple : smartphones à partir de l’iPhone XS (2018 et ultérieurs)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 dirty="0">
                  <a:ln>
                    <a:noFill/>
                  </a:ln>
                  <a:solidFill>
                    <a:srgbClr val="3E454A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004B6601-00E8-56A9-F517-DE358256B5EC}"/>
                </a:ext>
              </a:extLst>
            </p:cNvPr>
            <p:cNvSpPr txBox="1"/>
            <p:nvPr/>
          </p:nvSpPr>
          <p:spPr>
            <a:xfrm>
              <a:off x="6501340" y="298274"/>
              <a:ext cx="2652631" cy="475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>
                  <a:ln>
                    <a:noFill/>
                  </a:ln>
                  <a:solidFill>
                    <a:srgbClr val="3E454A"/>
                  </a:solidFill>
                  <a:effectLst/>
                  <a:uLnTx/>
                  <a:uFillTx/>
                </a:rPr>
                <a:t>Bon à savoir</a:t>
              </a:r>
            </a:p>
          </p:txBody>
        </p:sp>
      </p:grpSp>
      <p:pic>
        <p:nvPicPr>
          <p:cNvPr id="23" name="Graphique 22" descr="Signe pouce en haut avec un remplissage uni">
            <a:extLst>
              <a:ext uri="{FF2B5EF4-FFF2-40B4-BE49-F238E27FC236}">
                <a16:creationId xmlns:a16="http://schemas.microsoft.com/office/drawing/2014/main" id="{94067786-E145-15C4-B423-A7AD64B789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31676">
            <a:off x="8566757" y="4771337"/>
            <a:ext cx="423923" cy="394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465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3579" y="627016"/>
            <a:ext cx="376741" cy="392216"/>
          </a:xfrm>
        </p:spPr>
        <p:txBody>
          <a:bodyPr/>
          <a:lstStyle/>
          <a:p>
            <a:r>
              <a:rPr lang="fr-FR" sz="1800" dirty="0"/>
              <a:t>2</a:t>
            </a: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D063AE7B-FF61-87C1-FCAA-CB70045B3F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>
                <a:solidFill>
                  <a:srgbClr val="C00000"/>
                </a:solidFill>
              </a:rPr>
              <a:t>L’offre </a:t>
            </a:r>
            <a:r>
              <a:rPr lang="fr-FR" sz="2400" dirty="0" err="1">
                <a:solidFill>
                  <a:srgbClr val="C00000"/>
                </a:solidFill>
              </a:rPr>
              <a:t>Tap</a:t>
            </a:r>
            <a:r>
              <a:rPr lang="fr-FR" sz="2400" dirty="0">
                <a:solidFill>
                  <a:srgbClr val="C00000"/>
                </a:solidFill>
              </a:rPr>
              <a:t> to </a:t>
            </a:r>
            <a:r>
              <a:rPr lang="fr-FR" sz="2400" dirty="0" err="1">
                <a:solidFill>
                  <a:srgbClr val="C00000"/>
                </a:solidFill>
              </a:rPr>
              <a:t>Pay</a:t>
            </a:r>
            <a:r>
              <a:rPr lang="fr-FR" sz="2400" dirty="0">
                <a:solidFill>
                  <a:srgbClr val="C00000"/>
                </a:solidFill>
              </a:rPr>
              <a:t> sur iPhone</a:t>
            </a:r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95E93C14-5A04-ABA3-DB19-2743BDB5C2CB}"/>
              </a:ext>
            </a:extLst>
          </p:cNvPr>
          <p:cNvSpPr txBox="1">
            <a:spLocks/>
          </p:cNvSpPr>
          <p:nvPr/>
        </p:nvSpPr>
        <p:spPr>
          <a:xfrm>
            <a:off x="699241" y="1165137"/>
            <a:ext cx="10799999" cy="4320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8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Cible et positionnement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024F5AC1-D1BD-A071-4013-859E6E00854C}"/>
              </a:ext>
            </a:extLst>
          </p:cNvPr>
          <p:cNvSpPr txBox="1"/>
          <p:nvPr/>
        </p:nvSpPr>
        <p:spPr>
          <a:xfrm>
            <a:off x="1763047" y="1844409"/>
            <a:ext cx="530394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Pour qui ?</a:t>
            </a:r>
            <a:endParaRPr kumimoji="0" lang="fr-FR" sz="800" b="1" i="0" u="none" strike="noStrike" kern="0" cap="none" spc="0" normalizeH="0" baseline="0" noProof="0">
              <a:ln>
                <a:noFill/>
              </a:ln>
              <a:solidFill>
                <a:srgbClr val="D7000F"/>
              </a:solidFill>
              <a:effectLst/>
              <a:uLnTx/>
              <a:uFillTx/>
              <a:sym typeface="Arial"/>
            </a:endParaRPr>
          </a:p>
          <a:p>
            <a:pPr marL="0" marR="0" lvl="0" indent="0" algn="just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1" i="0" u="none" strike="noStrike" kern="0" cap="none" spc="0" normalizeH="0" baseline="0" noProof="0">
              <a:ln>
                <a:noFill/>
              </a:ln>
              <a:solidFill>
                <a:srgbClr val="D7000F"/>
              </a:solidFill>
              <a:effectLst/>
              <a:uLnTx/>
              <a:uFillTx/>
              <a:sym typeface="Arial"/>
            </a:endParaRPr>
          </a:p>
          <a:p>
            <a:pPr marL="0" marR="0" lvl="0" indent="0" algn="just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0" cap="none" spc="0" normalizeH="0" baseline="0" noProof="0">
              <a:ln>
                <a:noFill/>
              </a:ln>
              <a:solidFill>
                <a:srgbClr val="C30F0F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61FEDE80-0CA8-B500-52B4-BC06AE8C6887}"/>
              </a:ext>
            </a:extLst>
          </p:cNvPr>
          <p:cNvSpPr txBox="1"/>
          <p:nvPr/>
        </p:nvSpPr>
        <p:spPr>
          <a:xfrm>
            <a:off x="1763048" y="2241954"/>
            <a:ext cx="3371910" cy="193899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just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</a:rPr>
              <a:t>Les «  micro marchands » :</a:t>
            </a:r>
          </a:p>
          <a:p>
            <a:pPr marL="0" marR="0" lvl="0" indent="0" algn="just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rgbClr val="3E454A">
                  <a:lumMod val="50000"/>
                </a:srgbClr>
              </a:solidFill>
              <a:effectLst/>
              <a:uLnTx/>
              <a:uFillTx/>
            </a:endParaRPr>
          </a:p>
          <a:p>
            <a:pPr marL="0" marR="0" lvl="0" indent="0" algn="just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</a:rPr>
              <a:t>encaissant un CA mensuel &lt; 2000€</a:t>
            </a:r>
          </a:p>
          <a:p>
            <a:pPr marL="0" marR="0" lvl="0" indent="0" algn="just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</a:rPr>
              <a:t>Et / ou ayant une activité saisonnière </a:t>
            </a:r>
          </a:p>
          <a:p>
            <a:pPr marL="0" marR="0" lvl="0" indent="0" algn="just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</a:rPr>
              <a:t>Et / ou qui ne souhaitent pas investir dans un terminal de paiement </a:t>
            </a:r>
          </a:p>
          <a:p>
            <a:pPr marL="0" marR="0" lvl="0" indent="0" algn="just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3E454A">
                  <a:lumMod val="50000"/>
                </a:srgbClr>
              </a:solidFill>
              <a:effectLst/>
              <a:uLnTx/>
              <a:uFillTx/>
            </a:endParaRPr>
          </a:p>
          <a:p>
            <a:pPr marL="0" marR="0" lvl="0" indent="0" algn="just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</a:rPr>
              <a:t>Les professionnels plus établis </a:t>
            </a: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</a:rPr>
              <a:t>(cœur de cible) qui souhaitent bénéficier d’un moyen d’encaissement complémentaire. </a:t>
            </a: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3E454A">
                  <a:lumMod val="50000"/>
                </a:srgbClr>
              </a:solidFill>
              <a:effectLst/>
              <a:uLnTx/>
              <a:uFillTx/>
              <a:cs typeface="Arial"/>
            </a:endParaRPr>
          </a:p>
        </p:txBody>
      </p:sp>
      <p:pic>
        <p:nvPicPr>
          <p:cNvPr id="37" name="Graphique 36" descr="Public cible avec un remplissage uni">
            <a:extLst>
              <a:ext uri="{FF2B5EF4-FFF2-40B4-BE49-F238E27FC236}">
                <a16:creationId xmlns:a16="http://schemas.microsoft.com/office/drawing/2014/main" id="{FF1A871B-4DEA-B32A-D276-942E5F5DFF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8647" y="2342961"/>
            <a:ext cx="914400" cy="914400"/>
          </a:xfrm>
          <a:prstGeom prst="rect">
            <a:avLst/>
          </a:prstGeom>
        </p:spPr>
      </p:pic>
      <p:sp>
        <p:nvSpPr>
          <p:cNvPr id="38" name="ZoneTexte 37">
            <a:extLst>
              <a:ext uri="{FF2B5EF4-FFF2-40B4-BE49-F238E27FC236}">
                <a16:creationId xmlns:a16="http://schemas.microsoft.com/office/drawing/2014/main" id="{F66D31DF-1720-4DA7-4A7A-D657FC0A6C54}"/>
              </a:ext>
            </a:extLst>
          </p:cNvPr>
          <p:cNvSpPr txBox="1"/>
          <p:nvPr/>
        </p:nvSpPr>
        <p:spPr>
          <a:xfrm>
            <a:off x="1763047" y="4867937"/>
            <a:ext cx="3762435" cy="101566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</a:rPr>
              <a:t>Occasionnellement pour les entreprises, Associations (ESS) et Logement Social</a:t>
            </a: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</a:endParaRPr>
          </a:p>
          <a:p>
            <a:pPr marL="0" marR="0" lvl="0" indent="0" algn="just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rgbClr val="3E454A">
                  <a:lumMod val="50000"/>
                </a:srgbClr>
              </a:solidFill>
              <a:effectLst/>
              <a:uLnTx/>
              <a:uFillTx/>
            </a:endParaRPr>
          </a:p>
          <a:p>
            <a:pPr marL="0" marR="0" lvl="0" indent="0" algn="just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</a:rPr>
              <a:t>Avec une perspective 2024 de faire évoluer l’offre pour adresser ces segments</a:t>
            </a: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3E454A">
                    <a:lumMod val="50000"/>
                  </a:srgbClr>
                </a:solidFill>
                <a:effectLst/>
                <a:uLnTx/>
                <a:uFillTx/>
              </a:rPr>
              <a:t>. </a:t>
            </a:r>
          </a:p>
        </p:txBody>
      </p:sp>
      <p:pic>
        <p:nvPicPr>
          <p:cNvPr id="39" name="Graphique 38" descr="Public cible avec un remplissage uni">
            <a:extLst>
              <a:ext uri="{FF2B5EF4-FFF2-40B4-BE49-F238E27FC236}">
                <a16:creationId xmlns:a16="http://schemas.microsoft.com/office/drawing/2014/main" id="{B8E88195-DE99-2C1B-9D4B-761FECF008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8647" y="4876611"/>
            <a:ext cx="914400" cy="914400"/>
          </a:xfrm>
          <a:prstGeom prst="rect">
            <a:avLst/>
          </a:prstGeom>
        </p:spPr>
      </p:pic>
      <p:sp>
        <p:nvSpPr>
          <p:cNvPr id="40" name="ZoneTexte 39">
            <a:extLst>
              <a:ext uri="{FF2B5EF4-FFF2-40B4-BE49-F238E27FC236}">
                <a16:creationId xmlns:a16="http://schemas.microsoft.com/office/drawing/2014/main" id="{5D000F27-6224-009A-167F-E370CBBD7411}"/>
              </a:ext>
            </a:extLst>
          </p:cNvPr>
          <p:cNvSpPr txBox="1"/>
          <p:nvPr/>
        </p:nvSpPr>
        <p:spPr>
          <a:xfrm>
            <a:off x="7106353" y="1673445"/>
            <a:ext cx="3739168" cy="700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Positionnement de Tap to Pay dans la gamme des TPE</a:t>
            </a:r>
          </a:p>
        </p:txBody>
      </p:sp>
      <p:sp>
        <p:nvSpPr>
          <p:cNvPr id="41" name="Rectangle à coins arrondis 66">
            <a:extLst>
              <a:ext uri="{FF2B5EF4-FFF2-40B4-BE49-F238E27FC236}">
                <a16:creationId xmlns:a16="http://schemas.microsoft.com/office/drawing/2014/main" id="{B20BBE49-E4D4-D65C-EC9C-7D9C72E3F19A}"/>
              </a:ext>
            </a:extLst>
          </p:cNvPr>
          <p:cNvSpPr/>
          <p:nvPr/>
        </p:nvSpPr>
        <p:spPr>
          <a:xfrm>
            <a:off x="8901271" y="3891933"/>
            <a:ext cx="842248" cy="1309831"/>
          </a:xfrm>
          <a:prstGeom prst="roundRect">
            <a:avLst/>
          </a:prstGeom>
          <a:solidFill>
            <a:srgbClr val="FFFFFF"/>
          </a:solidFill>
          <a:ln w="9525" cap="flat" cmpd="sng" algn="ctr">
            <a:solidFill>
              <a:srgbClr val="D7000F"/>
            </a:solidFill>
            <a:prstDash val="sysDot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42" name="Rectangle à coins arrondis 66">
            <a:extLst>
              <a:ext uri="{FF2B5EF4-FFF2-40B4-BE49-F238E27FC236}">
                <a16:creationId xmlns:a16="http://schemas.microsoft.com/office/drawing/2014/main" id="{1CCDBB44-C1A7-B458-1CEC-50CE0058E6FA}"/>
              </a:ext>
            </a:extLst>
          </p:cNvPr>
          <p:cNvSpPr/>
          <p:nvPr/>
        </p:nvSpPr>
        <p:spPr>
          <a:xfrm>
            <a:off x="9801681" y="3920183"/>
            <a:ext cx="1117260" cy="127404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solidFill>
              <a:srgbClr val="D7000F"/>
            </a:solidFill>
            <a:prstDash val="sysDot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96DAC3A-94E7-7BA0-FCA8-73D962268187}"/>
              </a:ext>
            </a:extLst>
          </p:cNvPr>
          <p:cNvSpPr/>
          <p:nvPr/>
        </p:nvSpPr>
        <p:spPr>
          <a:xfrm>
            <a:off x="8861357" y="3946523"/>
            <a:ext cx="988864" cy="6341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1219170">
              <a:spcAft>
                <a:spcPts val="800"/>
              </a:spcAft>
              <a:defRPr/>
            </a:pPr>
            <a:r>
              <a:rPr lang="fr-FR" sz="1067" b="1" i="1" kern="0">
                <a:solidFill>
                  <a:sysClr val="windowText" lastClr="000000"/>
                </a:solidFill>
                <a:ea typeface="Calibri" panose="020F0502020204030204" pitchFamily="34" charset="0"/>
                <a:cs typeface="Arial"/>
                <a:sym typeface="Arial"/>
              </a:rPr>
              <a:t>MPOS</a:t>
            </a:r>
            <a:br>
              <a:rPr lang="fr-FR" sz="1067" b="1" i="1" kern="0">
                <a:solidFill>
                  <a:sysClr val="windowText" lastClr="000000"/>
                </a:solidFill>
                <a:ea typeface="Calibri" panose="020F0502020204030204" pitchFamily="34" charset="0"/>
                <a:cs typeface="Arial"/>
                <a:sym typeface="Arial"/>
              </a:rPr>
            </a:br>
            <a:r>
              <a:rPr lang="fr-FR" sz="1067" b="1" i="1" kern="0" err="1">
                <a:solidFill>
                  <a:sysClr val="windowText" lastClr="000000"/>
                </a:solidFill>
                <a:ea typeface="Calibri" panose="020F0502020204030204" pitchFamily="34" charset="0"/>
                <a:cs typeface="Arial"/>
                <a:sym typeface="Arial"/>
              </a:rPr>
              <a:t>Smile</a:t>
            </a:r>
            <a:r>
              <a:rPr lang="fr-FR" sz="1067" b="1" i="1" kern="0">
                <a:solidFill>
                  <a:sysClr val="windowText" lastClr="000000"/>
                </a:solidFill>
                <a:ea typeface="Calibri" panose="020F0502020204030204" pitchFamily="34" charset="0"/>
                <a:cs typeface="Arial"/>
                <a:sym typeface="Arial"/>
              </a:rPr>
              <a:t> and Pay</a:t>
            </a:r>
          </a:p>
        </p:txBody>
      </p:sp>
      <p:pic>
        <p:nvPicPr>
          <p:cNvPr id="44" name="Image 43" descr="Une image contenant moniteur, équipement électronique&#10;&#10;Description générée automatiquement">
            <a:extLst>
              <a:ext uri="{FF2B5EF4-FFF2-40B4-BE49-F238E27FC236}">
                <a16:creationId xmlns:a16="http://schemas.microsoft.com/office/drawing/2014/main" id="{2D6FBF04-19D7-0CF7-FFA7-6E6E4C8DE24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746" b="20546"/>
          <a:stretch/>
        </p:blipFill>
        <p:spPr>
          <a:xfrm>
            <a:off x="9036877" y="4430127"/>
            <a:ext cx="629199" cy="756378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907C5116-5746-7264-C756-69E2D61E40F1}"/>
              </a:ext>
            </a:extLst>
          </p:cNvPr>
          <p:cNvSpPr/>
          <p:nvPr/>
        </p:nvSpPr>
        <p:spPr>
          <a:xfrm>
            <a:off x="9859126" y="3970166"/>
            <a:ext cx="944683" cy="58496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1219170">
              <a:defRPr/>
            </a:pPr>
            <a:r>
              <a:rPr lang="fr-FR" sz="1067" b="1" i="1" kern="0" err="1">
                <a:solidFill>
                  <a:sysClr val="windowText" lastClr="000000"/>
                </a:solidFill>
                <a:ea typeface="Calibri" panose="020F0502020204030204" pitchFamily="34" charset="0"/>
                <a:cs typeface="Arial"/>
                <a:sym typeface="Arial"/>
              </a:rPr>
              <a:t>SoftPOS</a:t>
            </a:r>
            <a:endParaRPr lang="fr-FR" sz="1067" b="1" i="1" kern="0">
              <a:solidFill>
                <a:sysClr val="windowText" lastClr="000000"/>
              </a:solidFill>
              <a:ea typeface="Calibri" panose="020F0502020204030204" pitchFamily="34" charset="0"/>
              <a:cs typeface="Arial"/>
              <a:sym typeface="Arial"/>
            </a:endParaRPr>
          </a:p>
          <a:p>
            <a:pPr algn="ctr" defTabSz="1219170">
              <a:defRPr/>
            </a:pPr>
            <a:r>
              <a:rPr lang="fr-FR" sz="1067" b="1" i="1" kern="0">
                <a:solidFill>
                  <a:sysClr val="windowText" lastClr="000000"/>
                </a:solidFill>
                <a:ea typeface="Calibri" panose="020F0502020204030204" pitchFamily="34" charset="0"/>
                <a:cs typeface="Arial"/>
                <a:sym typeface="Arial"/>
              </a:rPr>
              <a:t>Tap to Pay sur IPhone</a:t>
            </a:r>
          </a:p>
        </p:txBody>
      </p:sp>
      <p:sp>
        <p:nvSpPr>
          <p:cNvPr id="46" name="Rectangle à coins arrondis 22">
            <a:extLst>
              <a:ext uri="{FF2B5EF4-FFF2-40B4-BE49-F238E27FC236}">
                <a16:creationId xmlns:a16="http://schemas.microsoft.com/office/drawing/2014/main" id="{503FFD51-2E7D-51E4-8799-A5B7C1272ABD}"/>
              </a:ext>
            </a:extLst>
          </p:cNvPr>
          <p:cNvSpPr/>
          <p:nvPr/>
        </p:nvSpPr>
        <p:spPr>
          <a:xfrm>
            <a:off x="7019777" y="2704397"/>
            <a:ext cx="1598139" cy="2497367"/>
          </a:xfrm>
          <a:prstGeom prst="roundRect">
            <a:avLst/>
          </a:prstGeom>
          <a:solidFill>
            <a:srgbClr val="FFFFFF"/>
          </a:solidFill>
          <a:ln w="9525" cap="flat" cmpd="sng" algn="ctr">
            <a:solidFill>
              <a:srgbClr val="C30F0F"/>
            </a:solidFill>
            <a:prstDash val="sys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23D74BFF-587F-0086-A014-283AA6F1EF21}"/>
              </a:ext>
            </a:extLst>
          </p:cNvPr>
          <p:cNvSpPr/>
          <p:nvPr/>
        </p:nvSpPr>
        <p:spPr>
          <a:xfrm>
            <a:off x="7137714" y="4575705"/>
            <a:ext cx="1279844" cy="4561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1219170">
              <a:spcAft>
                <a:spcPts val="800"/>
              </a:spcAft>
              <a:defRPr/>
            </a:pPr>
            <a:r>
              <a:rPr lang="fr-FR" sz="1067" b="1" i="1" kern="0">
                <a:solidFill>
                  <a:srgbClr val="3E454A">
                    <a:lumMod val="50000"/>
                  </a:srgbClr>
                </a:solidFill>
                <a:ea typeface="Calibri" panose="020F0502020204030204" pitchFamily="34" charset="0"/>
                <a:cs typeface="Arial"/>
                <a:sym typeface="Arial"/>
              </a:rPr>
              <a:t> Gamme des TPE Android </a:t>
            </a:r>
          </a:p>
        </p:txBody>
      </p:sp>
      <p:pic>
        <p:nvPicPr>
          <p:cNvPr id="48" name="Image 47">
            <a:extLst>
              <a:ext uri="{FF2B5EF4-FFF2-40B4-BE49-F238E27FC236}">
                <a16:creationId xmlns:a16="http://schemas.microsoft.com/office/drawing/2014/main" id="{DC6FF1C0-2539-1F71-7F01-6562E98300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2669" y="3480649"/>
            <a:ext cx="761528" cy="575435"/>
          </a:xfrm>
          <a:prstGeom prst="rect">
            <a:avLst/>
          </a:prstGeom>
        </p:spPr>
      </p:pic>
      <p:pic>
        <p:nvPicPr>
          <p:cNvPr id="49" name="Image 48">
            <a:extLst>
              <a:ext uri="{FF2B5EF4-FFF2-40B4-BE49-F238E27FC236}">
                <a16:creationId xmlns:a16="http://schemas.microsoft.com/office/drawing/2014/main" id="{EBE8AA51-1E6F-975D-F02D-BDDA17CAB90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7628" y="2755513"/>
            <a:ext cx="1003292" cy="734994"/>
          </a:xfrm>
          <a:prstGeom prst="rect">
            <a:avLst/>
          </a:prstGeom>
        </p:spPr>
      </p:pic>
      <p:sp>
        <p:nvSpPr>
          <p:cNvPr id="50" name="Rectangle à coins arrondis 23">
            <a:extLst>
              <a:ext uri="{FF2B5EF4-FFF2-40B4-BE49-F238E27FC236}">
                <a16:creationId xmlns:a16="http://schemas.microsoft.com/office/drawing/2014/main" id="{93B8BE97-5302-C677-3CE2-3EB2967EA2CC}"/>
              </a:ext>
            </a:extLst>
          </p:cNvPr>
          <p:cNvSpPr/>
          <p:nvPr/>
        </p:nvSpPr>
        <p:spPr>
          <a:xfrm>
            <a:off x="8915768" y="2755264"/>
            <a:ext cx="1920784" cy="1078788"/>
          </a:xfrm>
          <a:prstGeom prst="roundRect">
            <a:avLst/>
          </a:prstGeom>
          <a:solidFill>
            <a:srgbClr val="FFFFFF"/>
          </a:solidFill>
          <a:ln w="9525" cap="flat" cmpd="sng" algn="ctr">
            <a:solidFill>
              <a:srgbClr val="D7000F"/>
            </a:solidFill>
            <a:prstDash val="sysDot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sym typeface="Arial"/>
            </a:endParaRPr>
          </a:p>
        </p:txBody>
      </p:sp>
      <p:pic>
        <p:nvPicPr>
          <p:cNvPr id="51" name="Image 50" descr="Une image contenant Appareil électronique, gadget, Appareils électroniques, multimédia&#10;&#10;Description générée automatiquement">
            <a:extLst>
              <a:ext uri="{FF2B5EF4-FFF2-40B4-BE49-F238E27FC236}">
                <a16:creationId xmlns:a16="http://schemas.microsoft.com/office/drawing/2014/main" id="{2D4B22FD-29BB-44D5-F984-91E5479B00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96936">
            <a:off x="7793207" y="3855021"/>
            <a:ext cx="469847" cy="828889"/>
          </a:xfrm>
          <a:prstGeom prst="rect">
            <a:avLst/>
          </a:prstGeom>
        </p:spPr>
      </p:pic>
      <p:pic>
        <p:nvPicPr>
          <p:cNvPr id="52" name="Picture 2" descr="Résultat de recherche d'images pour &quot;ingenico tetra move 5000&quot;">
            <a:extLst>
              <a:ext uri="{FF2B5EF4-FFF2-40B4-BE49-F238E27FC236}">
                <a16:creationId xmlns:a16="http://schemas.microsoft.com/office/drawing/2014/main" id="{8ABA82E4-078C-B6AC-6776-B592FDE759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0837" y="2889959"/>
            <a:ext cx="545647" cy="676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6" descr="Résultat de recherche d'images pour &quot;verifone engage v200&quot;">
            <a:extLst>
              <a:ext uri="{FF2B5EF4-FFF2-40B4-BE49-F238E27FC236}">
                <a16:creationId xmlns:a16="http://schemas.microsoft.com/office/drawing/2014/main" id="{80A24E92-BB18-B1C2-1B91-F427F267D8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05" t="25940" r="8605" b="25940"/>
          <a:stretch/>
        </p:blipFill>
        <p:spPr bwMode="auto">
          <a:xfrm>
            <a:off x="9740342" y="2932486"/>
            <a:ext cx="723697" cy="473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id="{C79E4963-C482-C1AE-7BF7-80C253CB05CB}"/>
              </a:ext>
            </a:extLst>
          </p:cNvPr>
          <p:cNvSpPr/>
          <p:nvPr/>
        </p:nvSpPr>
        <p:spPr>
          <a:xfrm>
            <a:off x="9303660" y="3411214"/>
            <a:ext cx="1541861" cy="4561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1219170">
              <a:spcAft>
                <a:spcPts val="800"/>
              </a:spcAft>
              <a:defRPr/>
            </a:pPr>
            <a:r>
              <a:rPr lang="fr-FR" sz="1067" b="1" i="1" kern="0">
                <a:solidFill>
                  <a:sysClr val="windowText" lastClr="000000"/>
                </a:solidFill>
                <a:ea typeface="Calibri" panose="020F0502020204030204" pitchFamily="34" charset="0"/>
                <a:cs typeface="Arial"/>
                <a:sym typeface="Arial"/>
              </a:rPr>
              <a:t>Gamme TPE traditionnelle</a:t>
            </a:r>
          </a:p>
        </p:txBody>
      </p: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414392CE-34A2-BC13-80F2-9B4759217F73}"/>
              </a:ext>
            </a:extLst>
          </p:cNvPr>
          <p:cNvCxnSpPr/>
          <p:nvPr/>
        </p:nvCxnSpPr>
        <p:spPr>
          <a:xfrm>
            <a:off x="6436451" y="1673445"/>
            <a:ext cx="0" cy="4789546"/>
          </a:xfrm>
          <a:prstGeom prst="line">
            <a:avLst/>
          </a:prstGeom>
          <a:noFill/>
          <a:ln w="28575" cap="flat" cmpd="sng" algn="ctr">
            <a:solidFill>
              <a:srgbClr val="D7000F"/>
            </a:solidFill>
            <a:prstDash val="solid"/>
            <a:miter lim="800000"/>
          </a:ln>
          <a:effectLst/>
        </p:spPr>
      </p:cxnSp>
      <p:pic>
        <p:nvPicPr>
          <p:cNvPr id="56" name="Image 55">
            <a:extLst>
              <a:ext uri="{FF2B5EF4-FFF2-40B4-BE49-F238E27FC236}">
                <a16:creationId xmlns:a16="http://schemas.microsoft.com/office/drawing/2014/main" id="{09B77AD8-2585-545B-BE4C-F07589CA85B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163689" y="4487495"/>
            <a:ext cx="335555" cy="676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7704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3579" y="627016"/>
            <a:ext cx="376741" cy="392216"/>
          </a:xfrm>
        </p:spPr>
        <p:txBody>
          <a:bodyPr/>
          <a:lstStyle/>
          <a:p>
            <a:r>
              <a:rPr lang="fr-FR" sz="1800" dirty="0"/>
              <a:t>2</a:t>
            </a: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D063AE7B-FF61-87C1-FCAA-CB70045B3F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>
                <a:solidFill>
                  <a:srgbClr val="C00000"/>
                </a:solidFill>
              </a:rPr>
              <a:t>L’offre </a:t>
            </a:r>
            <a:r>
              <a:rPr lang="fr-FR" sz="2400" dirty="0" err="1">
                <a:solidFill>
                  <a:srgbClr val="C00000"/>
                </a:solidFill>
              </a:rPr>
              <a:t>Tap</a:t>
            </a:r>
            <a:r>
              <a:rPr lang="fr-FR" sz="2400" dirty="0">
                <a:solidFill>
                  <a:srgbClr val="C00000"/>
                </a:solidFill>
              </a:rPr>
              <a:t> to </a:t>
            </a:r>
            <a:r>
              <a:rPr lang="fr-FR" sz="2400" dirty="0" err="1">
                <a:solidFill>
                  <a:srgbClr val="C00000"/>
                </a:solidFill>
              </a:rPr>
              <a:t>Pay</a:t>
            </a:r>
            <a:r>
              <a:rPr lang="fr-FR" sz="2400" dirty="0">
                <a:solidFill>
                  <a:srgbClr val="C00000"/>
                </a:solidFill>
              </a:rPr>
              <a:t> sur iPhone</a:t>
            </a:r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95E93C14-5A04-ABA3-DB19-2743BDB5C2CB}"/>
              </a:ext>
            </a:extLst>
          </p:cNvPr>
          <p:cNvSpPr txBox="1">
            <a:spLocks/>
          </p:cNvSpPr>
          <p:nvPr/>
        </p:nvSpPr>
        <p:spPr>
          <a:xfrm>
            <a:off x="695325" y="1184147"/>
            <a:ext cx="10799999" cy="4320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8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Avantages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AF48A7D-D1B5-0588-5E06-C739B55553EB}"/>
              </a:ext>
            </a:extLst>
          </p:cNvPr>
          <p:cNvSpPr/>
          <p:nvPr/>
        </p:nvSpPr>
        <p:spPr>
          <a:xfrm>
            <a:off x="5621801" y="3657838"/>
            <a:ext cx="2922507" cy="2680362"/>
          </a:xfrm>
          <a:prstGeom prst="roundRect">
            <a:avLst>
              <a:gd name="adj" fmla="val 9833"/>
            </a:avLst>
          </a:prstGeom>
          <a:solidFill>
            <a:srgbClr val="EAEAEA"/>
          </a:solidFill>
          <a:ln w="12700" cap="flat" cmpd="sng" algn="ctr">
            <a:noFill/>
            <a:prstDash val="solid"/>
            <a:miter lim="800000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9A2FC1B-0D60-5B64-5A76-F999DBFAEFC4}"/>
              </a:ext>
            </a:extLst>
          </p:cNvPr>
          <p:cNvSpPr txBox="1"/>
          <p:nvPr/>
        </p:nvSpPr>
        <p:spPr>
          <a:xfrm>
            <a:off x="5875593" y="3690573"/>
            <a:ext cx="259517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all" spc="0" normalizeH="0" baseline="0" noProof="0" dirty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</a:rPr>
              <a:t>ECONOMIE D’ACHAT DE MATERIEL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FD23133E-02ED-2E28-96C6-BD8AD2E9F792}"/>
              </a:ext>
            </a:extLst>
          </p:cNvPr>
          <p:cNvSpPr txBox="1"/>
          <p:nvPr/>
        </p:nvSpPr>
        <p:spPr>
          <a:xfrm>
            <a:off x="5621802" y="5507202"/>
            <a:ext cx="291472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Pas besoin d’investir dans un terminal de paiement  ou un boitier supplémentaire, le smartphone suffit. </a:t>
            </a:r>
          </a:p>
        </p:txBody>
      </p:sp>
      <p:pic>
        <p:nvPicPr>
          <p:cNvPr id="24" name="Image 23" descr="Une image contenant personne, habits, mur, Visage humain&#10;&#10;Description générée automatiquement">
            <a:extLst>
              <a:ext uri="{FF2B5EF4-FFF2-40B4-BE49-F238E27FC236}">
                <a16:creationId xmlns:a16="http://schemas.microsoft.com/office/drawing/2014/main" id="{8E999544-C0F1-05EA-9D40-10054EC15B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09" t="1" b="36317"/>
          <a:stretch/>
        </p:blipFill>
        <p:spPr>
          <a:xfrm>
            <a:off x="5749822" y="4246528"/>
            <a:ext cx="2512109" cy="1221944"/>
          </a:xfrm>
          <a:prstGeom prst="rect">
            <a:avLst/>
          </a:prstGeom>
        </p:spPr>
      </p:pic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EA48A675-90F8-7788-3DE0-986F39F5CF06}"/>
              </a:ext>
            </a:extLst>
          </p:cNvPr>
          <p:cNvSpPr/>
          <p:nvPr/>
        </p:nvSpPr>
        <p:spPr>
          <a:xfrm>
            <a:off x="9033910" y="3679984"/>
            <a:ext cx="2961535" cy="2658215"/>
          </a:xfrm>
          <a:prstGeom prst="roundRect">
            <a:avLst>
              <a:gd name="adj" fmla="val 10144"/>
            </a:avLst>
          </a:prstGeom>
          <a:solidFill>
            <a:srgbClr val="EAEAEA"/>
          </a:solidFill>
          <a:ln w="12700" cap="flat" cmpd="sng" algn="ctr">
            <a:noFill/>
            <a:prstDash val="solid"/>
            <a:miter lim="800000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0DFA9F9A-30EB-12D6-2E54-DD629F012981}"/>
              </a:ext>
            </a:extLst>
          </p:cNvPr>
          <p:cNvSpPr/>
          <p:nvPr/>
        </p:nvSpPr>
        <p:spPr>
          <a:xfrm>
            <a:off x="5621802" y="838892"/>
            <a:ext cx="2922507" cy="2740336"/>
          </a:xfrm>
          <a:prstGeom prst="roundRect">
            <a:avLst>
              <a:gd name="adj" fmla="val 11582"/>
            </a:avLst>
          </a:prstGeom>
          <a:solidFill>
            <a:srgbClr val="EAEAEA"/>
          </a:solidFill>
          <a:ln w="12700" cap="flat" cmpd="sng" algn="ctr">
            <a:noFill/>
            <a:prstDash val="solid"/>
            <a:miter lim="800000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DBB66BFB-2DA9-E898-0C30-211F0C830861}"/>
              </a:ext>
            </a:extLst>
          </p:cNvPr>
          <p:cNvSpPr/>
          <p:nvPr/>
        </p:nvSpPr>
        <p:spPr>
          <a:xfrm>
            <a:off x="9036886" y="838892"/>
            <a:ext cx="2961535" cy="2740336"/>
          </a:xfrm>
          <a:prstGeom prst="roundRect">
            <a:avLst>
              <a:gd name="adj" fmla="val 7845"/>
            </a:avLst>
          </a:prstGeom>
          <a:solidFill>
            <a:srgbClr val="EAEAEA"/>
          </a:solidFill>
          <a:ln w="12700" cap="flat" cmpd="sng" algn="ctr">
            <a:noFill/>
            <a:prstDash val="solid"/>
            <a:miter lim="800000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FD8AECFC-9068-4AB2-0BB8-FEDA99E07C60}"/>
              </a:ext>
            </a:extLst>
          </p:cNvPr>
          <p:cNvSpPr txBox="1"/>
          <p:nvPr/>
        </p:nvSpPr>
        <p:spPr>
          <a:xfrm>
            <a:off x="9188336" y="976402"/>
            <a:ext cx="259517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all" spc="0" normalizeH="0" baseline="0" noProof="0" dirty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</a:rPr>
              <a:t>SECURITE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59E2801F-B363-A20C-9550-C0D83A0BB7AF}"/>
              </a:ext>
            </a:extLst>
          </p:cNvPr>
          <p:cNvSpPr txBox="1"/>
          <p:nvPr/>
        </p:nvSpPr>
        <p:spPr>
          <a:xfrm>
            <a:off x="5579258" y="986026"/>
            <a:ext cx="276562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all" spc="0" normalizeH="0" baseline="0" noProof="0" dirty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</a:rPr>
              <a:t>FLEXIBILITE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F5D8CB1-926E-26A5-DFDC-DF2C800F6AF0}"/>
              </a:ext>
            </a:extLst>
          </p:cNvPr>
          <p:cNvSpPr txBox="1"/>
          <p:nvPr/>
        </p:nvSpPr>
        <p:spPr>
          <a:xfrm>
            <a:off x="5542941" y="2525821"/>
            <a:ext cx="285429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Offre sans engagement de durée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Idéal pour des besoins d’encaissement ponctuels ou complémentaires (période d’affluence…)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66C33BF-983F-3FB8-9364-A5F70F830575}"/>
              </a:ext>
            </a:extLst>
          </p:cNvPr>
          <p:cNvSpPr txBox="1"/>
          <p:nvPr/>
        </p:nvSpPr>
        <p:spPr>
          <a:xfrm>
            <a:off x="9033909" y="2681298"/>
            <a:ext cx="308737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Solution offrant la même sécurité que les terminaux de paiement traditionnels et respectant les derniers standards sécuritaires/réglementaires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3F5DADC5-1A6A-3B18-067D-0736720D5740}"/>
              </a:ext>
            </a:extLst>
          </p:cNvPr>
          <p:cNvSpPr txBox="1"/>
          <p:nvPr/>
        </p:nvSpPr>
        <p:spPr>
          <a:xfrm>
            <a:off x="9167080" y="3787913"/>
            <a:ext cx="259517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all" spc="0" normalizeH="0" baseline="0" noProof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</a:rPr>
              <a:t>expérience client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170C99D5-3B5C-31FB-FB29-4F0740F657E6}"/>
              </a:ext>
            </a:extLst>
          </p:cNvPr>
          <p:cNvSpPr txBox="1"/>
          <p:nvPr/>
        </p:nvSpPr>
        <p:spPr>
          <a:xfrm>
            <a:off x="9101182" y="5599534"/>
            <a:ext cx="29528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0" cap="none" spc="0" normalizeH="0" baseline="0" noProof="0" dirty="0" err="1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Tap</a:t>
            </a: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 to </a:t>
            </a:r>
            <a:r>
              <a:rPr kumimoji="0" lang="fr-FR" sz="1200" b="0" i="0" u="none" strike="noStrike" kern="0" cap="none" spc="0" normalizeH="0" baseline="0" noProof="0" dirty="0" err="1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pay</a:t>
            </a: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 </a:t>
            </a:r>
            <a:r>
              <a:rPr kumimoji="0" lang="fr-FR" sz="1200" b="0" i="0" u="none" strike="noStrike" kern="0" cap="none" spc="0" normalizeH="0" baseline="0" noProof="0" dirty="0" err="1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elimine</a:t>
            </a: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 le passage en caisse et permet une expérience client sans couture. </a:t>
            </a:r>
          </a:p>
        </p:txBody>
      </p:sp>
      <p:pic>
        <p:nvPicPr>
          <p:cNvPr id="34" name="Picture 14">
            <a:extLst>
              <a:ext uri="{FF2B5EF4-FFF2-40B4-BE49-F238E27FC236}">
                <a16:creationId xmlns:a16="http://schemas.microsoft.com/office/drawing/2014/main" id="{0CF566C9-C607-6630-77DE-BF49C07B10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59"/>
          <a:stretch/>
        </p:blipFill>
        <p:spPr bwMode="auto">
          <a:xfrm>
            <a:off x="9200044" y="4205227"/>
            <a:ext cx="2616433" cy="1263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Image 56" descr="Une image contenant scène, Grand magasin, intérieur, lobby&#10;&#10;Description générée automatiquement">
            <a:extLst>
              <a:ext uri="{FF2B5EF4-FFF2-40B4-BE49-F238E27FC236}">
                <a16:creationId xmlns:a16="http://schemas.microsoft.com/office/drawing/2014/main" id="{678281F8-FDE5-8D96-B93C-CC3D8648D7E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65" r="4291" b="15028"/>
          <a:stretch/>
        </p:blipFill>
        <p:spPr>
          <a:xfrm>
            <a:off x="5695340" y="1331547"/>
            <a:ext cx="2775430" cy="1170470"/>
          </a:xfrm>
          <a:prstGeom prst="rect">
            <a:avLst/>
          </a:prstGeom>
        </p:spPr>
      </p:pic>
      <p:pic>
        <p:nvPicPr>
          <p:cNvPr id="58" name="Image 57" descr="Une image contenant personne, clavier, ordinateur, ordinateur portable&#10;&#10;Description générée automatiquement">
            <a:extLst>
              <a:ext uri="{FF2B5EF4-FFF2-40B4-BE49-F238E27FC236}">
                <a16:creationId xmlns:a16="http://schemas.microsoft.com/office/drawing/2014/main" id="{4274B51F-260B-12D7-800B-44601E6F95A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76" t="18750" r="4145" b="44230"/>
          <a:stretch/>
        </p:blipFill>
        <p:spPr>
          <a:xfrm>
            <a:off x="9200044" y="1322619"/>
            <a:ext cx="2658099" cy="1259690"/>
          </a:xfrm>
          <a:prstGeom prst="rect">
            <a:avLst/>
          </a:prstGeom>
        </p:spPr>
      </p:pic>
      <p:sp>
        <p:nvSpPr>
          <p:cNvPr id="63" name="Rectangle : coins arrondis 62">
            <a:extLst>
              <a:ext uri="{FF2B5EF4-FFF2-40B4-BE49-F238E27FC236}">
                <a16:creationId xmlns:a16="http://schemas.microsoft.com/office/drawing/2014/main" id="{EE3DF584-7A51-4E95-D71E-AF919BC95412}"/>
              </a:ext>
            </a:extLst>
          </p:cNvPr>
          <p:cNvSpPr/>
          <p:nvPr/>
        </p:nvSpPr>
        <p:spPr>
          <a:xfrm>
            <a:off x="1039641" y="1616147"/>
            <a:ext cx="4079064" cy="1973970"/>
          </a:xfrm>
          <a:prstGeom prst="roundRect">
            <a:avLst/>
          </a:prstGeom>
          <a:solidFill>
            <a:srgbClr val="EAEAEA"/>
          </a:solidFill>
          <a:ln w="12700" cap="flat" cmpd="sng" algn="ctr">
            <a:noFill/>
            <a:prstDash val="solid"/>
            <a:miter lim="800000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71FB4BF9-8870-DF8D-6EE0-339A39D4DCF0}"/>
              </a:ext>
            </a:extLst>
          </p:cNvPr>
          <p:cNvSpPr txBox="1"/>
          <p:nvPr/>
        </p:nvSpPr>
        <p:spPr>
          <a:xfrm>
            <a:off x="1651407" y="1691636"/>
            <a:ext cx="26153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all" spc="0" normalizeH="0" baseline="0" noProof="0" dirty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</a:rPr>
              <a:t>Facilité d’utilisation</a:t>
            </a:r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2D3E75CA-0218-37D1-3BE2-C8EA143C0BEB}"/>
              </a:ext>
            </a:extLst>
          </p:cNvPr>
          <p:cNvSpPr txBox="1"/>
          <p:nvPr/>
        </p:nvSpPr>
        <p:spPr>
          <a:xfrm>
            <a:off x="1039641" y="3235792"/>
            <a:ext cx="41985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Solution intuitive, facile à installer et à utiliser </a:t>
            </a:r>
          </a:p>
        </p:txBody>
      </p:sp>
      <p:pic>
        <p:nvPicPr>
          <p:cNvPr id="66" name="Picture 4">
            <a:extLst>
              <a:ext uri="{FF2B5EF4-FFF2-40B4-BE49-F238E27FC236}">
                <a16:creationId xmlns:a16="http://schemas.microsoft.com/office/drawing/2014/main" id="{9421062C-771A-5433-1EF4-7AB21A5543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630019" y="2024010"/>
            <a:ext cx="2658099" cy="1170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Rectangle : coins arrondis 70">
            <a:extLst>
              <a:ext uri="{FF2B5EF4-FFF2-40B4-BE49-F238E27FC236}">
                <a16:creationId xmlns:a16="http://schemas.microsoft.com/office/drawing/2014/main" id="{8AB914FB-8252-15D3-FA63-6ADCFB43E027}"/>
              </a:ext>
            </a:extLst>
          </p:cNvPr>
          <p:cNvSpPr/>
          <p:nvPr/>
        </p:nvSpPr>
        <p:spPr>
          <a:xfrm>
            <a:off x="1039641" y="3747475"/>
            <a:ext cx="4079063" cy="2530541"/>
          </a:xfrm>
          <a:prstGeom prst="roundRect">
            <a:avLst>
              <a:gd name="adj" fmla="val 7667"/>
            </a:avLst>
          </a:prstGeom>
          <a:solidFill>
            <a:srgbClr val="EAEAEA"/>
          </a:solidFill>
          <a:ln w="12700" cap="flat" cmpd="sng" algn="ctr">
            <a:noFill/>
            <a:prstDash val="solid"/>
            <a:miter lim="800000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2" name="ZoneTexte 71">
            <a:extLst>
              <a:ext uri="{FF2B5EF4-FFF2-40B4-BE49-F238E27FC236}">
                <a16:creationId xmlns:a16="http://schemas.microsoft.com/office/drawing/2014/main" id="{BB6B0BED-87C8-47D9-AE35-A6F39A7F7FF0}"/>
              </a:ext>
            </a:extLst>
          </p:cNvPr>
          <p:cNvSpPr txBox="1"/>
          <p:nvPr/>
        </p:nvSpPr>
        <p:spPr>
          <a:xfrm>
            <a:off x="1607766" y="3789946"/>
            <a:ext cx="270260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all" spc="0" normalizeH="0" baseline="0" noProof="0" dirty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</a:rPr>
              <a:t>MOBILITE</a:t>
            </a:r>
          </a:p>
        </p:txBody>
      </p:sp>
      <p:sp>
        <p:nvSpPr>
          <p:cNvPr id="73" name="ZoneTexte 72">
            <a:extLst>
              <a:ext uri="{FF2B5EF4-FFF2-40B4-BE49-F238E27FC236}">
                <a16:creationId xmlns:a16="http://schemas.microsoft.com/office/drawing/2014/main" id="{64EE2906-E2D0-D8A0-2858-89069CB7D473}"/>
              </a:ext>
            </a:extLst>
          </p:cNvPr>
          <p:cNvSpPr txBox="1"/>
          <p:nvPr/>
        </p:nvSpPr>
        <p:spPr>
          <a:xfrm>
            <a:off x="1046928" y="5262353"/>
            <a:ext cx="407906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Toujours à portée de main, en permanence dans la  poche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Pour encaisser partout : à l’intérieur ou à l’extérieur du point de vente, en déplacement ou au domicile du client</a:t>
            </a:r>
          </a:p>
        </p:txBody>
      </p:sp>
      <p:pic>
        <p:nvPicPr>
          <p:cNvPr id="74" name="Image 73" descr="Une image contenant herbe, plein air, personne, plante&#10;&#10;Description générée automatiquement">
            <a:extLst>
              <a:ext uri="{FF2B5EF4-FFF2-40B4-BE49-F238E27FC236}">
                <a16:creationId xmlns:a16="http://schemas.microsoft.com/office/drawing/2014/main" id="{9E1B3180-601D-2F67-4471-64BFFC6883F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73" b="23462"/>
          <a:stretch/>
        </p:blipFill>
        <p:spPr>
          <a:xfrm>
            <a:off x="1597192" y="4074005"/>
            <a:ext cx="2702603" cy="1185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7264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184BBA0-D874-4088-9322-89D4D1A17B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6163" y="2048872"/>
            <a:ext cx="6998019" cy="4388873"/>
          </a:xfrm>
        </p:spPr>
        <p:txBody>
          <a:bodyPr/>
          <a:lstStyle/>
          <a:p>
            <a:pPr>
              <a:buClrTx/>
              <a:buFont typeface="+mj-lt"/>
              <a:buAutoNum type="arabicPeriod"/>
            </a:pPr>
            <a:r>
              <a:rPr lang="fr-FR" sz="2400" dirty="0"/>
              <a:t>Enjeux &amp; contexte</a:t>
            </a:r>
          </a:p>
          <a:p>
            <a:pPr>
              <a:buClrTx/>
            </a:pPr>
            <a:r>
              <a:rPr lang="fr-FR" sz="2400" dirty="0"/>
              <a:t>L’offre </a:t>
            </a:r>
            <a:r>
              <a:rPr lang="fr-FR" sz="2400" dirty="0" err="1"/>
              <a:t>Tap</a:t>
            </a:r>
            <a:r>
              <a:rPr lang="fr-FR" sz="2400" dirty="0"/>
              <a:t> To </a:t>
            </a:r>
            <a:r>
              <a:rPr lang="fr-FR" sz="2400" dirty="0" err="1"/>
              <a:t>Pay</a:t>
            </a:r>
            <a:r>
              <a:rPr lang="fr-FR" sz="2400" dirty="0"/>
              <a:t> sur iPhone </a:t>
            </a:r>
          </a:p>
          <a:p>
            <a:pPr>
              <a:buClrTx/>
            </a:pPr>
            <a:r>
              <a:rPr lang="fr-FR" sz="2400" b="1" dirty="0">
                <a:solidFill>
                  <a:srgbClr val="C00000"/>
                </a:solidFill>
              </a:rPr>
              <a:t>Parcours de paiement</a:t>
            </a:r>
          </a:p>
          <a:p>
            <a:pPr>
              <a:buClrTx/>
            </a:pPr>
            <a:r>
              <a:rPr lang="fr-FR" sz="2400" dirty="0"/>
              <a:t>Parcours de souscription, d’enrôlement et d’assistance</a:t>
            </a:r>
          </a:p>
          <a:p>
            <a:pPr>
              <a:buClrTx/>
            </a:pPr>
            <a:r>
              <a:rPr lang="fr-FR" sz="2400" dirty="0"/>
              <a:t>Tarification et Modèle économique</a:t>
            </a:r>
          </a:p>
          <a:p>
            <a:pPr>
              <a:buClrTx/>
            </a:pPr>
            <a:r>
              <a:rPr lang="fr-FR" sz="2400" dirty="0"/>
              <a:t>Plan média </a:t>
            </a:r>
          </a:p>
          <a:p>
            <a:pPr>
              <a:buClrTx/>
            </a:pPr>
            <a:r>
              <a:rPr lang="fr-FR" sz="2400" dirty="0"/>
              <a:t>Annexes</a:t>
            </a:r>
          </a:p>
          <a:p>
            <a:pPr>
              <a:buClrTx/>
            </a:pPr>
            <a:endParaRPr lang="fr-FR" sz="2400" dirty="0"/>
          </a:p>
          <a:p>
            <a:endParaRPr lang="fr-FR" sz="24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ADF4C20-1357-438A-BEE4-082974747E7E}"/>
              </a:ext>
            </a:extLst>
          </p:cNvPr>
          <p:cNvSpPr/>
          <p:nvPr/>
        </p:nvSpPr>
        <p:spPr>
          <a:xfrm>
            <a:off x="3483429" y="3050367"/>
            <a:ext cx="7994468" cy="55555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91174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3579" y="627016"/>
            <a:ext cx="376741" cy="392216"/>
          </a:xfrm>
        </p:spPr>
        <p:txBody>
          <a:bodyPr/>
          <a:lstStyle/>
          <a:p>
            <a:r>
              <a:rPr lang="fr-FR" sz="1800" dirty="0"/>
              <a:t>3</a:t>
            </a: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D063AE7B-FF61-87C1-FCAA-CB70045B3F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>
                <a:solidFill>
                  <a:srgbClr val="C00000"/>
                </a:solidFill>
              </a:rPr>
              <a:t>Parcours de paiement</a:t>
            </a:r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95E93C14-5A04-ABA3-DB19-2743BDB5C2CB}"/>
              </a:ext>
            </a:extLst>
          </p:cNvPr>
          <p:cNvSpPr txBox="1">
            <a:spLocks/>
          </p:cNvSpPr>
          <p:nvPr/>
        </p:nvSpPr>
        <p:spPr>
          <a:xfrm>
            <a:off x="1001483" y="1165137"/>
            <a:ext cx="10445503" cy="4320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8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Paiement &lt; 50 €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3074" name="Picture 2" descr="30 Euro Photos | Adobe Stock">
            <a:extLst>
              <a:ext uri="{FF2B5EF4-FFF2-40B4-BE49-F238E27FC236}">
                <a16:creationId xmlns:a16="http://schemas.microsoft.com/office/drawing/2014/main" id="{AFAA5252-11DB-E86A-4269-0C5AB0DCE2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996" b="91604" l="8600" r="91100">
                        <a14:foregroundMark x1="32300" y1="8996" x2="39500" y2="10795"/>
                        <a14:foregroundMark x1="39500" y1="10795" x2="45200" y2="15442"/>
                        <a14:foregroundMark x1="68263" y1="33882" x2="69700" y2="35082"/>
                        <a14:foregroundMark x1="46000" y1="15292" x2="57538" y2="24927"/>
                        <a14:foregroundMark x1="69700" y1="35082" x2="85400" y2="39580"/>
                        <a14:foregroundMark x1="85100" y1="88906" x2="80300" y2="94003"/>
                        <a14:foregroundMark x1="73436" y1="92728" x2="69000" y2="91904"/>
                        <a14:foregroundMark x1="75340" y1="93082" x2="75100" y2="93037"/>
                        <a14:foregroundMark x1="69000" y1="91904" x2="66300" y2="89655"/>
                        <a14:foregroundMark x1="64300" y1="87406" x2="61600" y2="87256"/>
                        <a14:foregroundMark x1="10400" y1="56522" x2="8600" y2="65967"/>
                        <a14:foregroundMark x1="8600" y1="65967" x2="10800" y2="69115"/>
                        <a14:foregroundMark x1="91100" y1="48726" x2="91100" y2="48726"/>
                        <a14:backgroundMark x1="58300" y1="23988" x2="62600" y2="29985"/>
                        <a14:backgroundMark x1="62600" y1="29985" x2="69700" y2="31934"/>
                        <a14:backgroundMark x1="68700" y1="34033" x2="68700" y2="34033"/>
                        <a14:backgroundMark x1="75200" y1="93103" x2="74200" y2="96252"/>
                        <a14:backgroundMark x1="75200" y1="93403" x2="80500" y2="93703"/>
                        <a14:backgroundMark x1="80500" y1="93703" x2="81000" y2="940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84085"/>
            <a:ext cx="1182375" cy="788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4B16BDF-23B4-1F5B-075C-B5796463D478}"/>
              </a:ext>
            </a:extLst>
          </p:cNvPr>
          <p:cNvSpPr txBox="1"/>
          <p:nvPr/>
        </p:nvSpPr>
        <p:spPr>
          <a:xfrm rot="16200000">
            <a:off x="-1684342" y="3744145"/>
            <a:ext cx="42580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kern="0" dirty="0">
                <a:solidFill>
                  <a:srgbClr val="000000"/>
                </a:solidFill>
                <a:cs typeface="Arial"/>
                <a:sym typeface="Arial"/>
              </a:rPr>
              <a:t>Compatibilité Apple : à partir de </a:t>
            </a:r>
            <a:r>
              <a:rPr lang="fr-FR" sz="1200" b="1" kern="0" dirty="0" err="1">
                <a:solidFill>
                  <a:srgbClr val="000000"/>
                </a:solidFill>
                <a:cs typeface="Arial"/>
                <a:sym typeface="Arial"/>
              </a:rPr>
              <a:t>l’Iphone</a:t>
            </a:r>
            <a:r>
              <a:rPr lang="fr-FR" sz="1200" b="1" kern="0" dirty="0">
                <a:solidFill>
                  <a:srgbClr val="000000"/>
                </a:solidFill>
                <a:cs typeface="Arial"/>
                <a:sym typeface="Arial"/>
              </a:rPr>
              <a:t> XS</a:t>
            </a:r>
          </a:p>
        </p:txBody>
      </p: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429CCB98-6B98-64FB-2F1F-12F3E85259B2}"/>
              </a:ext>
            </a:extLst>
          </p:cNvPr>
          <p:cNvGrpSpPr/>
          <p:nvPr/>
        </p:nvGrpSpPr>
        <p:grpSpPr>
          <a:xfrm>
            <a:off x="9710274" y="1111290"/>
            <a:ext cx="2212408" cy="4464000"/>
            <a:chOff x="7814519" y="1296727"/>
            <a:chExt cx="1659306" cy="3348000"/>
          </a:xfrm>
        </p:grpSpPr>
        <p:pic>
          <p:nvPicPr>
            <p:cNvPr id="33" name="Image 32" descr="Une image contenant texte, capture d’écran, Police, logiciel&#10;&#10;Description générée automatiquement">
              <a:extLst>
                <a:ext uri="{FF2B5EF4-FFF2-40B4-BE49-F238E27FC236}">
                  <a16:creationId xmlns:a16="http://schemas.microsoft.com/office/drawing/2014/main" id="{57B2F31C-9F83-E80D-A33A-E90AE8DE44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05088" y="1363028"/>
              <a:ext cx="1498703" cy="3243347"/>
            </a:xfrm>
            <a:prstGeom prst="roundRect">
              <a:avLst>
                <a:gd name="adj" fmla="val 12599"/>
              </a:avLst>
            </a:prstGeom>
          </p:spPr>
        </p:pic>
        <p:pic>
          <p:nvPicPr>
            <p:cNvPr id="34" name="Picture 4" descr="Mockup gratuit de Apple iPhone 13 (2021) en HD au format PNG et PSD avec  fond transparent">
              <a:extLst>
                <a:ext uri="{FF2B5EF4-FFF2-40B4-BE49-F238E27FC236}">
                  <a16:creationId xmlns:a16="http://schemas.microsoft.com/office/drawing/2014/main" id="{255EA628-ED11-D752-EBE0-628A3A3A59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4519" y="1296727"/>
              <a:ext cx="1659306" cy="3348000"/>
            </a:xfrm>
            <a:prstGeom prst="roundRect">
              <a:avLst>
                <a:gd name="adj" fmla="val 0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31782DED-8FE9-C1AD-D23D-6C9D716371DB}"/>
              </a:ext>
            </a:extLst>
          </p:cNvPr>
          <p:cNvGrpSpPr/>
          <p:nvPr/>
        </p:nvGrpSpPr>
        <p:grpSpPr>
          <a:xfrm>
            <a:off x="3756965" y="1712256"/>
            <a:ext cx="2212408" cy="4464000"/>
            <a:chOff x="3743908" y="1284192"/>
            <a:chExt cx="1659306" cy="3348000"/>
          </a:xfrm>
        </p:grpSpPr>
        <p:grpSp>
          <p:nvGrpSpPr>
            <p:cNvPr id="58" name="Groupe 57">
              <a:extLst>
                <a:ext uri="{FF2B5EF4-FFF2-40B4-BE49-F238E27FC236}">
                  <a16:creationId xmlns:a16="http://schemas.microsoft.com/office/drawing/2014/main" id="{C6AC7298-03B6-1291-D1BD-5A8A91C3789A}"/>
                </a:ext>
              </a:extLst>
            </p:cNvPr>
            <p:cNvGrpSpPr/>
            <p:nvPr/>
          </p:nvGrpSpPr>
          <p:grpSpPr>
            <a:xfrm>
              <a:off x="3830436" y="1350493"/>
              <a:ext cx="1497475" cy="3243347"/>
              <a:chOff x="3830436" y="1350493"/>
              <a:chExt cx="1497475" cy="3243347"/>
            </a:xfrm>
          </p:grpSpPr>
          <p:pic>
            <p:nvPicPr>
              <p:cNvPr id="60" name="x_x_image003.png@01D9E4DD.CFCE9D30">
                <a:extLst>
                  <a:ext uri="{FF2B5EF4-FFF2-40B4-BE49-F238E27FC236}">
                    <a16:creationId xmlns:a16="http://schemas.microsoft.com/office/drawing/2014/main" id="{CFEE2704-E631-6C7C-9C57-B1546BC3B25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436" y="1350493"/>
                <a:ext cx="1497475" cy="3243347"/>
              </a:xfrm>
              <a:prstGeom prst="roundRect">
                <a:avLst>
                  <a:gd name="adj" fmla="val 12693"/>
                </a:avLst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1" name="Rectangle : coins arrondis 60">
                <a:extLst>
                  <a:ext uri="{FF2B5EF4-FFF2-40B4-BE49-F238E27FC236}">
                    <a16:creationId xmlns:a16="http://schemas.microsoft.com/office/drawing/2014/main" id="{FD819961-2C56-47A2-50DB-5CF725B25EB6}"/>
                  </a:ext>
                </a:extLst>
              </p:cNvPr>
              <p:cNvSpPr/>
              <p:nvPr/>
            </p:nvSpPr>
            <p:spPr>
              <a:xfrm>
                <a:off x="3830436" y="4158038"/>
                <a:ext cx="1497475" cy="422579"/>
              </a:xfrm>
              <a:prstGeom prst="roundRect">
                <a:avLst>
                  <a:gd name="adj" fmla="val 26190"/>
                </a:avLst>
              </a:prstGeom>
              <a:solidFill>
                <a:srgbClr val="313E4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2078F659-652A-3D1D-3457-29803E6E5E84}"/>
                  </a:ext>
                </a:extLst>
              </p:cNvPr>
              <p:cNvSpPr/>
              <p:nvPr/>
            </p:nvSpPr>
            <p:spPr>
              <a:xfrm>
                <a:off x="4067944" y="3109349"/>
                <a:ext cx="831500" cy="249900"/>
              </a:xfrm>
              <a:prstGeom prst="rect">
                <a:avLst/>
              </a:prstGeom>
              <a:solidFill>
                <a:srgbClr val="12181B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  <a:sym typeface="Arial"/>
                  </a:rPr>
                  <a:t>1,00</a:t>
                </a:r>
              </a:p>
            </p:txBody>
          </p:sp>
        </p:grpSp>
        <p:pic>
          <p:nvPicPr>
            <p:cNvPr id="59" name="Picture 4" descr="Mockup gratuit de Apple iPhone 13 (2021) en HD au format PNG et PSD avec  fond transparent">
              <a:extLst>
                <a:ext uri="{FF2B5EF4-FFF2-40B4-BE49-F238E27FC236}">
                  <a16:creationId xmlns:a16="http://schemas.microsoft.com/office/drawing/2014/main" id="{E5A6F361-D7E0-ACFC-EA6E-F4758DC4BA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43908" y="1284192"/>
              <a:ext cx="1659306" cy="3348000"/>
            </a:xfrm>
            <a:prstGeom prst="roundRect">
              <a:avLst>
                <a:gd name="adj" fmla="val 0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5A3252DF-DA49-4420-F716-B5BFD4587D22}"/>
              </a:ext>
            </a:extLst>
          </p:cNvPr>
          <p:cNvGrpSpPr/>
          <p:nvPr/>
        </p:nvGrpSpPr>
        <p:grpSpPr>
          <a:xfrm>
            <a:off x="1003272" y="1712256"/>
            <a:ext cx="2212408" cy="4464000"/>
            <a:chOff x="752454" y="1284192"/>
            <a:chExt cx="1659306" cy="3348000"/>
          </a:xfrm>
        </p:grpSpPr>
        <p:grpSp>
          <p:nvGrpSpPr>
            <p:cNvPr id="3072" name="Groupe 3071">
              <a:extLst>
                <a:ext uri="{FF2B5EF4-FFF2-40B4-BE49-F238E27FC236}">
                  <a16:creationId xmlns:a16="http://schemas.microsoft.com/office/drawing/2014/main" id="{8FA28487-6D05-FF55-1D54-AC5DB3B4DB9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52454" y="1284192"/>
              <a:ext cx="1659306" cy="3348000"/>
              <a:chOff x="449812" y="1284192"/>
              <a:chExt cx="1765493" cy="3562255"/>
            </a:xfrm>
          </p:grpSpPr>
          <p:pic>
            <p:nvPicPr>
              <p:cNvPr id="3076" name="Image 3075" descr="Une image contenant texte, capture d’écran, Police, nombre&#10;&#10;Description générée automatiquement">
                <a:extLst>
                  <a:ext uri="{FF2B5EF4-FFF2-40B4-BE49-F238E27FC236}">
                    <a16:creationId xmlns:a16="http://schemas.microsoft.com/office/drawing/2014/main" id="{B658FA06-A105-D7E9-4F9F-A93D52B132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35081" y="1347187"/>
                <a:ext cx="1571571" cy="3401040"/>
              </a:xfrm>
              <a:prstGeom prst="rect">
                <a:avLst/>
              </a:prstGeom>
            </p:spPr>
          </p:pic>
          <p:pic>
            <p:nvPicPr>
              <p:cNvPr id="3077" name="Picture 4" descr="Mockup gratuit de Apple iPhone 13 (2021) en HD au format PNG et PSD avec  fond transparent">
                <a:extLst>
                  <a:ext uri="{FF2B5EF4-FFF2-40B4-BE49-F238E27FC236}">
                    <a16:creationId xmlns:a16="http://schemas.microsoft.com/office/drawing/2014/main" id="{3EDEA707-3810-99A4-DC4F-CFCE9CA5FEB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812" y="1284192"/>
                <a:ext cx="1765493" cy="3562255"/>
              </a:xfrm>
              <a:prstGeom prst="roundRect">
                <a:avLst>
                  <a:gd name="adj" fmla="val 0"/>
                </a:avLst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3073" name="Rectangle 3072">
              <a:extLst>
                <a:ext uri="{FF2B5EF4-FFF2-40B4-BE49-F238E27FC236}">
                  <a16:creationId xmlns:a16="http://schemas.microsoft.com/office/drawing/2014/main" id="{D77CF5AB-75E3-F7C7-7286-B1AB43891C9D}"/>
                </a:ext>
              </a:extLst>
            </p:cNvPr>
            <p:cNvSpPr/>
            <p:nvPr/>
          </p:nvSpPr>
          <p:spPr>
            <a:xfrm>
              <a:off x="1093743" y="4225311"/>
              <a:ext cx="885969" cy="144016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1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endParaRPr>
            </a:p>
          </p:txBody>
        </p:sp>
        <p:sp>
          <p:nvSpPr>
            <p:cNvPr id="3075" name="Rectangle 3074">
              <a:extLst>
                <a:ext uri="{FF2B5EF4-FFF2-40B4-BE49-F238E27FC236}">
                  <a16:creationId xmlns:a16="http://schemas.microsoft.com/office/drawing/2014/main" id="{B2B21BDE-98CF-2CE5-5A56-3670DB9C6322}"/>
                </a:ext>
              </a:extLst>
            </p:cNvPr>
            <p:cNvSpPr/>
            <p:nvPr/>
          </p:nvSpPr>
          <p:spPr>
            <a:xfrm>
              <a:off x="1943850" y="1484730"/>
              <a:ext cx="323894" cy="144016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1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endParaRPr>
            </a:p>
          </p:txBody>
        </p:sp>
      </p:grpSp>
      <p:pic>
        <p:nvPicPr>
          <p:cNvPr id="3078" name="Image 3077" descr="Une image contenant texte, personne, livre, ongle&#10;&#10;Description générée automatiquement">
            <a:extLst>
              <a:ext uri="{FF2B5EF4-FFF2-40B4-BE49-F238E27FC236}">
                <a16:creationId xmlns:a16="http://schemas.microsoft.com/office/drawing/2014/main" id="{2880EFC5-9960-F7E0-DCBB-0CAA496F58C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71"/>
          <a:stretch/>
        </p:blipFill>
        <p:spPr>
          <a:xfrm rot="599518">
            <a:off x="3874183" y="476501"/>
            <a:ext cx="4296658" cy="3296192"/>
          </a:xfrm>
          <a:prstGeom prst="rect">
            <a:avLst/>
          </a:prstGeom>
        </p:spPr>
      </p:pic>
      <p:grpSp>
        <p:nvGrpSpPr>
          <p:cNvPr id="3079" name="Groupe 3078">
            <a:extLst>
              <a:ext uri="{FF2B5EF4-FFF2-40B4-BE49-F238E27FC236}">
                <a16:creationId xmlns:a16="http://schemas.microsoft.com/office/drawing/2014/main" id="{0C62228A-ABEC-FB0C-5AF7-F20A155C4952}"/>
              </a:ext>
            </a:extLst>
          </p:cNvPr>
          <p:cNvGrpSpPr/>
          <p:nvPr/>
        </p:nvGrpSpPr>
        <p:grpSpPr>
          <a:xfrm>
            <a:off x="6510659" y="1712256"/>
            <a:ext cx="2212408" cy="4464000"/>
            <a:chOff x="6032738" y="1296727"/>
            <a:chExt cx="1659306" cy="3348000"/>
          </a:xfrm>
        </p:grpSpPr>
        <p:pic>
          <p:nvPicPr>
            <p:cNvPr id="3080" name="Image 3079" descr="Une image contenant texte, capture d’écran, Police, nombre&#10;&#10;Description générée automatiquement">
              <a:extLst>
                <a:ext uri="{FF2B5EF4-FFF2-40B4-BE49-F238E27FC236}">
                  <a16:creationId xmlns:a16="http://schemas.microsoft.com/office/drawing/2014/main" id="{A709346B-EE8E-59CB-A553-5691B0DA21C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135928" y="1352668"/>
              <a:ext cx="1498508" cy="3242924"/>
            </a:xfrm>
            <a:prstGeom prst="roundRect">
              <a:avLst>
                <a:gd name="adj" fmla="val 11073"/>
              </a:avLst>
            </a:prstGeom>
          </p:spPr>
        </p:pic>
        <p:pic>
          <p:nvPicPr>
            <p:cNvPr id="3081" name="Picture 4" descr="Mockup gratuit de Apple iPhone 13 (2021) en HD au format PNG et PSD avec  fond transparent">
              <a:extLst>
                <a:ext uri="{FF2B5EF4-FFF2-40B4-BE49-F238E27FC236}">
                  <a16:creationId xmlns:a16="http://schemas.microsoft.com/office/drawing/2014/main" id="{70BBCE74-A586-C1A3-77B5-59FAF5F973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2738" y="1296727"/>
              <a:ext cx="1659306" cy="3348000"/>
            </a:xfrm>
            <a:prstGeom prst="roundRect">
              <a:avLst>
                <a:gd name="adj" fmla="val 0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082" name="Connecteur : en angle 3081">
            <a:extLst>
              <a:ext uri="{FF2B5EF4-FFF2-40B4-BE49-F238E27FC236}">
                <a16:creationId xmlns:a16="http://schemas.microsoft.com/office/drawing/2014/main" id="{2783556A-A3FB-660C-5A17-30A0CBD39C8D}"/>
              </a:ext>
            </a:extLst>
          </p:cNvPr>
          <p:cNvCxnSpPr>
            <a:cxnSpLocks/>
          </p:cNvCxnSpPr>
          <p:nvPr/>
        </p:nvCxnSpPr>
        <p:spPr>
          <a:xfrm flipV="1">
            <a:off x="5669066" y="771695"/>
            <a:ext cx="1147279" cy="384204"/>
          </a:xfrm>
          <a:prstGeom prst="bentConnector3">
            <a:avLst/>
          </a:prstGeom>
          <a:noFill/>
          <a:ln w="6350" cap="flat" cmpd="sng" algn="ctr">
            <a:solidFill>
              <a:srgbClr val="D7000F"/>
            </a:solidFill>
            <a:prstDash val="solid"/>
            <a:miter lim="800000"/>
            <a:tailEnd type="triangle"/>
          </a:ln>
          <a:effectLst/>
        </p:spPr>
      </p:cxnSp>
      <p:sp>
        <p:nvSpPr>
          <p:cNvPr id="3083" name="Rectangle : coins arrondis 3082">
            <a:extLst>
              <a:ext uri="{FF2B5EF4-FFF2-40B4-BE49-F238E27FC236}">
                <a16:creationId xmlns:a16="http://schemas.microsoft.com/office/drawing/2014/main" id="{8DEAD41C-19BA-C832-BCCD-F5190EE03021}"/>
              </a:ext>
            </a:extLst>
          </p:cNvPr>
          <p:cNvSpPr/>
          <p:nvPr/>
        </p:nvSpPr>
        <p:spPr>
          <a:xfrm>
            <a:off x="6522935" y="412127"/>
            <a:ext cx="3221140" cy="1061577"/>
          </a:xfrm>
          <a:prstGeom prst="roundRect">
            <a:avLst/>
          </a:prstGeom>
          <a:solidFill>
            <a:srgbClr val="FFFFFF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40" tIns="45720" rIns="91440" bIns="45720" rtlCol="0" anchor="ctr"/>
          <a:lstStyle/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</a:rPr>
              <a:t>L’antenne NFC de </a:t>
            </a:r>
          </a:p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</a:rPr>
              <a:t>l’Iphone</a:t>
            </a: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</a:rPr>
              <a:t> se trouve toujours sur la tête  du smartphone.</a:t>
            </a:r>
          </a:p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</a:endParaRPr>
          </a:p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</a:rPr>
              <a:t>Moyens de paiement autorisés : Cartes bancaires, Apple </a:t>
            </a:r>
            <a:r>
              <a:rPr kumimoji="0" lang="fr-FR" sz="11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</a:rPr>
              <a:t>Pay</a:t>
            </a: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</a:rPr>
              <a:t>, Samsung </a:t>
            </a:r>
            <a:r>
              <a:rPr kumimoji="0" lang="fr-FR" sz="11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</a:rPr>
              <a:t>Pay</a:t>
            </a: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</a:rPr>
              <a:t>..</a:t>
            </a: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  <p:sp>
        <p:nvSpPr>
          <p:cNvPr id="3084" name="ZoneTexte 3083">
            <a:extLst>
              <a:ext uri="{FF2B5EF4-FFF2-40B4-BE49-F238E27FC236}">
                <a16:creationId xmlns:a16="http://schemas.microsoft.com/office/drawing/2014/main" id="{5ED72C58-4327-B3CF-F9F8-04863BBC6E60}"/>
              </a:ext>
            </a:extLst>
          </p:cNvPr>
          <p:cNvSpPr txBox="1"/>
          <p:nvPr/>
        </p:nvSpPr>
        <p:spPr>
          <a:xfrm>
            <a:off x="493631" y="6176256"/>
            <a:ext cx="31872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kern="0" dirty="0">
                <a:solidFill>
                  <a:srgbClr val="000000"/>
                </a:solidFill>
                <a:cs typeface="Arial"/>
                <a:sym typeface="Arial"/>
              </a:rPr>
              <a:t>1.Saisie du montant à payer par le commerçant</a:t>
            </a:r>
          </a:p>
        </p:txBody>
      </p:sp>
      <p:sp>
        <p:nvSpPr>
          <p:cNvPr id="3085" name="ZoneTexte 3084">
            <a:extLst>
              <a:ext uri="{FF2B5EF4-FFF2-40B4-BE49-F238E27FC236}">
                <a16:creationId xmlns:a16="http://schemas.microsoft.com/office/drawing/2014/main" id="{47362411-5A73-9D77-1D8A-B066282498DA}"/>
              </a:ext>
            </a:extLst>
          </p:cNvPr>
          <p:cNvSpPr txBox="1"/>
          <p:nvPr/>
        </p:nvSpPr>
        <p:spPr>
          <a:xfrm>
            <a:off x="3756965" y="6152232"/>
            <a:ext cx="241376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kern="0" dirty="0">
                <a:solidFill>
                  <a:srgbClr val="000000"/>
                </a:solidFill>
                <a:cs typeface="Arial"/>
                <a:sym typeface="Arial"/>
              </a:rPr>
              <a:t>2. Présentation de la carte bancaire par le client</a:t>
            </a:r>
          </a:p>
        </p:txBody>
      </p:sp>
      <p:sp>
        <p:nvSpPr>
          <p:cNvPr id="3086" name="ZoneTexte 3085">
            <a:extLst>
              <a:ext uri="{FF2B5EF4-FFF2-40B4-BE49-F238E27FC236}">
                <a16:creationId xmlns:a16="http://schemas.microsoft.com/office/drawing/2014/main" id="{D6BE2082-EAF8-1558-C354-45B02217C9AA}"/>
              </a:ext>
            </a:extLst>
          </p:cNvPr>
          <p:cNvSpPr txBox="1"/>
          <p:nvPr/>
        </p:nvSpPr>
        <p:spPr>
          <a:xfrm>
            <a:off x="6626188" y="6184263"/>
            <a:ext cx="198134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kern="0" dirty="0">
                <a:solidFill>
                  <a:srgbClr val="000000"/>
                </a:solidFill>
                <a:cs typeface="Arial"/>
                <a:sym typeface="Arial"/>
              </a:rPr>
              <a:t>3. Affichage du ticket client </a:t>
            </a:r>
          </a:p>
        </p:txBody>
      </p:sp>
      <p:sp>
        <p:nvSpPr>
          <p:cNvPr id="3087" name="ZoneTexte 3086">
            <a:extLst>
              <a:ext uri="{FF2B5EF4-FFF2-40B4-BE49-F238E27FC236}">
                <a16:creationId xmlns:a16="http://schemas.microsoft.com/office/drawing/2014/main" id="{55BB5B71-ABC4-E350-DD55-28F8554C401B}"/>
              </a:ext>
            </a:extLst>
          </p:cNvPr>
          <p:cNvSpPr txBox="1"/>
          <p:nvPr/>
        </p:nvSpPr>
        <p:spPr>
          <a:xfrm>
            <a:off x="8878503" y="5561910"/>
            <a:ext cx="3313497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kern="0" dirty="0">
                <a:solidFill>
                  <a:srgbClr val="000000"/>
                </a:solidFill>
                <a:cs typeface="Arial"/>
                <a:sym typeface="Arial"/>
              </a:rPr>
              <a:t>4. Envoi du ticket par mail au client ( facultatif) </a:t>
            </a:r>
          </a:p>
          <a:p>
            <a:pPr algn="ctr"/>
            <a:r>
              <a:rPr lang="fr-FR" sz="1100" kern="0" dirty="0">
                <a:solidFill>
                  <a:srgbClr val="000000"/>
                </a:solidFill>
                <a:cs typeface="Arial"/>
                <a:sym typeface="Arial"/>
              </a:rPr>
              <a:t>La télécollecte </a:t>
            </a:r>
            <a:r>
              <a:rPr lang="fr-FR" sz="1100" b="1" kern="0" dirty="0">
                <a:solidFill>
                  <a:srgbClr val="C30F0F"/>
                </a:solidFill>
                <a:cs typeface="Arial"/>
                <a:sym typeface="Arial"/>
              </a:rPr>
              <a:t>est automatique et les fonds sont crédités à J+1 sur le compte du client. </a:t>
            </a:r>
          </a:p>
          <a:p>
            <a:pPr algn="ctr"/>
            <a:r>
              <a:rPr lang="fr-FR" sz="1100" kern="0" dirty="0">
                <a:solidFill>
                  <a:srgbClr val="000000"/>
                </a:solidFill>
                <a:cs typeface="Arial"/>
                <a:sym typeface="Arial"/>
              </a:rPr>
              <a:t>Le commerçant peut consulter un </a:t>
            </a:r>
            <a:r>
              <a:rPr lang="fr-FR" sz="1100" kern="0" dirty="0" err="1">
                <a:solidFill>
                  <a:srgbClr val="000000"/>
                </a:solidFill>
                <a:cs typeface="Arial"/>
                <a:sym typeface="Arial"/>
              </a:rPr>
              <a:t>récapitutalif</a:t>
            </a:r>
            <a:r>
              <a:rPr lang="fr-FR" sz="1100" kern="0" dirty="0">
                <a:solidFill>
                  <a:srgbClr val="000000"/>
                </a:solidFill>
                <a:cs typeface="Arial"/>
                <a:sym typeface="Arial"/>
              </a:rPr>
              <a:t> de ses transactions sur son application. </a:t>
            </a:r>
          </a:p>
        </p:txBody>
      </p:sp>
    </p:spTree>
    <p:extLst>
      <p:ext uri="{BB962C8B-B14F-4D97-AF65-F5344CB8AC3E}">
        <p14:creationId xmlns:p14="http://schemas.microsoft.com/office/powerpoint/2010/main" val="12637366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3579" y="627016"/>
            <a:ext cx="376741" cy="392216"/>
          </a:xfrm>
        </p:spPr>
        <p:txBody>
          <a:bodyPr/>
          <a:lstStyle/>
          <a:p>
            <a:r>
              <a:rPr lang="fr-FR" sz="1800" dirty="0"/>
              <a:t>3</a:t>
            </a: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D063AE7B-FF61-87C1-FCAA-CB70045B3F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>
                <a:solidFill>
                  <a:srgbClr val="C00000"/>
                </a:solidFill>
              </a:rPr>
              <a:t>Parcours de paiement</a:t>
            </a:r>
          </a:p>
        </p:txBody>
      </p:sp>
      <p:pic>
        <p:nvPicPr>
          <p:cNvPr id="13314" name="Picture 2" descr="Billet de 50 euros — Wikipédia">
            <a:extLst>
              <a:ext uri="{FF2B5EF4-FFF2-40B4-BE49-F238E27FC236}">
                <a16:creationId xmlns:a16="http://schemas.microsoft.com/office/drawing/2014/main" id="{0957E1D2-05CE-81DB-9FEC-48D09B664D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08757">
            <a:off x="129158" y="1091047"/>
            <a:ext cx="882325" cy="484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1 euro - Chypre – Numista">
            <a:extLst>
              <a:ext uri="{FF2B5EF4-FFF2-40B4-BE49-F238E27FC236}">
                <a16:creationId xmlns:a16="http://schemas.microsoft.com/office/drawing/2014/main" id="{F2E07F45-2126-6607-5EF1-8F8ABF5CB0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957" y="1290775"/>
            <a:ext cx="370114" cy="370114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01" name="ZoneTexte 3100">
            <a:extLst>
              <a:ext uri="{FF2B5EF4-FFF2-40B4-BE49-F238E27FC236}">
                <a16:creationId xmlns:a16="http://schemas.microsoft.com/office/drawing/2014/main" id="{3C4D0180-455D-82F9-FC2B-89ABBBC634B4}"/>
              </a:ext>
            </a:extLst>
          </p:cNvPr>
          <p:cNvSpPr txBox="1"/>
          <p:nvPr/>
        </p:nvSpPr>
        <p:spPr>
          <a:xfrm>
            <a:off x="4823725" y="1337350"/>
            <a:ext cx="216806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kern="0" dirty="0">
                <a:solidFill>
                  <a:srgbClr val="C00000"/>
                </a:solidFill>
                <a:cs typeface="Arial"/>
                <a:sym typeface="Arial"/>
              </a:rPr>
              <a:t>Saisie obligatoire du code PIN si le paiement est &gt;50€</a:t>
            </a:r>
          </a:p>
        </p:txBody>
      </p:sp>
      <p:sp>
        <p:nvSpPr>
          <p:cNvPr id="3102" name="ZoneTexte 3101">
            <a:extLst>
              <a:ext uri="{FF2B5EF4-FFF2-40B4-BE49-F238E27FC236}">
                <a16:creationId xmlns:a16="http://schemas.microsoft.com/office/drawing/2014/main" id="{4BEBDC76-CDD7-4A72-05BA-4EFD9B6737E7}"/>
              </a:ext>
            </a:extLst>
          </p:cNvPr>
          <p:cNvSpPr txBox="1"/>
          <p:nvPr/>
        </p:nvSpPr>
        <p:spPr>
          <a:xfrm>
            <a:off x="7303693" y="6250844"/>
            <a:ext cx="198134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kern="0">
                <a:solidFill>
                  <a:srgbClr val="000000"/>
                </a:solidFill>
                <a:cs typeface="Arial"/>
                <a:sym typeface="Arial"/>
              </a:rPr>
              <a:t>4. Affichage du ticket client </a:t>
            </a:r>
          </a:p>
        </p:txBody>
      </p:sp>
      <p:sp>
        <p:nvSpPr>
          <p:cNvPr id="3103" name="Rectangle : coins arrondis 3102">
            <a:extLst>
              <a:ext uri="{FF2B5EF4-FFF2-40B4-BE49-F238E27FC236}">
                <a16:creationId xmlns:a16="http://schemas.microsoft.com/office/drawing/2014/main" id="{E684E125-F238-CD16-3302-C338C5A2F72E}"/>
              </a:ext>
            </a:extLst>
          </p:cNvPr>
          <p:cNvSpPr/>
          <p:nvPr/>
        </p:nvSpPr>
        <p:spPr>
          <a:xfrm>
            <a:off x="6635837" y="191965"/>
            <a:ext cx="2812878" cy="1061577"/>
          </a:xfrm>
          <a:prstGeom prst="roundRect">
            <a:avLst/>
          </a:prstGeom>
          <a:solidFill>
            <a:srgbClr val="FFFFFF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40" tIns="45720" rIns="91440" bIns="4572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La saisie du code s’affiche si le client effectue un paiement &gt;50€  par carte bancaire physique. S’ il paye via son </a:t>
            </a:r>
            <a:r>
              <a:rPr kumimoji="0" lang="fr-FR" sz="10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wallet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(Apple </a:t>
            </a:r>
            <a:r>
              <a:rPr kumimoji="0" lang="fr-FR" sz="10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Pay,Samsung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fr-FR" sz="10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Pay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..) la saisie du code n’est pas obligatoire. </a:t>
            </a:r>
          </a:p>
        </p:txBody>
      </p:sp>
      <p:grpSp>
        <p:nvGrpSpPr>
          <p:cNvPr id="13344" name="Groupe 13343">
            <a:extLst>
              <a:ext uri="{FF2B5EF4-FFF2-40B4-BE49-F238E27FC236}">
                <a16:creationId xmlns:a16="http://schemas.microsoft.com/office/drawing/2014/main" id="{F9AFE578-B845-94FE-3450-371575FA3DAF}"/>
              </a:ext>
            </a:extLst>
          </p:cNvPr>
          <p:cNvGrpSpPr/>
          <p:nvPr/>
        </p:nvGrpSpPr>
        <p:grpSpPr>
          <a:xfrm>
            <a:off x="2193896" y="671877"/>
            <a:ext cx="4296658" cy="6013881"/>
            <a:chOff x="4611507" y="642050"/>
            <a:chExt cx="4296658" cy="6013881"/>
          </a:xfrm>
        </p:grpSpPr>
        <p:sp>
          <p:nvSpPr>
            <p:cNvPr id="13345" name="ZoneTexte 13344">
              <a:extLst>
                <a:ext uri="{FF2B5EF4-FFF2-40B4-BE49-F238E27FC236}">
                  <a16:creationId xmlns:a16="http://schemas.microsoft.com/office/drawing/2014/main" id="{E21CCB70-28C0-B469-EEC9-C159B972A50D}"/>
                </a:ext>
              </a:extLst>
            </p:cNvPr>
            <p:cNvSpPr txBox="1"/>
            <p:nvPr/>
          </p:nvSpPr>
          <p:spPr>
            <a:xfrm>
              <a:off x="4623477" y="6225044"/>
              <a:ext cx="241376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rPr>
                <a:t>2. Présentation de la carte bancaire par le client</a:t>
              </a:r>
            </a:p>
          </p:txBody>
        </p:sp>
        <p:grpSp>
          <p:nvGrpSpPr>
            <p:cNvPr id="13346" name="Groupe 13345">
              <a:extLst>
                <a:ext uri="{FF2B5EF4-FFF2-40B4-BE49-F238E27FC236}">
                  <a16:creationId xmlns:a16="http://schemas.microsoft.com/office/drawing/2014/main" id="{28BC7790-CEF0-5504-DA4A-61645A39EE4C}"/>
                </a:ext>
              </a:extLst>
            </p:cNvPr>
            <p:cNvGrpSpPr/>
            <p:nvPr/>
          </p:nvGrpSpPr>
          <p:grpSpPr>
            <a:xfrm>
              <a:off x="4708291" y="1755545"/>
              <a:ext cx="2210637" cy="4377422"/>
              <a:chOff x="3743908" y="1284192"/>
              <a:chExt cx="1659306" cy="3348000"/>
            </a:xfrm>
          </p:grpSpPr>
          <p:pic>
            <p:nvPicPr>
              <p:cNvPr id="13348" name="x_x_image003.png@01D9E4DD.CFCE9D30">
                <a:extLst>
                  <a:ext uri="{FF2B5EF4-FFF2-40B4-BE49-F238E27FC236}">
                    <a16:creationId xmlns:a16="http://schemas.microsoft.com/office/drawing/2014/main" id="{45E5391C-1E74-FE8A-1E5E-A9C89019A75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436" y="1350493"/>
                <a:ext cx="1497475" cy="3243347"/>
              </a:xfrm>
              <a:prstGeom prst="roundRect">
                <a:avLst>
                  <a:gd name="adj" fmla="val 12693"/>
                </a:avLst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349" name="Rectangle : coins arrondis 13348">
                <a:extLst>
                  <a:ext uri="{FF2B5EF4-FFF2-40B4-BE49-F238E27FC236}">
                    <a16:creationId xmlns:a16="http://schemas.microsoft.com/office/drawing/2014/main" id="{E31B12F2-70E7-6412-D3E9-91011AAB585E}"/>
                  </a:ext>
                </a:extLst>
              </p:cNvPr>
              <p:cNvSpPr/>
              <p:nvPr/>
            </p:nvSpPr>
            <p:spPr>
              <a:xfrm>
                <a:off x="3830436" y="4158038"/>
                <a:ext cx="1497475" cy="422579"/>
              </a:xfrm>
              <a:prstGeom prst="roundRect">
                <a:avLst>
                  <a:gd name="adj" fmla="val 26190"/>
                </a:avLst>
              </a:prstGeom>
              <a:solidFill>
                <a:srgbClr val="313E4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3350" name="Rectangle 13349">
                <a:extLst>
                  <a:ext uri="{FF2B5EF4-FFF2-40B4-BE49-F238E27FC236}">
                    <a16:creationId xmlns:a16="http://schemas.microsoft.com/office/drawing/2014/main" id="{B5B1EC37-F129-B125-24CF-CF3CD0E79FF0}"/>
                  </a:ext>
                </a:extLst>
              </p:cNvPr>
              <p:cNvSpPr/>
              <p:nvPr/>
            </p:nvSpPr>
            <p:spPr>
              <a:xfrm>
                <a:off x="3940114" y="3109349"/>
                <a:ext cx="959330" cy="249900"/>
              </a:xfrm>
              <a:prstGeom prst="rect">
                <a:avLst/>
              </a:prstGeom>
              <a:solidFill>
                <a:srgbClr val="12181B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55,00</a:t>
                </a:r>
              </a:p>
            </p:txBody>
          </p:sp>
          <p:pic>
            <p:nvPicPr>
              <p:cNvPr id="13351" name="Picture 4" descr="Mockup gratuit de Apple iPhone 13 (2021) en HD au format PNG et PSD avec  fond transparent">
                <a:extLst>
                  <a:ext uri="{FF2B5EF4-FFF2-40B4-BE49-F238E27FC236}">
                    <a16:creationId xmlns:a16="http://schemas.microsoft.com/office/drawing/2014/main" id="{C81C7DD8-EDA7-564E-DF50-7835BBD38FF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43908" y="1284192"/>
                <a:ext cx="1659306" cy="3348000"/>
              </a:xfrm>
              <a:prstGeom prst="roundRect">
                <a:avLst>
                  <a:gd name="adj" fmla="val 0"/>
                </a:avLst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3347" name="Image 13346" descr="Une image contenant texte, personne, livre, ongle&#10;&#10;Description générée automatiquement">
              <a:extLst>
                <a:ext uri="{FF2B5EF4-FFF2-40B4-BE49-F238E27FC236}">
                  <a16:creationId xmlns:a16="http://schemas.microsoft.com/office/drawing/2014/main" id="{0B986593-8C08-B36A-370B-A281D2AE49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271"/>
            <a:stretch/>
          </p:blipFill>
          <p:spPr>
            <a:xfrm rot="599518">
              <a:off x="4611507" y="642050"/>
              <a:ext cx="4296658" cy="3296192"/>
            </a:xfrm>
            <a:prstGeom prst="rect">
              <a:avLst/>
            </a:prstGeom>
          </p:spPr>
        </p:pic>
      </p:grpSp>
      <p:grpSp>
        <p:nvGrpSpPr>
          <p:cNvPr id="13352" name="Groupe 13351">
            <a:extLst>
              <a:ext uri="{FF2B5EF4-FFF2-40B4-BE49-F238E27FC236}">
                <a16:creationId xmlns:a16="http://schemas.microsoft.com/office/drawing/2014/main" id="{29A6D55C-BC1A-278C-26D7-39B46DC2D33E}"/>
              </a:ext>
            </a:extLst>
          </p:cNvPr>
          <p:cNvGrpSpPr/>
          <p:nvPr/>
        </p:nvGrpSpPr>
        <p:grpSpPr>
          <a:xfrm>
            <a:off x="7072634" y="1712256"/>
            <a:ext cx="2212408" cy="4464000"/>
            <a:chOff x="6032738" y="1296727"/>
            <a:chExt cx="1659306" cy="3348000"/>
          </a:xfrm>
        </p:grpSpPr>
        <p:pic>
          <p:nvPicPr>
            <p:cNvPr id="13353" name="Image 13352" descr="Une image contenant texte, capture d’écran, Police, nombre&#10;&#10;Description générée automatiquement">
              <a:extLst>
                <a:ext uri="{FF2B5EF4-FFF2-40B4-BE49-F238E27FC236}">
                  <a16:creationId xmlns:a16="http://schemas.microsoft.com/office/drawing/2014/main" id="{EAC07105-6BFD-046F-D4FA-70D53C6EF4F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35928" y="1352668"/>
              <a:ext cx="1498508" cy="3242924"/>
            </a:xfrm>
            <a:prstGeom prst="roundRect">
              <a:avLst>
                <a:gd name="adj" fmla="val 11073"/>
              </a:avLst>
            </a:prstGeom>
          </p:spPr>
        </p:pic>
        <p:pic>
          <p:nvPicPr>
            <p:cNvPr id="13354" name="Picture 4" descr="Mockup gratuit de Apple iPhone 13 (2021) en HD au format PNG et PSD avec  fond transparent">
              <a:extLst>
                <a:ext uri="{FF2B5EF4-FFF2-40B4-BE49-F238E27FC236}">
                  <a16:creationId xmlns:a16="http://schemas.microsoft.com/office/drawing/2014/main" id="{2C26DEAD-0E08-6C75-FC1D-3A06FC8EB7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2738" y="1296727"/>
              <a:ext cx="1659306" cy="3348000"/>
            </a:xfrm>
            <a:prstGeom prst="roundRect">
              <a:avLst>
                <a:gd name="adj" fmla="val 0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355" name="Groupe 13354">
            <a:extLst>
              <a:ext uri="{FF2B5EF4-FFF2-40B4-BE49-F238E27FC236}">
                <a16:creationId xmlns:a16="http://schemas.microsoft.com/office/drawing/2014/main" id="{B5928392-0DD8-5BFF-3C7E-36009FAB2C70}"/>
              </a:ext>
            </a:extLst>
          </p:cNvPr>
          <p:cNvGrpSpPr/>
          <p:nvPr/>
        </p:nvGrpSpPr>
        <p:grpSpPr>
          <a:xfrm>
            <a:off x="9633744" y="559598"/>
            <a:ext cx="2212408" cy="4464000"/>
            <a:chOff x="7814519" y="1296727"/>
            <a:chExt cx="1659306" cy="3348000"/>
          </a:xfrm>
        </p:grpSpPr>
        <p:pic>
          <p:nvPicPr>
            <p:cNvPr id="13356" name="Image 13355" descr="Une image contenant texte, capture d’écran, Police, logiciel&#10;&#10;Description générée automatiquement">
              <a:extLst>
                <a:ext uri="{FF2B5EF4-FFF2-40B4-BE49-F238E27FC236}">
                  <a16:creationId xmlns:a16="http://schemas.microsoft.com/office/drawing/2014/main" id="{9CFE905B-1827-0F65-3DCD-94268DF2956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905088" y="1363028"/>
              <a:ext cx="1498703" cy="3243347"/>
            </a:xfrm>
            <a:prstGeom prst="roundRect">
              <a:avLst>
                <a:gd name="adj" fmla="val 12599"/>
              </a:avLst>
            </a:prstGeom>
          </p:spPr>
        </p:pic>
        <p:pic>
          <p:nvPicPr>
            <p:cNvPr id="13357" name="Picture 4" descr="Mockup gratuit de Apple iPhone 13 (2021) en HD au format PNG et PSD avec  fond transparent">
              <a:extLst>
                <a:ext uri="{FF2B5EF4-FFF2-40B4-BE49-F238E27FC236}">
                  <a16:creationId xmlns:a16="http://schemas.microsoft.com/office/drawing/2014/main" id="{BDC5AB74-4593-397E-3A51-E19B0A5BA6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4519" y="1296727"/>
              <a:ext cx="1659306" cy="3348000"/>
            </a:xfrm>
            <a:prstGeom prst="roundRect">
              <a:avLst>
                <a:gd name="adj" fmla="val 0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358" name="ZoneTexte 13357">
            <a:extLst>
              <a:ext uri="{FF2B5EF4-FFF2-40B4-BE49-F238E27FC236}">
                <a16:creationId xmlns:a16="http://schemas.microsoft.com/office/drawing/2014/main" id="{171DB5A0-CD20-D7A4-65A8-1EB456B4DB77}"/>
              </a:ext>
            </a:extLst>
          </p:cNvPr>
          <p:cNvSpPr txBox="1"/>
          <p:nvPr/>
        </p:nvSpPr>
        <p:spPr>
          <a:xfrm>
            <a:off x="9626882" y="5106231"/>
            <a:ext cx="251522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kern="0" dirty="0">
                <a:solidFill>
                  <a:srgbClr val="000000"/>
                </a:solidFill>
                <a:cs typeface="Arial"/>
                <a:sym typeface="Arial"/>
              </a:rPr>
              <a:t>5. Envoi du ticket par mail au client (facultatif) </a:t>
            </a:r>
          </a:p>
          <a:p>
            <a:r>
              <a:rPr lang="fr-FR" sz="1100" kern="0" dirty="0">
                <a:solidFill>
                  <a:srgbClr val="000000"/>
                </a:solidFill>
                <a:cs typeface="Arial"/>
                <a:sym typeface="Arial"/>
              </a:rPr>
              <a:t>La télécollecte </a:t>
            </a:r>
            <a:r>
              <a:rPr lang="fr-FR" sz="1100" b="1" kern="0" dirty="0">
                <a:solidFill>
                  <a:srgbClr val="C30F0F"/>
                </a:solidFill>
                <a:cs typeface="Arial"/>
                <a:sym typeface="Arial"/>
              </a:rPr>
              <a:t>est automatique et les fonds sont crédités à J+1 sur le compte du commerçant. </a:t>
            </a:r>
          </a:p>
          <a:p>
            <a:r>
              <a:rPr lang="fr-FR" sz="1100" kern="0" dirty="0">
                <a:solidFill>
                  <a:srgbClr val="000000"/>
                </a:solidFill>
                <a:cs typeface="Arial"/>
                <a:sym typeface="Arial"/>
              </a:rPr>
              <a:t>Il peut consulter un récapitulatif de ses transactions sur son application. </a:t>
            </a:r>
          </a:p>
        </p:txBody>
      </p:sp>
      <p:grpSp>
        <p:nvGrpSpPr>
          <p:cNvPr id="13359" name="Groupe 13358">
            <a:extLst>
              <a:ext uri="{FF2B5EF4-FFF2-40B4-BE49-F238E27FC236}">
                <a16:creationId xmlns:a16="http://schemas.microsoft.com/office/drawing/2014/main" id="{B3C0E95E-2BC1-C6C3-582B-011000E82072}"/>
              </a:ext>
            </a:extLst>
          </p:cNvPr>
          <p:cNvGrpSpPr/>
          <p:nvPr/>
        </p:nvGrpSpPr>
        <p:grpSpPr>
          <a:xfrm>
            <a:off x="4714599" y="1802307"/>
            <a:ext cx="2297655" cy="5017467"/>
            <a:chOff x="2348548" y="1729432"/>
            <a:chExt cx="2297655" cy="5017467"/>
          </a:xfrm>
        </p:grpSpPr>
        <p:sp>
          <p:nvSpPr>
            <p:cNvPr id="13360" name="ZoneTexte 13359">
              <a:extLst>
                <a:ext uri="{FF2B5EF4-FFF2-40B4-BE49-F238E27FC236}">
                  <a16:creationId xmlns:a16="http://schemas.microsoft.com/office/drawing/2014/main" id="{DE4C62CC-3169-5CE7-2DC9-C1F942EDA8AE}"/>
                </a:ext>
              </a:extLst>
            </p:cNvPr>
            <p:cNvSpPr txBox="1"/>
            <p:nvPr/>
          </p:nvSpPr>
          <p:spPr>
            <a:xfrm>
              <a:off x="2468363" y="6146735"/>
              <a:ext cx="2127439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rPr>
                <a:t>3. Affichage d’un écran supplémentaire pour la saisie du code </a:t>
              </a:r>
            </a:p>
          </p:txBody>
        </p:sp>
        <p:grpSp>
          <p:nvGrpSpPr>
            <p:cNvPr id="13361" name="Groupe 13360">
              <a:extLst>
                <a:ext uri="{FF2B5EF4-FFF2-40B4-BE49-F238E27FC236}">
                  <a16:creationId xmlns:a16="http://schemas.microsoft.com/office/drawing/2014/main" id="{0C0A5AC4-F6F2-6D7D-C373-C82545F59C8D}"/>
                </a:ext>
              </a:extLst>
            </p:cNvPr>
            <p:cNvGrpSpPr/>
            <p:nvPr/>
          </p:nvGrpSpPr>
          <p:grpSpPr>
            <a:xfrm>
              <a:off x="2348548" y="1729432"/>
              <a:ext cx="2297655" cy="4409362"/>
              <a:chOff x="1964588" y="1284192"/>
              <a:chExt cx="1659306" cy="3348000"/>
            </a:xfrm>
          </p:grpSpPr>
          <p:pic>
            <p:nvPicPr>
              <p:cNvPr id="13362" name="x_x_image003.png@01D9E4DD.CFCE9D30">
                <a:extLst>
                  <a:ext uri="{FF2B5EF4-FFF2-40B4-BE49-F238E27FC236}">
                    <a16:creationId xmlns:a16="http://schemas.microsoft.com/office/drawing/2014/main" id="{F4A66B02-EBFD-CC41-E216-D81223E7188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51116" y="1350493"/>
                <a:ext cx="1497475" cy="3243347"/>
              </a:xfrm>
              <a:prstGeom prst="roundRect">
                <a:avLst>
                  <a:gd name="adj" fmla="val 12693"/>
                </a:avLst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363" name="Rectangle : coins arrondis 13362">
                <a:extLst>
                  <a:ext uri="{FF2B5EF4-FFF2-40B4-BE49-F238E27FC236}">
                    <a16:creationId xmlns:a16="http://schemas.microsoft.com/office/drawing/2014/main" id="{8C87C819-8406-EA67-4F11-C3F1098851A7}"/>
                  </a:ext>
                </a:extLst>
              </p:cNvPr>
              <p:cNvSpPr/>
              <p:nvPr/>
            </p:nvSpPr>
            <p:spPr>
              <a:xfrm>
                <a:off x="2051116" y="1931235"/>
                <a:ext cx="1497475" cy="2664296"/>
              </a:xfrm>
              <a:prstGeom prst="roundRect">
                <a:avLst>
                  <a:gd name="adj" fmla="val 7138"/>
                </a:avLst>
              </a:prstGeom>
              <a:gradFill>
                <a:gsLst>
                  <a:gs pos="100000">
                    <a:srgbClr val="313E44"/>
                  </a:gs>
                  <a:gs pos="0">
                    <a:srgbClr val="0A0F1B"/>
                  </a:gs>
                </a:gsLst>
                <a:lin ang="5400000" scaled="1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3364" name="Ellipse 13363">
                <a:extLst>
                  <a:ext uri="{FF2B5EF4-FFF2-40B4-BE49-F238E27FC236}">
                    <a16:creationId xmlns:a16="http://schemas.microsoft.com/office/drawing/2014/main" id="{E3E87F75-04CB-0437-CD7A-CC6D226FF82C}"/>
                  </a:ext>
                </a:extLst>
              </p:cNvPr>
              <p:cNvSpPr/>
              <p:nvPr/>
            </p:nvSpPr>
            <p:spPr>
              <a:xfrm>
                <a:off x="2160092" y="2718263"/>
                <a:ext cx="360000" cy="360000"/>
              </a:xfrm>
              <a:prstGeom prst="ellipse">
                <a:avLst/>
              </a:prstGeom>
              <a:solidFill>
                <a:srgbClr val="FFFFFF">
                  <a:lumMod val="5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1</a:t>
                </a:r>
              </a:p>
            </p:txBody>
          </p:sp>
          <p:sp>
            <p:nvSpPr>
              <p:cNvPr id="13365" name="Rectangle 13364">
                <a:extLst>
                  <a:ext uri="{FF2B5EF4-FFF2-40B4-BE49-F238E27FC236}">
                    <a16:creationId xmlns:a16="http://schemas.microsoft.com/office/drawing/2014/main" id="{57177C78-F9F1-852C-F6B1-8DB143E83DEE}"/>
                  </a:ext>
                </a:extLst>
              </p:cNvPr>
              <p:cNvSpPr/>
              <p:nvPr/>
            </p:nvSpPr>
            <p:spPr>
              <a:xfrm>
                <a:off x="2314576" y="1965738"/>
                <a:ext cx="959330" cy="24990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9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55,00€</a:t>
                </a:r>
              </a:p>
            </p:txBody>
          </p:sp>
          <p:sp>
            <p:nvSpPr>
              <p:cNvPr id="13366" name="Rectangle 13365">
                <a:extLst>
                  <a:ext uri="{FF2B5EF4-FFF2-40B4-BE49-F238E27FC236}">
                    <a16:creationId xmlns:a16="http://schemas.microsoft.com/office/drawing/2014/main" id="{63C7305F-0E83-D8C8-B26A-AA90EF6E0DEA}"/>
                  </a:ext>
                </a:extLst>
              </p:cNvPr>
              <p:cNvSpPr/>
              <p:nvPr/>
            </p:nvSpPr>
            <p:spPr>
              <a:xfrm>
                <a:off x="2051115" y="2250141"/>
                <a:ext cx="1497475" cy="24990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6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Saisissez le code PIN de la carte</a:t>
                </a:r>
              </a:p>
            </p:txBody>
          </p:sp>
          <p:sp>
            <p:nvSpPr>
              <p:cNvPr id="13367" name="Ellipse 13366">
                <a:extLst>
                  <a:ext uri="{FF2B5EF4-FFF2-40B4-BE49-F238E27FC236}">
                    <a16:creationId xmlns:a16="http://schemas.microsoft.com/office/drawing/2014/main" id="{B48CA001-CC34-522A-5CC0-6271B7BF9CC4}"/>
                  </a:ext>
                </a:extLst>
              </p:cNvPr>
              <p:cNvSpPr/>
              <p:nvPr/>
            </p:nvSpPr>
            <p:spPr>
              <a:xfrm>
                <a:off x="2618003" y="2719432"/>
                <a:ext cx="360000" cy="360000"/>
              </a:xfrm>
              <a:prstGeom prst="ellipse">
                <a:avLst/>
              </a:prstGeom>
              <a:solidFill>
                <a:srgbClr val="FFFFFF">
                  <a:lumMod val="5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2</a:t>
                </a:r>
              </a:p>
            </p:txBody>
          </p:sp>
          <p:sp>
            <p:nvSpPr>
              <p:cNvPr id="13368" name="Ellipse 13367">
                <a:extLst>
                  <a:ext uri="{FF2B5EF4-FFF2-40B4-BE49-F238E27FC236}">
                    <a16:creationId xmlns:a16="http://schemas.microsoft.com/office/drawing/2014/main" id="{B059021B-19B4-6461-DC6C-5659B75661A7}"/>
                  </a:ext>
                </a:extLst>
              </p:cNvPr>
              <p:cNvSpPr/>
              <p:nvPr/>
            </p:nvSpPr>
            <p:spPr>
              <a:xfrm>
                <a:off x="3073355" y="2718263"/>
                <a:ext cx="360000" cy="360000"/>
              </a:xfrm>
              <a:prstGeom prst="ellipse">
                <a:avLst/>
              </a:prstGeom>
              <a:solidFill>
                <a:srgbClr val="FFFFFF">
                  <a:lumMod val="5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3</a:t>
                </a:r>
              </a:p>
            </p:txBody>
          </p:sp>
          <p:sp>
            <p:nvSpPr>
              <p:cNvPr id="13369" name="Ellipse 13368">
                <a:extLst>
                  <a:ext uri="{FF2B5EF4-FFF2-40B4-BE49-F238E27FC236}">
                    <a16:creationId xmlns:a16="http://schemas.microsoft.com/office/drawing/2014/main" id="{3E44BEF4-F28B-AA9D-BF5E-B3656E8F1095}"/>
                  </a:ext>
                </a:extLst>
              </p:cNvPr>
              <p:cNvSpPr/>
              <p:nvPr/>
            </p:nvSpPr>
            <p:spPr>
              <a:xfrm>
                <a:off x="2160092" y="3170071"/>
                <a:ext cx="360000" cy="360000"/>
              </a:xfrm>
              <a:prstGeom prst="ellipse">
                <a:avLst/>
              </a:prstGeom>
              <a:solidFill>
                <a:srgbClr val="FFFFFF">
                  <a:lumMod val="5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4</a:t>
                </a:r>
              </a:p>
            </p:txBody>
          </p:sp>
          <p:sp>
            <p:nvSpPr>
              <p:cNvPr id="13370" name="Ellipse 13369">
                <a:extLst>
                  <a:ext uri="{FF2B5EF4-FFF2-40B4-BE49-F238E27FC236}">
                    <a16:creationId xmlns:a16="http://schemas.microsoft.com/office/drawing/2014/main" id="{E6D51934-0CB0-A807-EB7B-349D417AFAE7}"/>
                  </a:ext>
                </a:extLst>
              </p:cNvPr>
              <p:cNvSpPr/>
              <p:nvPr/>
            </p:nvSpPr>
            <p:spPr>
              <a:xfrm>
                <a:off x="2618003" y="3171240"/>
                <a:ext cx="360000" cy="360000"/>
              </a:xfrm>
              <a:prstGeom prst="ellipse">
                <a:avLst/>
              </a:prstGeom>
              <a:solidFill>
                <a:srgbClr val="FFFFFF">
                  <a:lumMod val="5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5</a:t>
                </a:r>
              </a:p>
            </p:txBody>
          </p:sp>
          <p:sp>
            <p:nvSpPr>
              <p:cNvPr id="13371" name="Ellipse 13370">
                <a:extLst>
                  <a:ext uri="{FF2B5EF4-FFF2-40B4-BE49-F238E27FC236}">
                    <a16:creationId xmlns:a16="http://schemas.microsoft.com/office/drawing/2014/main" id="{FE2F6194-82BF-1235-824A-82018B4E15C4}"/>
                  </a:ext>
                </a:extLst>
              </p:cNvPr>
              <p:cNvSpPr/>
              <p:nvPr/>
            </p:nvSpPr>
            <p:spPr>
              <a:xfrm>
                <a:off x="3073355" y="3170071"/>
                <a:ext cx="360000" cy="360000"/>
              </a:xfrm>
              <a:prstGeom prst="ellipse">
                <a:avLst/>
              </a:prstGeom>
              <a:solidFill>
                <a:srgbClr val="FFFFFF">
                  <a:lumMod val="5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6</a:t>
                </a:r>
              </a:p>
            </p:txBody>
          </p:sp>
          <p:sp>
            <p:nvSpPr>
              <p:cNvPr id="13372" name="Ellipse 13371">
                <a:extLst>
                  <a:ext uri="{FF2B5EF4-FFF2-40B4-BE49-F238E27FC236}">
                    <a16:creationId xmlns:a16="http://schemas.microsoft.com/office/drawing/2014/main" id="{EED4377A-E3FF-58D9-9367-4FA1D22EB782}"/>
                  </a:ext>
                </a:extLst>
              </p:cNvPr>
              <p:cNvSpPr/>
              <p:nvPr/>
            </p:nvSpPr>
            <p:spPr>
              <a:xfrm>
                <a:off x="2160092" y="3621879"/>
                <a:ext cx="360000" cy="360000"/>
              </a:xfrm>
              <a:prstGeom prst="ellipse">
                <a:avLst/>
              </a:prstGeom>
              <a:solidFill>
                <a:srgbClr val="FFFFFF">
                  <a:lumMod val="5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7</a:t>
                </a:r>
              </a:p>
            </p:txBody>
          </p:sp>
          <p:sp>
            <p:nvSpPr>
              <p:cNvPr id="13373" name="Ellipse 13372">
                <a:extLst>
                  <a:ext uri="{FF2B5EF4-FFF2-40B4-BE49-F238E27FC236}">
                    <a16:creationId xmlns:a16="http://schemas.microsoft.com/office/drawing/2014/main" id="{BDE6A1B8-8778-815F-3F2B-B3B58047753B}"/>
                  </a:ext>
                </a:extLst>
              </p:cNvPr>
              <p:cNvSpPr/>
              <p:nvPr/>
            </p:nvSpPr>
            <p:spPr>
              <a:xfrm>
                <a:off x="2618003" y="3623048"/>
                <a:ext cx="360000" cy="360000"/>
              </a:xfrm>
              <a:prstGeom prst="ellipse">
                <a:avLst/>
              </a:prstGeom>
              <a:solidFill>
                <a:srgbClr val="FFFFFF">
                  <a:lumMod val="5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8</a:t>
                </a:r>
              </a:p>
            </p:txBody>
          </p:sp>
          <p:sp>
            <p:nvSpPr>
              <p:cNvPr id="13374" name="Ellipse 13373">
                <a:extLst>
                  <a:ext uri="{FF2B5EF4-FFF2-40B4-BE49-F238E27FC236}">
                    <a16:creationId xmlns:a16="http://schemas.microsoft.com/office/drawing/2014/main" id="{E3274A87-1A12-3FBF-104E-B354C5501635}"/>
                  </a:ext>
                </a:extLst>
              </p:cNvPr>
              <p:cNvSpPr/>
              <p:nvPr/>
            </p:nvSpPr>
            <p:spPr>
              <a:xfrm>
                <a:off x="3073355" y="3621879"/>
                <a:ext cx="360000" cy="360000"/>
              </a:xfrm>
              <a:prstGeom prst="ellipse">
                <a:avLst/>
              </a:prstGeom>
              <a:solidFill>
                <a:srgbClr val="FFFFFF">
                  <a:lumMod val="5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9</a:t>
                </a:r>
              </a:p>
            </p:txBody>
          </p:sp>
          <p:sp>
            <p:nvSpPr>
              <p:cNvPr id="13375" name="Ellipse 13374">
                <a:extLst>
                  <a:ext uri="{FF2B5EF4-FFF2-40B4-BE49-F238E27FC236}">
                    <a16:creationId xmlns:a16="http://schemas.microsoft.com/office/drawing/2014/main" id="{DF145671-3FE0-1354-F957-5FD98EB201B5}"/>
                  </a:ext>
                </a:extLst>
              </p:cNvPr>
              <p:cNvSpPr/>
              <p:nvPr/>
            </p:nvSpPr>
            <p:spPr>
              <a:xfrm>
                <a:off x="2160092" y="4073687"/>
                <a:ext cx="360000" cy="360000"/>
              </a:xfrm>
              <a:prstGeom prst="ellipse">
                <a:avLst/>
              </a:prstGeom>
              <a:solidFill>
                <a:srgbClr val="FFFFFF">
                  <a:lumMod val="5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6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3376" name="Ellipse 13375">
                <a:extLst>
                  <a:ext uri="{FF2B5EF4-FFF2-40B4-BE49-F238E27FC236}">
                    <a16:creationId xmlns:a16="http://schemas.microsoft.com/office/drawing/2014/main" id="{D7B4546A-B2D2-1E9E-7292-FEC63396C1EC}"/>
                  </a:ext>
                </a:extLst>
              </p:cNvPr>
              <p:cNvSpPr/>
              <p:nvPr/>
            </p:nvSpPr>
            <p:spPr>
              <a:xfrm>
                <a:off x="2618003" y="4074856"/>
                <a:ext cx="360000" cy="360000"/>
              </a:xfrm>
              <a:prstGeom prst="ellipse">
                <a:avLst/>
              </a:prstGeom>
              <a:solidFill>
                <a:srgbClr val="FFFFFF">
                  <a:lumMod val="5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0</a:t>
                </a:r>
              </a:p>
            </p:txBody>
          </p:sp>
          <p:sp>
            <p:nvSpPr>
              <p:cNvPr id="13377" name="Ellipse 13376">
                <a:extLst>
                  <a:ext uri="{FF2B5EF4-FFF2-40B4-BE49-F238E27FC236}">
                    <a16:creationId xmlns:a16="http://schemas.microsoft.com/office/drawing/2014/main" id="{87368301-FF0C-FA27-6D63-A0C3F0C080E9}"/>
                  </a:ext>
                </a:extLst>
              </p:cNvPr>
              <p:cNvSpPr/>
              <p:nvPr/>
            </p:nvSpPr>
            <p:spPr>
              <a:xfrm>
                <a:off x="3073355" y="4073687"/>
                <a:ext cx="360000" cy="360000"/>
              </a:xfrm>
              <a:prstGeom prst="ellipse">
                <a:avLst/>
              </a:prstGeom>
              <a:solidFill>
                <a:srgbClr val="FFFFFF">
                  <a:lumMod val="5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6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3378" name="Ellipse 13377">
                <a:extLst>
                  <a:ext uri="{FF2B5EF4-FFF2-40B4-BE49-F238E27FC236}">
                    <a16:creationId xmlns:a16="http://schemas.microsoft.com/office/drawing/2014/main" id="{D84029D6-C83E-DA61-5482-BB6FA3972060}"/>
                  </a:ext>
                </a:extLst>
              </p:cNvPr>
              <p:cNvSpPr/>
              <p:nvPr/>
            </p:nvSpPr>
            <p:spPr>
              <a:xfrm>
                <a:off x="2434431" y="2510388"/>
                <a:ext cx="108000" cy="108000"/>
              </a:xfrm>
              <a:prstGeom prst="ellipse">
                <a:avLst/>
              </a:prstGeom>
              <a:solidFill>
                <a:srgbClr val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6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3379" name="Ellipse 13378">
                <a:extLst>
                  <a:ext uri="{FF2B5EF4-FFF2-40B4-BE49-F238E27FC236}">
                    <a16:creationId xmlns:a16="http://schemas.microsoft.com/office/drawing/2014/main" id="{79E750BB-19CC-0EFF-9F49-FBE39B0EE6C9}"/>
                  </a:ext>
                </a:extLst>
              </p:cNvPr>
              <p:cNvSpPr/>
              <p:nvPr/>
            </p:nvSpPr>
            <p:spPr>
              <a:xfrm>
                <a:off x="2638999" y="2510388"/>
                <a:ext cx="108000" cy="108000"/>
              </a:xfrm>
              <a:prstGeom prst="ellipse">
                <a:avLst/>
              </a:prstGeom>
              <a:solidFill>
                <a:srgbClr val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6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3380" name="Ellipse 13379">
                <a:extLst>
                  <a:ext uri="{FF2B5EF4-FFF2-40B4-BE49-F238E27FC236}">
                    <a16:creationId xmlns:a16="http://schemas.microsoft.com/office/drawing/2014/main" id="{062D28AD-BEA1-060F-EB74-EBE6527AF623}"/>
                  </a:ext>
                </a:extLst>
              </p:cNvPr>
              <p:cNvSpPr/>
              <p:nvPr/>
            </p:nvSpPr>
            <p:spPr>
              <a:xfrm>
                <a:off x="2843567" y="2510388"/>
                <a:ext cx="108000" cy="108000"/>
              </a:xfrm>
              <a:prstGeom prst="ellipse">
                <a:avLst/>
              </a:prstGeom>
              <a:solidFill>
                <a:srgbClr val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6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3381" name="Ellipse 13380">
                <a:extLst>
                  <a:ext uri="{FF2B5EF4-FFF2-40B4-BE49-F238E27FC236}">
                    <a16:creationId xmlns:a16="http://schemas.microsoft.com/office/drawing/2014/main" id="{F5C85702-8196-F997-451B-937809876A3D}"/>
                  </a:ext>
                </a:extLst>
              </p:cNvPr>
              <p:cNvSpPr/>
              <p:nvPr/>
            </p:nvSpPr>
            <p:spPr>
              <a:xfrm>
                <a:off x="3048135" y="2510388"/>
                <a:ext cx="108000" cy="108000"/>
              </a:xfrm>
              <a:prstGeom prst="ellipse">
                <a:avLst/>
              </a:prstGeom>
              <a:solidFill>
                <a:srgbClr val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6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3382" name="ZoneTexte 13381">
                <a:extLst>
                  <a:ext uri="{FF2B5EF4-FFF2-40B4-BE49-F238E27FC236}">
                    <a16:creationId xmlns:a16="http://schemas.microsoft.com/office/drawing/2014/main" id="{54A62E1E-27C3-01D2-FF41-C52C87E6D77E}"/>
                  </a:ext>
                </a:extLst>
              </p:cNvPr>
              <p:cNvSpPr txBox="1"/>
              <p:nvPr/>
            </p:nvSpPr>
            <p:spPr>
              <a:xfrm>
                <a:off x="3012223" y="4099798"/>
                <a:ext cx="482264" cy="2570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7FFF14"/>
                    </a:solidFill>
                    <a:effectLst/>
                    <a:uLnTx/>
                    <a:uFillTx/>
                  </a:rPr>
                  <a:t>✔</a:t>
                </a:r>
              </a:p>
            </p:txBody>
          </p:sp>
          <p:sp>
            <p:nvSpPr>
              <p:cNvPr id="13383" name="ZoneTexte 13382">
                <a:extLst>
                  <a:ext uri="{FF2B5EF4-FFF2-40B4-BE49-F238E27FC236}">
                    <a16:creationId xmlns:a16="http://schemas.microsoft.com/office/drawing/2014/main" id="{9197729A-9EA4-0F87-0913-BC36E4C62435}"/>
                  </a:ext>
                </a:extLst>
              </p:cNvPr>
              <p:cNvSpPr txBox="1"/>
              <p:nvPr/>
            </p:nvSpPr>
            <p:spPr>
              <a:xfrm rot="10800000">
                <a:off x="2125889" y="4125156"/>
                <a:ext cx="413792" cy="2570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ea typeface="Roboto Black" panose="02000000000000000000" pitchFamily="2" charset="0"/>
                    <a:cs typeface="Roboto Black" panose="02000000000000000000" pitchFamily="2" charset="0"/>
                  </a:rPr>
                  <a:t>⌦</a:t>
                </a:r>
              </a:p>
            </p:txBody>
          </p:sp>
          <p:pic>
            <p:nvPicPr>
              <p:cNvPr id="13384" name="Picture 4" descr="Mockup gratuit de Apple iPhone 13 (2021) en HD au format PNG et PSD avec  fond transparent">
                <a:extLst>
                  <a:ext uri="{FF2B5EF4-FFF2-40B4-BE49-F238E27FC236}">
                    <a16:creationId xmlns:a16="http://schemas.microsoft.com/office/drawing/2014/main" id="{C3034354-90E7-262C-6F97-EE9C8AD5202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64588" y="1284192"/>
                <a:ext cx="1659306" cy="3348000"/>
              </a:xfrm>
              <a:prstGeom prst="roundRect">
                <a:avLst>
                  <a:gd name="adj" fmla="val 0"/>
                </a:avLst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95E93C14-5A04-ABA3-DB19-2743BDB5C2CB}"/>
              </a:ext>
            </a:extLst>
          </p:cNvPr>
          <p:cNvSpPr txBox="1">
            <a:spLocks/>
          </p:cNvSpPr>
          <p:nvPr/>
        </p:nvSpPr>
        <p:spPr>
          <a:xfrm>
            <a:off x="1001483" y="1165137"/>
            <a:ext cx="10445503" cy="4320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8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Paiement &gt; 50 €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13392" name="Groupe 13391">
            <a:extLst>
              <a:ext uri="{FF2B5EF4-FFF2-40B4-BE49-F238E27FC236}">
                <a16:creationId xmlns:a16="http://schemas.microsoft.com/office/drawing/2014/main" id="{25541614-DA48-1795-B88C-2F0C654AC789}"/>
              </a:ext>
            </a:extLst>
          </p:cNvPr>
          <p:cNvGrpSpPr/>
          <p:nvPr/>
        </p:nvGrpSpPr>
        <p:grpSpPr>
          <a:xfrm>
            <a:off x="79467" y="1712256"/>
            <a:ext cx="2212408" cy="4464000"/>
            <a:chOff x="752454" y="1284192"/>
            <a:chExt cx="1659306" cy="3348000"/>
          </a:xfrm>
        </p:grpSpPr>
        <p:grpSp>
          <p:nvGrpSpPr>
            <p:cNvPr id="13393" name="Groupe 13392">
              <a:extLst>
                <a:ext uri="{FF2B5EF4-FFF2-40B4-BE49-F238E27FC236}">
                  <a16:creationId xmlns:a16="http://schemas.microsoft.com/office/drawing/2014/main" id="{7DE8F85B-561F-1374-EE4B-6BAF1B80735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52454" y="1284192"/>
              <a:ext cx="1659306" cy="3348000"/>
              <a:chOff x="449812" y="1284192"/>
              <a:chExt cx="1765493" cy="3562255"/>
            </a:xfrm>
          </p:grpSpPr>
          <p:pic>
            <p:nvPicPr>
              <p:cNvPr id="13396" name="Image 13395" descr="Une image contenant texte, capture d’écran, Police, nombre&#10;&#10;Description générée automatiquement">
                <a:extLst>
                  <a:ext uri="{FF2B5EF4-FFF2-40B4-BE49-F238E27FC236}">
                    <a16:creationId xmlns:a16="http://schemas.microsoft.com/office/drawing/2014/main" id="{3018C1D6-4862-2114-2195-645270FC51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35081" y="1347187"/>
                <a:ext cx="1571571" cy="3401040"/>
              </a:xfrm>
              <a:prstGeom prst="rect">
                <a:avLst/>
              </a:prstGeom>
            </p:spPr>
          </p:pic>
          <p:pic>
            <p:nvPicPr>
              <p:cNvPr id="13397" name="Picture 4" descr="Mockup gratuit de Apple iPhone 13 (2021) en HD au format PNG et PSD avec  fond transparent">
                <a:extLst>
                  <a:ext uri="{FF2B5EF4-FFF2-40B4-BE49-F238E27FC236}">
                    <a16:creationId xmlns:a16="http://schemas.microsoft.com/office/drawing/2014/main" id="{A1A68895-17F8-E29F-C3BC-2780F6084AE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812" y="1284192"/>
                <a:ext cx="1765493" cy="3562255"/>
              </a:xfrm>
              <a:prstGeom prst="roundRect">
                <a:avLst>
                  <a:gd name="adj" fmla="val 0"/>
                </a:avLst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3394" name="Rectangle 13393">
              <a:extLst>
                <a:ext uri="{FF2B5EF4-FFF2-40B4-BE49-F238E27FC236}">
                  <a16:creationId xmlns:a16="http://schemas.microsoft.com/office/drawing/2014/main" id="{954FE799-E07A-7A4A-AE57-F8908269C9DE}"/>
                </a:ext>
              </a:extLst>
            </p:cNvPr>
            <p:cNvSpPr/>
            <p:nvPr/>
          </p:nvSpPr>
          <p:spPr>
            <a:xfrm>
              <a:off x="1093743" y="4225311"/>
              <a:ext cx="885969" cy="144016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1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endParaRPr>
            </a:p>
          </p:txBody>
        </p:sp>
        <p:sp>
          <p:nvSpPr>
            <p:cNvPr id="13395" name="Rectangle 13394">
              <a:extLst>
                <a:ext uri="{FF2B5EF4-FFF2-40B4-BE49-F238E27FC236}">
                  <a16:creationId xmlns:a16="http://schemas.microsoft.com/office/drawing/2014/main" id="{D67FD510-5639-9575-838F-5E7D87070225}"/>
                </a:ext>
              </a:extLst>
            </p:cNvPr>
            <p:cNvSpPr/>
            <p:nvPr/>
          </p:nvSpPr>
          <p:spPr>
            <a:xfrm>
              <a:off x="1943850" y="1484730"/>
              <a:ext cx="323894" cy="144016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1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endParaRPr>
            </a:p>
          </p:txBody>
        </p:sp>
      </p:grpSp>
      <p:sp>
        <p:nvSpPr>
          <p:cNvPr id="13398" name="ZoneTexte 13397">
            <a:extLst>
              <a:ext uri="{FF2B5EF4-FFF2-40B4-BE49-F238E27FC236}">
                <a16:creationId xmlns:a16="http://schemas.microsoft.com/office/drawing/2014/main" id="{129013F7-5FD4-0BCB-B259-740430908BFC}"/>
              </a:ext>
            </a:extLst>
          </p:cNvPr>
          <p:cNvSpPr txBox="1"/>
          <p:nvPr/>
        </p:nvSpPr>
        <p:spPr>
          <a:xfrm>
            <a:off x="128396" y="6110743"/>
            <a:ext cx="213209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kern="0" dirty="0">
                <a:solidFill>
                  <a:srgbClr val="000000"/>
                </a:solidFill>
                <a:cs typeface="Arial"/>
                <a:sym typeface="Arial"/>
              </a:rPr>
              <a:t>1.Saisie du montant à payer par le commerçant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8B1222F-091A-A2A0-A3A8-D7D9140CC4E8}"/>
              </a:ext>
            </a:extLst>
          </p:cNvPr>
          <p:cNvSpPr/>
          <p:nvPr/>
        </p:nvSpPr>
        <p:spPr>
          <a:xfrm>
            <a:off x="736723" y="2508922"/>
            <a:ext cx="971600" cy="6529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C00000"/>
                </a:solidFill>
              </a:rPr>
              <a:t>55,00 €</a:t>
            </a:r>
          </a:p>
        </p:txBody>
      </p:sp>
    </p:spTree>
    <p:extLst>
      <p:ext uri="{BB962C8B-B14F-4D97-AF65-F5344CB8AC3E}">
        <p14:creationId xmlns:p14="http://schemas.microsoft.com/office/powerpoint/2010/main" val="16582063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184BBA0-D874-4088-9322-89D4D1A17B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6163" y="2048872"/>
            <a:ext cx="6998019" cy="4388873"/>
          </a:xfrm>
        </p:spPr>
        <p:txBody>
          <a:bodyPr/>
          <a:lstStyle/>
          <a:p>
            <a:pPr>
              <a:buClrTx/>
              <a:buFont typeface="+mj-lt"/>
              <a:buAutoNum type="arabicPeriod"/>
            </a:pPr>
            <a:r>
              <a:rPr lang="fr-FR" sz="2400" dirty="0"/>
              <a:t>Enjeux &amp; contexte</a:t>
            </a:r>
          </a:p>
          <a:p>
            <a:pPr>
              <a:buClrTx/>
            </a:pPr>
            <a:r>
              <a:rPr lang="fr-FR" sz="2400" dirty="0"/>
              <a:t>L’offre </a:t>
            </a:r>
            <a:r>
              <a:rPr lang="fr-FR" sz="2400" dirty="0" err="1"/>
              <a:t>Tap</a:t>
            </a:r>
            <a:r>
              <a:rPr lang="fr-FR" sz="2400" dirty="0"/>
              <a:t> To </a:t>
            </a:r>
            <a:r>
              <a:rPr lang="fr-FR" sz="2400" dirty="0" err="1"/>
              <a:t>Pay</a:t>
            </a:r>
            <a:r>
              <a:rPr lang="fr-FR" sz="2400" dirty="0"/>
              <a:t> sur iPhone </a:t>
            </a:r>
          </a:p>
          <a:p>
            <a:pPr>
              <a:buClrTx/>
            </a:pPr>
            <a:r>
              <a:rPr lang="fr-FR" sz="2400" dirty="0"/>
              <a:t>Parcours de paiement</a:t>
            </a:r>
          </a:p>
          <a:p>
            <a:pPr>
              <a:buClrTx/>
            </a:pPr>
            <a:r>
              <a:rPr lang="fr-FR" sz="2400" b="1" dirty="0">
                <a:solidFill>
                  <a:srgbClr val="C00000"/>
                </a:solidFill>
              </a:rPr>
              <a:t>Parcours de souscription, d’enrôlement et d’assistance</a:t>
            </a:r>
          </a:p>
          <a:p>
            <a:pPr>
              <a:buClrTx/>
            </a:pPr>
            <a:r>
              <a:rPr lang="fr-FR" sz="2400" dirty="0"/>
              <a:t>Tarification et Modèle économique </a:t>
            </a:r>
          </a:p>
          <a:p>
            <a:pPr>
              <a:buClrTx/>
            </a:pPr>
            <a:r>
              <a:rPr lang="fr-FR" sz="2400" dirty="0"/>
              <a:t>Plan média</a:t>
            </a:r>
          </a:p>
          <a:p>
            <a:pPr>
              <a:buClrTx/>
            </a:pPr>
            <a:r>
              <a:rPr lang="fr-FR" sz="2400" dirty="0"/>
              <a:t>Annexes</a:t>
            </a:r>
          </a:p>
          <a:p>
            <a:pPr>
              <a:buClrTx/>
            </a:pPr>
            <a:endParaRPr lang="fr-FR" sz="2400" dirty="0"/>
          </a:p>
          <a:p>
            <a:endParaRPr lang="fr-FR" sz="24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ADF4C20-1357-438A-BEE4-082974747E7E}"/>
              </a:ext>
            </a:extLst>
          </p:cNvPr>
          <p:cNvSpPr/>
          <p:nvPr/>
        </p:nvSpPr>
        <p:spPr>
          <a:xfrm>
            <a:off x="3483429" y="3625137"/>
            <a:ext cx="7994468" cy="79010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8574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3579" y="627016"/>
            <a:ext cx="376741" cy="392216"/>
          </a:xfrm>
        </p:spPr>
        <p:txBody>
          <a:bodyPr/>
          <a:lstStyle/>
          <a:p>
            <a:r>
              <a:rPr lang="fr-FR" sz="1800" dirty="0"/>
              <a:t>4</a:t>
            </a: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D063AE7B-FF61-87C1-FCAA-CB70045B3F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>
                <a:solidFill>
                  <a:srgbClr val="C00000"/>
                </a:solidFill>
              </a:rPr>
              <a:t>Zoom Parcours de souscription </a:t>
            </a:r>
            <a:r>
              <a:rPr lang="fr-FR" sz="2400" dirty="0"/>
              <a:t>Agence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E93B703-B248-2A40-959B-D51FFAA2DC29}"/>
              </a:ext>
            </a:extLst>
          </p:cNvPr>
          <p:cNvSpPr txBox="1"/>
          <p:nvPr/>
        </p:nvSpPr>
        <p:spPr>
          <a:xfrm>
            <a:off x="2831962" y="5031776"/>
            <a:ext cx="2832020" cy="110049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 defTabSz="1219170">
              <a:defRPr/>
            </a:pPr>
            <a:r>
              <a:rPr lang="fr-FR" sz="1050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Arial"/>
              </a:rPr>
              <a:t>Si le client est éligible. il souscrit à </a:t>
            </a:r>
            <a:r>
              <a:rPr lang="fr-FR" sz="1050" b="1" u="sng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Arial"/>
              </a:rPr>
              <a:t>2 contrats</a:t>
            </a:r>
            <a:r>
              <a:rPr lang="fr-FR" sz="1050" b="1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Arial"/>
              </a:rPr>
              <a:t> suite à la saisie d’une </a:t>
            </a:r>
            <a:r>
              <a:rPr lang="fr-FR" sz="1050" b="1" kern="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Arial"/>
              </a:rPr>
              <a:t>myflow</a:t>
            </a:r>
            <a:r>
              <a:rPr lang="fr-FR" sz="1050" b="1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Arial"/>
              </a:rPr>
              <a:t> (Pro)</a:t>
            </a:r>
            <a:endParaRPr lang="fr-FR" sz="1067" kern="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  <a:p>
            <a:pPr marL="228594" indent="-228594" algn="just" defTabSz="1219170">
              <a:buFont typeface="Arial" panose="020B0604020202020204" pitchFamily="34" charset="0"/>
              <a:buChar char="•"/>
              <a:defRPr/>
            </a:pPr>
            <a:r>
              <a:rPr lang="fr-FR" sz="1067" b="1" kern="0" dirty="0">
                <a:solidFill>
                  <a:srgbClr val="C30F0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Contrat d’acquisition monétique Tap to Pay +</a:t>
            </a:r>
          </a:p>
          <a:p>
            <a:pPr marL="228594" indent="-228594" algn="just" defTabSz="1219170">
              <a:buFont typeface="Arial" panose="020B0604020202020204" pitchFamily="34" charset="0"/>
              <a:buChar char="•"/>
              <a:defRPr/>
            </a:pPr>
            <a:r>
              <a:rPr lang="fr-FR" sz="1067" b="1" kern="0" dirty="0">
                <a:solidFill>
                  <a:srgbClr val="C30F0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Contrat de service Tap to Pay</a:t>
            </a:r>
            <a:endParaRPr lang="fr-FR" sz="1067" b="1" kern="0" baseline="30000" dirty="0">
              <a:solidFill>
                <a:srgbClr val="C30F0F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</p:txBody>
      </p:sp>
      <p:pic>
        <p:nvPicPr>
          <p:cNvPr id="3" name="Picture 4" descr="Mes commerçants locaux, votre marché de proximité en ligne">
            <a:extLst>
              <a:ext uri="{FF2B5EF4-FFF2-40B4-BE49-F238E27FC236}">
                <a16:creationId xmlns:a16="http://schemas.microsoft.com/office/drawing/2014/main" id="{3E408C68-245B-307F-DDA7-81F958FFBE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68" t="-613" r="52624" b="613"/>
          <a:stretch/>
        </p:blipFill>
        <p:spPr bwMode="auto">
          <a:xfrm>
            <a:off x="517817" y="2331321"/>
            <a:ext cx="877889" cy="1442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108;p16">
            <a:extLst>
              <a:ext uri="{FF2B5EF4-FFF2-40B4-BE49-F238E27FC236}">
                <a16:creationId xmlns:a16="http://schemas.microsoft.com/office/drawing/2014/main" id="{3759470D-83C5-8DAC-0D07-ED7FF6E2F595}"/>
              </a:ext>
            </a:extLst>
          </p:cNvPr>
          <p:cNvSpPr txBox="1"/>
          <p:nvPr/>
        </p:nvSpPr>
        <p:spPr>
          <a:xfrm>
            <a:off x="514680" y="3876858"/>
            <a:ext cx="1571377" cy="45153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 sz="9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sym typeface="Poppins"/>
              </a:rPr>
              <a:t>Le commerçant se rend en agence </a:t>
            </a:r>
            <a:endParaRPr kumimoji="0" lang="fr-FR" sz="10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sym typeface="Arial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5DA152E-D20C-67A2-082D-C092A59006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7395" y="6056695"/>
            <a:ext cx="354876" cy="354876"/>
          </a:xfrm>
          <a:prstGeom prst="rect">
            <a:avLst/>
          </a:prstGeom>
        </p:spPr>
      </p:pic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A7DD789E-C8E2-6DCC-BB28-46AEAA7541E5}"/>
              </a:ext>
            </a:extLst>
          </p:cNvPr>
          <p:cNvSpPr/>
          <p:nvPr/>
        </p:nvSpPr>
        <p:spPr>
          <a:xfrm>
            <a:off x="5745854" y="3406459"/>
            <a:ext cx="672075" cy="480053"/>
          </a:xfrm>
          <a:prstGeom prst="rightArrow">
            <a:avLst/>
          </a:prstGeom>
          <a:solidFill>
            <a:srgbClr val="EAB818">
              <a:alpha val="50196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sym typeface="Arial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944567B-C0FE-E616-EF08-EABA8E324928}"/>
              </a:ext>
            </a:extLst>
          </p:cNvPr>
          <p:cNvSpPr txBox="1"/>
          <p:nvPr/>
        </p:nvSpPr>
        <p:spPr>
          <a:xfrm>
            <a:off x="3275576" y="6143059"/>
            <a:ext cx="239693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 defTabSz="914400" eaLnBrk="1" fontAlgn="auto" latinLnBrk="0" hangingPunct="1">
              <a:buClrTx/>
              <a:buSzTx/>
              <a:buFontTx/>
              <a:tabLst/>
              <a:defRPr kumimoji="0" sz="800" kern="0" spc="0" normalizeH="0" baseline="0">
                <a:ln>
                  <a:noFill/>
                </a:ln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marL="0" marR="0" lvl="0" indent="0" algn="l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*Tap to Pay est disponible sur Apple : smartphones à partir de l’iPhone XS </a:t>
            </a:r>
          </a:p>
        </p:txBody>
      </p:sp>
      <p:sp>
        <p:nvSpPr>
          <p:cNvPr id="10" name="Google Shape;108;p16">
            <a:extLst>
              <a:ext uri="{FF2B5EF4-FFF2-40B4-BE49-F238E27FC236}">
                <a16:creationId xmlns:a16="http://schemas.microsoft.com/office/drawing/2014/main" id="{F6FD874D-7BF0-F078-ACA0-BF50D7D76549}"/>
              </a:ext>
            </a:extLst>
          </p:cNvPr>
          <p:cNvSpPr txBox="1"/>
          <p:nvPr/>
        </p:nvSpPr>
        <p:spPr>
          <a:xfrm>
            <a:off x="6722687" y="3486879"/>
            <a:ext cx="1575603" cy="9441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 sz="9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sym typeface="Poppins"/>
              </a:rPr>
              <a:t>BPCE PS (Gestion des contrats) prend en charge la demande d’équipement en validant la prestation. </a:t>
            </a:r>
            <a:endParaRPr kumimoji="0" lang="fr-FR" sz="10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sym typeface="Arial"/>
            </a:endParaRPr>
          </a:p>
        </p:txBody>
      </p:sp>
      <p:sp>
        <p:nvSpPr>
          <p:cNvPr id="11" name="Google Shape;108;p16">
            <a:extLst>
              <a:ext uri="{FF2B5EF4-FFF2-40B4-BE49-F238E27FC236}">
                <a16:creationId xmlns:a16="http://schemas.microsoft.com/office/drawing/2014/main" id="{20B4D7F3-7401-5496-77E2-0937B2CCED9B}"/>
              </a:ext>
            </a:extLst>
          </p:cNvPr>
          <p:cNvSpPr txBox="1"/>
          <p:nvPr/>
        </p:nvSpPr>
        <p:spPr>
          <a:xfrm>
            <a:off x="9319946" y="2741655"/>
            <a:ext cx="2429274" cy="77995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 sz="9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sym typeface="Poppins"/>
              </a:rPr>
              <a:t>Un mail est envoyé automatiquement au client commerçant avec son login et son mot de passe.</a:t>
            </a:r>
            <a:endParaRPr kumimoji="0" lang="fr-FR" sz="10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sym typeface="Arial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D0C349A-47F7-67EF-2EF8-766320D277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71322" y="1962435"/>
            <a:ext cx="740727" cy="74072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83202F5-99B2-E759-DDBE-E1AD85ECE26F}"/>
              </a:ext>
            </a:extLst>
          </p:cNvPr>
          <p:cNvSpPr txBox="1"/>
          <p:nvPr/>
        </p:nvSpPr>
        <p:spPr>
          <a:xfrm>
            <a:off x="9041429" y="5655965"/>
            <a:ext cx="2866813" cy="77995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defTabSz="1219170">
              <a:defRPr/>
            </a:pPr>
            <a:r>
              <a:rPr lang="fr-FR" sz="1067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Le commerçant effectue sa première connexion et  peut utiliser Tap to Pay en se connectant à l’application depuis sont smartphone.</a:t>
            </a:r>
            <a:endParaRPr lang="fr-FR" sz="1067" kern="0" baseline="3000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ACE77BD-EA84-8D69-A5FB-3B8990FE9F8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0405"/>
          <a:stretch/>
        </p:blipFill>
        <p:spPr>
          <a:xfrm>
            <a:off x="10506991" y="4229507"/>
            <a:ext cx="750523" cy="1369320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13BBC1A2-3AB1-12CA-E89F-B571E3D90572}"/>
              </a:ext>
            </a:extLst>
          </p:cNvPr>
          <p:cNvGrpSpPr/>
          <p:nvPr/>
        </p:nvGrpSpPr>
        <p:grpSpPr>
          <a:xfrm>
            <a:off x="2905540" y="2010537"/>
            <a:ext cx="2873815" cy="1949887"/>
            <a:chOff x="3732140" y="2948017"/>
            <a:chExt cx="3451202" cy="2055917"/>
          </a:xfrm>
        </p:grpSpPr>
        <p:sp>
          <p:nvSpPr>
            <p:cNvPr id="16" name="Google Shape;108;p16">
              <a:extLst>
                <a:ext uri="{FF2B5EF4-FFF2-40B4-BE49-F238E27FC236}">
                  <a16:creationId xmlns:a16="http://schemas.microsoft.com/office/drawing/2014/main" id="{EFEF8959-3DD8-3DDE-9DB0-1F03D9982D00}"/>
                </a:ext>
              </a:extLst>
            </p:cNvPr>
            <p:cNvSpPr txBox="1"/>
            <p:nvPr/>
          </p:nvSpPr>
          <p:spPr>
            <a:xfrm>
              <a:off x="3732140" y="2948017"/>
              <a:ext cx="3451202" cy="99551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algn="ctr">
                <a:defRPr sz="90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defRPr>
              </a:lvl1pPr>
            </a:lstStyle>
            <a:p>
              <a:pPr marL="0" marR="0" lvl="0" indent="0" algn="l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sym typeface="Poppins"/>
              </a:endParaRPr>
            </a:p>
            <a:p>
              <a:pPr marL="0" marR="0" lvl="0" indent="0" algn="l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sym typeface="Poppins"/>
                </a:rPr>
                <a:t>Le conseiller </a:t>
              </a:r>
              <a:r>
                <a:rPr kumimoji="0" lang="fr-FR" sz="1067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sym typeface="Poppins"/>
                </a:rPr>
                <a:t>invite le client à télécharger l’app Tap to Pay  depuis l’Apple Store  </a:t>
              </a:r>
              <a:r>
                <a:rPr kumimoji="0" lang="fr-FR" sz="10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sym typeface="Poppins"/>
                </a:rPr>
                <a:t>de son IPhone . Depuis l’application, le client </a:t>
              </a:r>
              <a:r>
                <a:rPr kumimoji="0" lang="fr-FR" sz="1067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sym typeface="Poppins"/>
                </a:rPr>
                <a:t>valide l’éligibilité de son Iphone</a:t>
              </a:r>
              <a:r>
                <a:rPr kumimoji="0" lang="fr-FR" sz="1067" b="1" i="0" u="none" strike="noStrike" kern="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sym typeface="Poppins"/>
                </a:rPr>
                <a:t>*</a:t>
              </a:r>
              <a:r>
                <a:rPr kumimoji="0" lang="fr-FR" sz="10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sym typeface="Poppins"/>
                </a:rPr>
                <a:t> </a:t>
              </a:r>
            </a:p>
          </p:txBody>
        </p:sp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E6FB204C-7283-89B3-837E-D522CF5E640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831664" y="4220647"/>
              <a:ext cx="760792" cy="760792"/>
            </a:xfrm>
            <a:prstGeom prst="rect">
              <a:avLst/>
            </a:prstGeom>
          </p:spPr>
        </p:pic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CF3805F4-57D0-F7EA-D925-B1FFF4F9260B}"/>
                </a:ext>
              </a:extLst>
            </p:cNvPr>
            <p:cNvSpPr/>
            <p:nvPr/>
          </p:nvSpPr>
          <p:spPr>
            <a:xfrm>
              <a:off x="4656949" y="4264819"/>
              <a:ext cx="1668277" cy="479641"/>
            </a:xfrm>
            <a:custGeom>
              <a:avLst/>
              <a:gdLst>
                <a:gd name="connsiteX0" fmla="*/ 0 w 1851660"/>
                <a:gd name="connsiteY0" fmla="*/ 242008 h 359731"/>
                <a:gd name="connsiteX1" fmla="*/ 365760 w 1851660"/>
                <a:gd name="connsiteY1" fmla="*/ 348688 h 359731"/>
                <a:gd name="connsiteX2" fmla="*/ 1112520 w 1851660"/>
                <a:gd name="connsiteY2" fmla="*/ 5788 h 359731"/>
                <a:gd name="connsiteX3" fmla="*/ 1851660 w 1851660"/>
                <a:gd name="connsiteY3" fmla="*/ 165808 h 359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1660" h="359731">
                  <a:moveTo>
                    <a:pt x="0" y="242008"/>
                  </a:moveTo>
                  <a:cubicBezTo>
                    <a:pt x="90170" y="315033"/>
                    <a:pt x="180340" y="388058"/>
                    <a:pt x="365760" y="348688"/>
                  </a:cubicBezTo>
                  <a:cubicBezTo>
                    <a:pt x="551180" y="309318"/>
                    <a:pt x="864870" y="36268"/>
                    <a:pt x="1112520" y="5788"/>
                  </a:cubicBezTo>
                  <a:cubicBezTo>
                    <a:pt x="1360170" y="-24692"/>
                    <a:pt x="1605915" y="70558"/>
                    <a:pt x="1851660" y="165808"/>
                  </a:cubicBezTo>
                </a:path>
              </a:pathLst>
            </a:custGeom>
            <a:noFill/>
            <a:ln w="28575" cap="flat" cmpd="sng" algn="ctr">
              <a:solidFill>
                <a:srgbClr val="FCBE04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F370154B-F8E9-C199-3AE0-879128B088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22256" t="-5818" r="50190" b="35073"/>
            <a:stretch/>
          </p:blipFill>
          <p:spPr>
            <a:xfrm>
              <a:off x="6127295" y="4059765"/>
              <a:ext cx="861734" cy="944169"/>
            </a:xfrm>
            <a:prstGeom prst="rect">
              <a:avLst/>
            </a:prstGeom>
          </p:spPr>
        </p:pic>
      </p:grpSp>
      <p:sp>
        <p:nvSpPr>
          <p:cNvPr id="20" name="Flèche : droite 19">
            <a:extLst>
              <a:ext uri="{FF2B5EF4-FFF2-40B4-BE49-F238E27FC236}">
                <a16:creationId xmlns:a16="http://schemas.microsoft.com/office/drawing/2014/main" id="{D1A5121F-BD77-EF79-0749-D82A2765DC2F}"/>
              </a:ext>
            </a:extLst>
          </p:cNvPr>
          <p:cNvSpPr/>
          <p:nvPr/>
        </p:nvSpPr>
        <p:spPr>
          <a:xfrm>
            <a:off x="8851263" y="2112802"/>
            <a:ext cx="672075" cy="480053"/>
          </a:xfrm>
          <a:prstGeom prst="rightArrow">
            <a:avLst/>
          </a:prstGeom>
          <a:solidFill>
            <a:srgbClr val="EAB818">
              <a:alpha val="50196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sym typeface="Arial"/>
            </a:endParaRPr>
          </a:p>
        </p:txBody>
      </p:sp>
      <p:sp>
        <p:nvSpPr>
          <p:cNvPr id="21" name="Flèche : droite 20">
            <a:extLst>
              <a:ext uri="{FF2B5EF4-FFF2-40B4-BE49-F238E27FC236}">
                <a16:creationId xmlns:a16="http://schemas.microsoft.com/office/drawing/2014/main" id="{84F6F53A-03C9-C1FC-F864-47B430FE6520}"/>
              </a:ext>
            </a:extLst>
          </p:cNvPr>
          <p:cNvSpPr/>
          <p:nvPr/>
        </p:nvSpPr>
        <p:spPr>
          <a:xfrm rot="5400000">
            <a:off x="10043086" y="3710903"/>
            <a:ext cx="672075" cy="480053"/>
          </a:xfrm>
          <a:prstGeom prst="rightArrow">
            <a:avLst/>
          </a:prstGeom>
          <a:solidFill>
            <a:srgbClr val="EAB818">
              <a:alpha val="50196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sym typeface="Arial"/>
            </a:endParaRP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DEDFFBD2-AEE9-EE34-CFAD-ADEDAA81DA19}"/>
              </a:ext>
            </a:extLst>
          </p:cNvPr>
          <p:cNvCxnSpPr>
            <a:cxnSpLocks/>
          </p:cNvCxnSpPr>
          <p:nvPr/>
        </p:nvCxnSpPr>
        <p:spPr>
          <a:xfrm>
            <a:off x="5798506" y="1656063"/>
            <a:ext cx="0" cy="4562475"/>
          </a:xfrm>
          <a:prstGeom prst="line">
            <a:avLst/>
          </a:prstGeom>
          <a:noFill/>
          <a:ln w="38100" cap="flat" cmpd="sng" algn="ctr">
            <a:solidFill>
              <a:srgbClr val="D7000F"/>
            </a:solidFill>
            <a:prstDash val="dashDot"/>
            <a:miter lim="800000"/>
          </a:ln>
          <a:effectLst/>
        </p:spPr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8F5EA360-1F35-01E7-A299-58D4FA7EB810}"/>
              </a:ext>
            </a:extLst>
          </p:cNvPr>
          <p:cNvCxnSpPr>
            <a:cxnSpLocks/>
          </p:cNvCxnSpPr>
          <p:nvPr/>
        </p:nvCxnSpPr>
        <p:spPr>
          <a:xfrm>
            <a:off x="2605350" y="1656063"/>
            <a:ext cx="0" cy="4562475"/>
          </a:xfrm>
          <a:prstGeom prst="line">
            <a:avLst/>
          </a:prstGeom>
          <a:noFill/>
          <a:ln w="38100" cap="flat" cmpd="sng" algn="ctr">
            <a:solidFill>
              <a:srgbClr val="D7000F"/>
            </a:solidFill>
            <a:prstDash val="dashDot"/>
            <a:miter lim="800000"/>
          </a:ln>
          <a:effectLst/>
        </p:spPr>
      </p:cxnSp>
      <p:sp>
        <p:nvSpPr>
          <p:cNvPr id="24" name="Flèche : droite 23">
            <a:extLst>
              <a:ext uri="{FF2B5EF4-FFF2-40B4-BE49-F238E27FC236}">
                <a16:creationId xmlns:a16="http://schemas.microsoft.com/office/drawing/2014/main" id="{E1EFB672-0959-3835-11B1-3BDDBB30771E}"/>
              </a:ext>
            </a:extLst>
          </p:cNvPr>
          <p:cNvSpPr/>
          <p:nvPr/>
        </p:nvSpPr>
        <p:spPr>
          <a:xfrm>
            <a:off x="2171762" y="3401710"/>
            <a:ext cx="672075" cy="480053"/>
          </a:xfrm>
          <a:prstGeom prst="rightArrow">
            <a:avLst/>
          </a:prstGeom>
          <a:solidFill>
            <a:srgbClr val="EAB818">
              <a:alpha val="50196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sym typeface="Arial"/>
            </a:endParaRPr>
          </a:p>
        </p:txBody>
      </p:sp>
      <p:pic>
        <p:nvPicPr>
          <p:cNvPr id="25" name="Picture 4" descr="Mes commerçants locaux, votre marché de proximité en ligne">
            <a:extLst>
              <a:ext uri="{FF2B5EF4-FFF2-40B4-BE49-F238E27FC236}">
                <a16:creationId xmlns:a16="http://schemas.microsoft.com/office/drawing/2014/main" id="{56F34A2B-1FEA-3FC2-3722-724AFF17F8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68" t="-613" r="52624" b="613"/>
          <a:stretch/>
        </p:blipFill>
        <p:spPr bwMode="auto">
          <a:xfrm>
            <a:off x="9615558" y="4119826"/>
            <a:ext cx="877889" cy="1442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Ellipse 25">
            <a:extLst>
              <a:ext uri="{FF2B5EF4-FFF2-40B4-BE49-F238E27FC236}">
                <a16:creationId xmlns:a16="http://schemas.microsoft.com/office/drawing/2014/main" id="{7D813750-0B2E-3D29-C695-138A64CEB057}"/>
              </a:ext>
            </a:extLst>
          </p:cNvPr>
          <p:cNvSpPr/>
          <p:nvPr/>
        </p:nvSpPr>
        <p:spPr>
          <a:xfrm>
            <a:off x="1103408" y="1271131"/>
            <a:ext cx="546687" cy="548766"/>
          </a:xfrm>
          <a:prstGeom prst="ellipse">
            <a:avLst/>
          </a:prstGeom>
          <a:solidFill>
            <a:srgbClr val="D7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</a:t>
            </a: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D0806338-0949-6AEF-AD9B-0633B91496A5}"/>
              </a:ext>
            </a:extLst>
          </p:cNvPr>
          <p:cNvSpPr/>
          <p:nvPr/>
        </p:nvSpPr>
        <p:spPr>
          <a:xfrm>
            <a:off x="4039128" y="1271131"/>
            <a:ext cx="546687" cy="548766"/>
          </a:xfrm>
          <a:prstGeom prst="ellipse">
            <a:avLst/>
          </a:prstGeom>
          <a:solidFill>
            <a:srgbClr val="D7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</a:t>
            </a: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AAE40ECC-38EA-3F7A-6B17-DCBF50DF997A}"/>
              </a:ext>
            </a:extLst>
          </p:cNvPr>
          <p:cNvSpPr/>
          <p:nvPr/>
        </p:nvSpPr>
        <p:spPr>
          <a:xfrm>
            <a:off x="9910568" y="1271131"/>
            <a:ext cx="546687" cy="548766"/>
          </a:xfrm>
          <a:prstGeom prst="ellipse">
            <a:avLst/>
          </a:prstGeom>
          <a:solidFill>
            <a:srgbClr val="D7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4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0EC1B206-2362-7DBA-76BC-E02BB403D984}"/>
              </a:ext>
            </a:extLst>
          </p:cNvPr>
          <p:cNvSpPr txBox="1"/>
          <p:nvPr/>
        </p:nvSpPr>
        <p:spPr>
          <a:xfrm>
            <a:off x="1643309" y="1360848"/>
            <a:ext cx="1452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J-J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17AA1E9B-C469-38D6-3FB2-63B96F13F523}"/>
              </a:ext>
            </a:extLst>
          </p:cNvPr>
          <p:cNvSpPr txBox="1"/>
          <p:nvPr/>
        </p:nvSpPr>
        <p:spPr>
          <a:xfrm>
            <a:off x="3560606" y="1378173"/>
            <a:ext cx="1452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J-J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3EA84F23-A454-3B70-5424-D6C268355CB6}"/>
              </a:ext>
            </a:extLst>
          </p:cNvPr>
          <p:cNvSpPr txBox="1"/>
          <p:nvPr/>
        </p:nvSpPr>
        <p:spPr>
          <a:xfrm>
            <a:off x="10506991" y="1409925"/>
            <a:ext cx="1452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J+1 Ouvré </a:t>
            </a:r>
          </a:p>
        </p:txBody>
      </p:sp>
      <p:cxnSp>
        <p:nvCxnSpPr>
          <p:cNvPr id="320" name="Connecteur droit 319">
            <a:extLst>
              <a:ext uri="{FF2B5EF4-FFF2-40B4-BE49-F238E27FC236}">
                <a16:creationId xmlns:a16="http://schemas.microsoft.com/office/drawing/2014/main" id="{3389ECE8-84C0-B8DF-E450-50F032A2635D}"/>
              </a:ext>
            </a:extLst>
          </p:cNvPr>
          <p:cNvCxnSpPr>
            <a:cxnSpLocks/>
          </p:cNvCxnSpPr>
          <p:nvPr/>
        </p:nvCxnSpPr>
        <p:spPr>
          <a:xfrm>
            <a:off x="8991663" y="1656063"/>
            <a:ext cx="0" cy="4562475"/>
          </a:xfrm>
          <a:prstGeom prst="line">
            <a:avLst/>
          </a:prstGeom>
          <a:noFill/>
          <a:ln w="38100" cap="flat" cmpd="sng" algn="ctr">
            <a:solidFill>
              <a:srgbClr val="D7000F"/>
            </a:solidFill>
            <a:prstDash val="dashDot"/>
            <a:miter lim="800000"/>
          </a:ln>
          <a:effectLst/>
        </p:spPr>
      </p:cxnSp>
      <p:sp>
        <p:nvSpPr>
          <p:cNvPr id="321" name="Ellipse 320">
            <a:extLst>
              <a:ext uri="{FF2B5EF4-FFF2-40B4-BE49-F238E27FC236}">
                <a16:creationId xmlns:a16="http://schemas.microsoft.com/office/drawing/2014/main" id="{9525542A-52D6-869C-4868-5894F57793D2}"/>
              </a:ext>
            </a:extLst>
          </p:cNvPr>
          <p:cNvSpPr/>
          <p:nvPr/>
        </p:nvSpPr>
        <p:spPr>
          <a:xfrm>
            <a:off x="6974848" y="1271131"/>
            <a:ext cx="546687" cy="548766"/>
          </a:xfrm>
          <a:prstGeom prst="ellipse">
            <a:avLst/>
          </a:prstGeom>
          <a:solidFill>
            <a:srgbClr val="D7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</a:t>
            </a:r>
          </a:p>
        </p:txBody>
      </p:sp>
      <p:sp>
        <p:nvSpPr>
          <p:cNvPr id="322" name="ZoneTexte 321">
            <a:extLst>
              <a:ext uri="{FF2B5EF4-FFF2-40B4-BE49-F238E27FC236}">
                <a16:creationId xmlns:a16="http://schemas.microsoft.com/office/drawing/2014/main" id="{62F1807A-2753-138F-2D35-9213C721A8D2}"/>
              </a:ext>
            </a:extLst>
          </p:cNvPr>
          <p:cNvSpPr txBox="1"/>
          <p:nvPr/>
        </p:nvSpPr>
        <p:spPr>
          <a:xfrm>
            <a:off x="6521765" y="1369209"/>
            <a:ext cx="1452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J-J</a:t>
            </a:r>
          </a:p>
        </p:txBody>
      </p:sp>
      <p:pic>
        <p:nvPicPr>
          <p:cNvPr id="323" name="Image 322">
            <a:extLst>
              <a:ext uri="{FF2B5EF4-FFF2-40B4-BE49-F238E27FC236}">
                <a16:creationId xmlns:a16="http://schemas.microsoft.com/office/drawing/2014/main" id="{DE466E3F-C8D3-763C-FB59-66EDCEC85AE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5446" t="66167" b="-7089"/>
          <a:stretch/>
        </p:blipFill>
        <p:spPr>
          <a:xfrm>
            <a:off x="3480477" y="3926911"/>
            <a:ext cx="1031162" cy="473188"/>
          </a:xfrm>
          <a:prstGeom prst="rect">
            <a:avLst/>
          </a:prstGeom>
        </p:spPr>
      </p:pic>
      <p:sp>
        <p:nvSpPr>
          <p:cNvPr id="324" name="ZoneTexte 323">
            <a:extLst>
              <a:ext uri="{FF2B5EF4-FFF2-40B4-BE49-F238E27FC236}">
                <a16:creationId xmlns:a16="http://schemas.microsoft.com/office/drawing/2014/main" id="{8733F81F-4CB4-5AC0-7E94-3992A8B64C20}"/>
              </a:ext>
            </a:extLst>
          </p:cNvPr>
          <p:cNvSpPr txBox="1"/>
          <p:nvPr/>
        </p:nvSpPr>
        <p:spPr>
          <a:xfrm>
            <a:off x="6478097" y="2637251"/>
            <a:ext cx="21704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BPCE PS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EQUIPE GESTION DES CONTRATS </a:t>
            </a:r>
          </a:p>
        </p:txBody>
      </p:sp>
      <p:pic>
        <p:nvPicPr>
          <p:cNvPr id="325" name="Image 324">
            <a:extLst>
              <a:ext uri="{FF2B5EF4-FFF2-40B4-BE49-F238E27FC236}">
                <a16:creationId xmlns:a16="http://schemas.microsoft.com/office/drawing/2014/main" id="{641DF023-C6AB-CE3D-BE86-9D1B904047E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65" y="2141855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4426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3DBA38E-306B-0EDE-4F71-C531F486B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0426" y="1022076"/>
            <a:ext cx="5452477" cy="5559810"/>
          </a:xfrm>
          <a:prstGeom prst="rect">
            <a:avLst/>
          </a:prstGeom>
        </p:spPr>
      </p:pic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3579" y="627016"/>
            <a:ext cx="376741" cy="392216"/>
          </a:xfrm>
        </p:spPr>
        <p:txBody>
          <a:bodyPr/>
          <a:lstStyle/>
          <a:p>
            <a:r>
              <a:rPr lang="fr-FR" sz="1800" dirty="0"/>
              <a:t>4</a:t>
            </a: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D063AE7B-FF61-87C1-FCAA-CB70045B3F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>
                <a:solidFill>
                  <a:srgbClr val="C00000"/>
                </a:solidFill>
              </a:rPr>
              <a:t>Zoom sur la </a:t>
            </a:r>
            <a:r>
              <a:rPr lang="fr-FR" sz="2400" dirty="0" err="1">
                <a:solidFill>
                  <a:srgbClr val="C00000"/>
                </a:solidFill>
              </a:rPr>
              <a:t>Myflow</a:t>
            </a:r>
            <a:r>
              <a:rPr lang="fr-FR" sz="2400" dirty="0">
                <a:solidFill>
                  <a:srgbClr val="C00000"/>
                </a:solidFill>
              </a:rPr>
              <a:t> du Parcours de souscription </a:t>
            </a:r>
            <a:r>
              <a:rPr lang="fr-FR" sz="2400" dirty="0"/>
              <a:t>Agence</a:t>
            </a:r>
          </a:p>
        </p:txBody>
      </p:sp>
      <p:pic>
        <p:nvPicPr>
          <p:cNvPr id="326" name="Image 325">
            <a:extLst>
              <a:ext uri="{FF2B5EF4-FFF2-40B4-BE49-F238E27FC236}">
                <a16:creationId xmlns:a16="http://schemas.microsoft.com/office/drawing/2014/main" id="{C064889C-CA3C-93EC-1095-7C06A82063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830" y="1692237"/>
            <a:ext cx="5078503" cy="1563406"/>
          </a:xfrm>
          <a:prstGeom prst="rect">
            <a:avLst/>
          </a:prstGeom>
        </p:spPr>
      </p:pic>
      <p:pic>
        <p:nvPicPr>
          <p:cNvPr id="327" name="Image 326">
            <a:extLst>
              <a:ext uri="{FF2B5EF4-FFF2-40B4-BE49-F238E27FC236}">
                <a16:creationId xmlns:a16="http://schemas.microsoft.com/office/drawing/2014/main" id="{22EB5863-1A78-3A04-AFEA-71E3DECAA1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2983" y="3242094"/>
            <a:ext cx="3203350" cy="1211275"/>
          </a:xfrm>
          <a:prstGeom prst="rect">
            <a:avLst/>
          </a:prstGeom>
        </p:spPr>
      </p:pic>
      <p:pic>
        <p:nvPicPr>
          <p:cNvPr id="328" name="Image 327">
            <a:extLst>
              <a:ext uri="{FF2B5EF4-FFF2-40B4-BE49-F238E27FC236}">
                <a16:creationId xmlns:a16="http://schemas.microsoft.com/office/drawing/2014/main" id="{2A1EE20C-6D1F-0707-8F69-BB292EF3820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61403"/>
          <a:stretch/>
        </p:blipFill>
        <p:spPr>
          <a:xfrm>
            <a:off x="147830" y="5117626"/>
            <a:ext cx="5386696" cy="1323474"/>
          </a:xfrm>
          <a:prstGeom prst="rect">
            <a:avLst/>
          </a:prstGeom>
        </p:spPr>
      </p:pic>
      <p:sp>
        <p:nvSpPr>
          <p:cNvPr id="332" name="ZoneTexte 331">
            <a:extLst>
              <a:ext uri="{FF2B5EF4-FFF2-40B4-BE49-F238E27FC236}">
                <a16:creationId xmlns:a16="http://schemas.microsoft.com/office/drawing/2014/main" id="{85CB41D5-9342-1AC9-724B-813E77A84EE5}"/>
              </a:ext>
            </a:extLst>
          </p:cNvPr>
          <p:cNvSpPr txBox="1"/>
          <p:nvPr/>
        </p:nvSpPr>
        <p:spPr>
          <a:xfrm>
            <a:off x="641683" y="1223235"/>
            <a:ext cx="39934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Sélectionner la prestation Monétique </a:t>
            </a:r>
          </a:p>
        </p:txBody>
      </p:sp>
      <p:sp>
        <p:nvSpPr>
          <p:cNvPr id="333" name="ZoneTexte 332">
            <a:extLst>
              <a:ext uri="{FF2B5EF4-FFF2-40B4-BE49-F238E27FC236}">
                <a16:creationId xmlns:a16="http://schemas.microsoft.com/office/drawing/2014/main" id="{3268F0D6-657E-D807-984A-749B5D0857C1}"/>
              </a:ext>
            </a:extLst>
          </p:cNvPr>
          <p:cNvSpPr txBox="1"/>
          <p:nvPr/>
        </p:nvSpPr>
        <p:spPr>
          <a:xfrm>
            <a:off x="643400" y="4644420"/>
            <a:ext cx="2787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Sélectionner « Création »</a:t>
            </a:r>
          </a:p>
        </p:txBody>
      </p:sp>
      <p:sp>
        <p:nvSpPr>
          <p:cNvPr id="336" name="Ellipse 335">
            <a:extLst>
              <a:ext uri="{FF2B5EF4-FFF2-40B4-BE49-F238E27FC236}">
                <a16:creationId xmlns:a16="http://schemas.microsoft.com/office/drawing/2014/main" id="{29AFB9BC-51F1-8F75-2B06-BB62367B6EE1}"/>
              </a:ext>
            </a:extLst>
          </p:cNvPr>
          <p:cNvSpPr/>
          <p:nvPr/>
        </p:nvSpPr>
        <p:spPr>
          <a:xfrm>
            <a:off x="94996" y="1112355"/>
            <a:ext cx="546687" cy="548766"/>
          </a:xfrm>
          <a:prstGeom prst="ellipse">
            <a:avLst/>
          </a:prstGeom>
          <a:solidFill>
            <a:srgbClr val="D7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</a:t>
            </a:r>
          </a:p>
        </p:txBody>
      </p:sp>
      <p:sp>
        <p:nvSpPr>
          <p:cNvPr id="337" name="Ellipse 336">
            <a:extLst>
              <a:ext uri="{FF2B5EF4-FFF2-40B4-BE49-F238E27FC236}">
                <a16:creationId xmlns:a16="http://schemas.microsoft.com/office/drawing/2014/main" id="{78686096-E143-B3E6-CF18-9E4D0B286078}"/>
              </a:ext>
            </a:extLst>
          </p:cNvPr>
          <p:cNvSpPr/>
          <p:nvPr/>
        </p:nvSpPr>
        <p:spPr>
          <a:xfrm>
            <a:off x="106215" y="4478417"/>
            <a:ext cx="546687" cy="548766"/>
          </a:xfrm>
          <a:prstGeom prst="ellipse">
            <a:avLst/>
          </a:prstGeom>
          <a:solidFill>
            <a:srgbClr val="D7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E061E35-B74D-953D-DEC4-F74EBE5F0C85}"/>
              </a:ext>
            </a:extLst>
          </p:cNvPr>
          <p:cNvSpPr/>
          <p:nvPr/>
        </p:nvSpPr>
        <p:spPr>
          <a:xfrm>
            <a:off x="7100304" y="5321147"/>
            <a:ext cx="2030644" cy="24984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4330BF78-CA41-B860-9D59-ED142786AAEC}"/>
              </a:ext>
            </a:extLst>
          </p:cNvPr>
          <p:cNvSpPr txBox="1"/>
          <p:nvPr/>
        </p:nvSpPr>
        <p:spPr>
          <a:xfrm>
            <a:off x="10032490" y="2815721"/>
            <a:ext cx="201168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Une fois le contrat sélectionné aucun écran de saisie des conditions monétiques ne s’ouvre puisque les conditions sont fixes et non négociables.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1F02A955-6C6F-9524-4DAF-65CB9BC6DCB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056" r="45581"/>
          <a:stretch/>
        </p:blipFill>
        <p:spPr>
          <a:xfrm>
            <a:off x="10053438" y="4416159"/>
            <a:ext cx="2030644" cy="12429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" name="Image 27" descr="Une image contenant texte, Police, logo, Graphique&#10;&#10;Description générée automatiquement">
            <a:extLst>
              <a:ext uri="{FF2B5EF4-FFF2-40B4-BE49-F238E27FC236}">
                <a16:creationId xmlns:a16="http://schemas.microsoft.com/office/drawing/2014/main" id="{CF18AE5B-7B7D-F820-4CEC-D8907A149F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784" b="92973" l="733" r="97070">
                        <a14:foregroundMark x1="21245" y1="37297" x2="21245" y2="37297"/>
                        <a14:foregroundMark x1="5861" y1="35676" x2="5861" y2="35676"/>
                        <a14:foregroundMark x1="2930" y1="20000" x2="2930" y2="20000"/>
                        <a14:foregroundMark x1="44689" y1="35676" x2="44689" y2="35676"/>
                        <a14:foregroundMark x1="69231" y1="67568" x2="69231" y2="67568"/>
                        <a14:foregroundMark x1="71062" y1="65946" x2="71062" y2="65946"/>
                        <a14:foregroundMark x1="10623" y1="89189" x2="10623" y2="89189"/>
                        <a14:foregroundMark x1="733" y1="90811" x2="733" y2="90811"/>
                        <a14:foregroundMark x1="88645" y1="34595" x2="88645" y2="34595"/>
                        <a14:foregroundMark x1="84982" y1="89189" x2="84982" y2="89189"/>
                        <a14:foregroundMark x1="92674" y1="22703" x2="92674" y2="22703"/>
                        <a14:foregroundMark x1="41026" y1="15676" x2="41026" y2="15676"/>
                        <a14:foregroundMark x1="35897" y1="88108" x2="35897" y2="88108"/>
                        <a14:foregroundMark x1="36996" y1="89189" x2="36996" y2="89189"/>
                        <a14:foregroundMark x1="9524" y1="90811" x2="9524" y2="90811"/>
                        <a14:foregroundMark x1="733" y1="92432" x2="733" y2="92432"/>
                        <a14:foregroundMark x1="41026" y1="67568" x2="41026" y2="67568"/>
                        <a14:foregroundMark x1="16484" y1="75135" x2="69231" y2="61622"/>
                        <a14:foregroundMark x1="6593" y1="20000" x2="6593" y2="20000"/>
                        <a14:foregroundMark x1="4029" y1="21081" x2="21978" y2="19459"/>
                        <a14:foregroundMark x1="21978" y1="19459" x2="21978" y2="19459"/>
                        <a14:foregroundMark x1="17582" y1="75135" x2="17582" y2="75135"/>
                        <a14:foregroundMark x1="20879" y1="81622" x2="20879" y2="81622"/>
                        <a14:foregroundMark x1="15385" y1="64865" x2="15385" y2="64865"/>
                        <a14:foregroundMark x1="15385" y1="64865" x2="15385" y2="64865"/>
                        <a14:foregroundMark x1="35897" y1="36757" x2="35897" y2="36757"/>
                        <a14:foregroundMark x1="35531" y1="36216" x2="54945" y2="35676"/>
                        <a14:foregroundMark x1="54945" y1="35676" x2="55678" y2="35676"/>
                        <a14:foregroundMark x1="37363" y1="41622" x2="37363" y2="41622"/>
                        <a14:foregroundMark x1="32601" y1="40000" x2="32601" y2="40000"/>
                        <a14:foregroundMark x1="33333" y1="40000" x2="33700" y2="45946"/>
                        <a14:foregroundMark x1="26374" y1="33514" x2="26374" y2="33514"/>
                        <a14:foregroundMark x1="28938" y1="31351" x2="28938" y2="31351"/>
                        <a14:foregroundMark x1="28938" y1="31351" x2="28938" y2="31351"/>
                        <a14:foregroundMark x1="40293" y1="72432" x2="40293" y2="72432"/>
                        <a14:foregroundMark x1="65934" y1="57838" x2="65934" y2="57838"/>
                        <a14:foregroundMark x1="73626" y1="65405" x2="73626" y2="65405"/>
                        <a14:foregroundMark x1="87179" y1="42162" x2="87179" y2="42162"/>
                        <a14:foregroundMark x1="79121" y1="23784" x2="79121" y2="23784"/>
                        <a14:foregroundMark x1="79121" y1="23784" x2="82784" y2="68108"/>
                        <a14:foregroundMark x1="80952" y1="12973" x2="96337" y2="24865"/>
                        <a14:foregroundMark x1="96337" y1="24865" x2="93773" y2="51351"/>
                        <a14:foregroundMark x1="93773" y1="51351" x2="84249" y2="70811"/>
                        <a14:foregroundMark x1="96337" y1="21622" x2="96337" y2="21622"/>
                        <a14:foregroundMark x1="96703" y1="5405" x2="96703" y2="5405"/>
                        <a14:foregroundMark x1="97070" y1="6486" x2="97070" y2="6486"/>
                        <a14:foregroundMark x1="96703" y1="15135" x2="96703" y2="15135"/>
                        <a14:foregroundMark x1="93040" y1="3784" x2="93040" y2="3784"/>
                        <a14:foregroundMark x1="89744" y1="3784" x2="89744" y2="3784"/>
                        <a14:foregroundMark x1="85348" y1="7027" x2="85348" y2="7027"/>
                        <a14:foregroundMark x1="82784" y1="10811" x2="82784" y2="10811"/>
                        <a14:foregroundMark x1="81319" y1="10811" x2="81319" y2="10811"/>
                        <a14:foregroundMark x1="94872" y1="3784" x2="94872" y2="3784"/>
                        <a14:foregroundMark x1="89011" y1="86486" x2="89011" y2="86486"/>
                        <a14:foregroundMark x1="83883" y1="74595" x2="83883" y2="74595"/>
                        <a14:foregroundMark x1="82784" y1="74595" x2="80952" y2="78919"/>
                        <a14:foregroundMark x1="92674" y1="76216" x2="93407" y2="88649"/>
                        <a14:foregroundMark x1="94505" y1="81081" x2="94505" y2="81081"/>
                        <a14:foregroundMark x1="93407" y1="75676" x2="93407" y2="75676"/>
                        <a14:foregroundMark x1="90110" y1="72973" x2="90110" y2="72973"/>
                        <a14:foregroundMark x1="92674" y1="74054" x2="92674" y2="74054"/>
                        <a14:foregroundMark x1="90842" y1="71351" x2="90842" y2="71351"/>
                        <a14:foregroundMark x1="82418" y1="92973" x2="82418" y2="92973"/>
                        <a14:foregroundMark x1="8791" y1="21081" x2="8791" y2="21081"/>
                        <a14:foregroundMark x1="38095" y1="16757" x2="38095" y2="16757"/>
                        <a14:foregroundMark x1="32967" y1="18378" x2="32967" y2="18378"/>
                        <a14:foregroundMark x1="27473" y1="20000" x2="27473" y2="20000"/>
                        <a14:foregroundMark x1="21612" y1="20000" x2="21612" y2="20000"/>
                        <a14:foregroundMark x1="10989" y1="19459" x2="10989" y2="19459"/>
                        <a14:foregroundMark x1="16117" y1="20000" x2="16117" y2="20000"/>
                        <a14:foregroundMark x1="14652" y1="20000" x2="14652" y2="2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0367" y="1711063"/>
            <a:ext cx="1276075" cy="8647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34" name="ZoneTexte 333">
            <a:extLst>
              <a:ext uri="{FF2B5EF4-FFF2-40B4-BE49-F238E27FC236}">
                <a16:creationId xmlns:a16="http://schemas.microsoft.com/office/drawing/2014/main" id="{C0CE361D-46EC-615B-5288-738B5DDB644A}"/>
              </a:ext>
            </a:extLst>
          </p:cNvPr>
          <p:cNvSpPr txBox="1"/>
          <p:nvPr/>
        </p:nvSpPr>
        <p:spPr>
          <a:xfrm>
            <a:off x="5646766" y="2106738"/>
            <a:ext cx="1655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Sélectionner </a:t>
            </a:r>
          </a:p>
          <a:p>
            <a:r>
              <a:rPr lang="fr-FR" dirty="0"/>
              <a:t>« Tap to Pay »</a:t>
            </a:r>
          </a:p>
        </p:txBody>
      </p:sp>
      <p:sp>
        <p:nvSpPr>
          <p:cNvPr id="338" name="Ellipse 337">
            <a:extLst>
              <a:ext uri="{FF2B5EF4-FFF2-40B4-BE49-F238E27FC236}">
                <a16:creationId xmlns:a16="http://schemas.microsoft.com/office/drawing/2014/main" id="{03383298-5AB7-A94F-97D3-6ED5A78B3E5D}"/>
              </a:ext>
            </a:extLst>
          </p:cNvPr>
          <p:cNvSpPr/>
          <p:nvPr/>
        </p:nvSpPr>
        <p:spPr>
          <a:xfrm>
            <a:off x="6025062" y="1529274"/>
            <a:ext cx="546687" cy="548766"/>
          </a:xfrm>
          <a:prstGeom prst="ellipse">
            <a:avLst/>
          </a:prstGeom>
          <a:solidFill>
            <a:srgbClr val="D7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7A57ABB-0924-3350-8EE3-A2782F24752E}"/>
              </a:ext>
            </a:extLst>
          </p:cNvPr>
          <p:cNvSpPr/>
          <p:nvPr/>
        </p:nvSpPr>
        <p:spPr>
          <a:xfrm>
            <a:off x="6830523" y="5969057"/>
            <a:ext cx="4522380" cy="47204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56114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3579" y="627016"/>
            <a:ext cx="376741" cy="392216"/>
          </a:xfrm>
        </p:spPr>
        <p:txBody>
          <a:bodyPr/>
          <a:lstStyle/>
          <a:p>
            <a:r>
              <a:rPr lang="fr-FR" sz="1800" dirty="0"/>
              <a:t>4</a:t>
            </a: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D063AE7B-FF61-87C1-FCAA-CB70045B3F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>
                <a:solidFill>
                  <a:srgbClr val="C00000"/>
                </a:solidFill>
              </a:rPr>
              <a:t>Zoom Parcours de souscription </a:t>
            </a:r>
            <a:r>
              <a:rPr lang="fr-FR" sz="2400" dirty="0"/>
              <a:t>semi-digital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90CFD90-BB8D-3543-0CC1-9F536E4EA8C5}"/>
              </a:ext>
            </a:extLst>
          </p:cNvPr>
          <p:cNvSpPr txBox="1"/>
          <p:nvPr/>
        </p:nvSpPr>
        <p:spPr>
          <a:xfrm>
            <a:off x="8127985" y="1513536"/>
            <a:ext cx="1452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J-J</a:t>
            </a: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37AB3F3E-C9C8-DFD0-C4F5-0AACF9690FC9}"/>
              </a:ext>
            </a:extLst>
          </p:cNvPr>
          <p:cNvCxnSpPr>
            <a:cxnSpLocks/>
          </p:cNvCxnSpPr>
          <p:nvPr/>
        </p:nvCxnSpPr>
        <p:spPr>
          <a:xfrm>
            <a:off x="2054354" y="1668928"/>
            <a:ext cx="0" cy="4562475"/>
          </a:xfrm>
          <a:prstGeom prst="line">
            <a:avLst/>
          </a:prstGeom>
          <a:noFill/>
          <a:ln w="38100" cap="flat" cmpd="sng" algn="ctr">
            <a:solidFill>
              <a:srgbClr val="D7000F"/>
            </a:solidFill>
            <a:prstDash val="dashDot"/>
            <a:miter lim="800000"/>
          </a:ln>
          <a:effectLst/>
        </p:spPr>
      </p:cxn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14EA9BA7-9088-19F5-F284-F8709B81E000}"/>
              </a:ext>
            </a:extLst>
          </p:cNvPr>
          <p:cNvCxnSpPr>
            <a:cxnSpLocks/>
          </p:cNvCxnSpPr>
          <p:nvPr/>
        </p:nvCxnSpPr>
        <p:spPr>
          <a:xfrm>
            <a:off x="5325056" y="1668928"/>
            <a:ext cx="0" cy="4562475"/>
          </a:xfrm>
          <a:prstGeom prst="line">
            <a:avLst/>
          </a:prstGeom>
          <a:noFill/>
          <a:ln w="38100" cap="flat" cmpd="sng" algn="ctr">
            <a:solidFill>
              <a:srgbClr val="D7000F"/>
            </a:solidFill>
            <a:prstDash val="dashDot"/>
            <a:miter lim="800000"/>
          </a:ln>
          <a:effectLst/>
        </p:spPr>
      </p:cxnSp>
      <p:pic>
        <p:nvPicPr>
          <p:cNvPr id="7" name="Image 6">
            <a:extLst>
              <a:ext uri="{FF2B5EF4-FFF2-40B4-BE49-F238E27FC236}">
                <a16:creationId xmlns:a16="http://schemas.microsoft.com/office/drawing/2014/main" id="{409E8BDF-B036-5659-CE0B-6A685DBFBA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7713" y="2367544"/>
            <a:ext cx="1692457" cy="8599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Espace réservé du contenu 4">
            <a:extLst>
              <a:ext uri="{FF2B5EF4-FFF2-40B4-BE49-F238E27FC236}">
                <a16:creationId xmlns:a16="http://schemas.microsoft.com/office/drawing/2014/main" id="{2EF5B4F6-8864-B2C9-1F73-614993503BC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" b="47819"/>
          <a:stretch/>
        </p:blipFill>
        <p:spPr>
          <a:xfrm>
            <a:off x="2196863" y="1610528"/>
            <a:ext cx="1083122" cy="1878736"/>
          </a:xfrm>
          <a:prstGeom prst="rect">
            <a:avLst/>
          </a:prstGeom>
          <a:ln>
            <a:solidFill>
              <a:srgbClr val="3E454A"/>
            </a:solidFill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7B0E8DB-C217-1BB9-F8CD-9B8C96FBE3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4855" y="1905078"/>
            <a:ext cx="791553" cy="218359"/>
          </a:xfrm>
          <a:prstGeom prst="rect">
            <a:avLst/>
          </a:prstGeom>
          <a:ln>
            <a:solidFill>
              <a:srgbClr val="C30F0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905FDAF9-D6B8-78C2-0C27-D68D8C239FF1}"/>
              </a:ext>
            </a:extLst>
          </p:cNvPr>
          <p:cNvCxnSpPr>
            <a:cxnSpLocks/>
          </p:cNvCxnSpPr>
          <p:nvPr/>
        </p:nvCxnSpPr>
        <p:spPr>
          <a:xfrm>
            <a:off x="2916408" y="2037964"/>
            <a:ext cx="791553" cy="441410"/>
          </a:xfrm>
          <a:prstGeom prst="straightConnector1">
            <a:avLst/>
          </a:prstGeom>
          <a:noFill/>
          <a:ln w="57150" cap="flat" cmpd="sng" algn="ctr">
            <a:solidFill>
              <a:srgbClr val="C30F0F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3C129F96-64D1-8360-7DD3-75CA87F4B623}"/>
              </a:ext>
            </a:extLst>
          </p:cNvPr>
          <p:cNvSpPr txBox="1"/>
          <p:nvPr/>
        </p:nvSpPr>
        <p:spPr>
          <a:xfrm>
            <a:off x="2303783" y="3591753"/>
            <a:ext cx="2887076" cy="291470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 defTabSz="1219170">
              <a:defRPr/>
            </a:pPr>
            <a:r>
              <a:rPr lang="fr-FR" sz="1067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Il effectue une demande de contact via un formulaire dédié sur la page Tap to Pay. </a:t>
            </a:r>
          </a:p>
          <a:p>
            <a:pPr algn="just" defTabSz="1219170">
              <a:defRPr/>
            </a:pPr>
            <a:endParaRPr lang="fr-FR" sz="1067" kern="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sym typeface="Arial"/>
            </a:endParaRPr>
          </a:p>
          <a:p>
            <a:pPr algn="just" defTabSz="1219170">
              <a:defRPr/>
            </a:pPr>
            <a:endParaRPr lang="fr-FR" sz="1067" kern="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sym typeface="Arial"/>
            </a:endParaRPr>
          </a:p>
          <a:p>
            <a:pPr algn="just" defTabSz="1219170">
              <a:defRPr/>
            </a:pPr>
            <a:endParaRPr lang="fr-FR" sz="1067" kern="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sym typeface="Arial"/>
            </a:endParaRPr>
          </a:p>
          <a:p>
            <a:pPr algn="just" defTabSz="1219170">
              <a:defRPr/>
            </a:pPr>
            <a:endParaRPr lang="fr-FR" sz="1067" kern="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sym typeface="Arial"/>
            </a:endParaRPr>
          </a:p>
          <a:p>
            <a:pPr algn="just" defTabSz="1219170">
              <a:defRPr/>
            </a:pPr>
            <a:endParaRPr lang="fr-FR" sz="1067" kern="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sym typeface="Arial"/>
            </a:endParaRPr>
          </a:p>
          <a:p>
            <a:pPr algn="just" defTabSz="1219170">
              <a:defRPr/>
            </a:pPr>
            <a:endParaRPr lang="fr-FR" sz="1067" kern="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sym typeface="Arial"/>
            </a:endParaRPr>
          </a:p>
          <a:p>
            <a:pPr algn="just" defTabSz="1219170">
              <a:defRPr/>
            </a:pPr>
            <a:endParaRPr lang="fr-FR" sz="1067" kern="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sym typeface="Arial"/>
            </a:endParaRPr>
          </a:p>
          <a:p>
            <a:pPr algn="just" defTabSz="1219170">
              <a:defRPr/>
            </a:pPr>
            <a:endParaRPr lang="fr-FR" sz="1067" kern="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sym typeface="Arial"/>
            </a:endParaRPr>
          </a:p>
          <a:p>
            <a:pPr algn="just" defTabSz="1219170">
              <a:defRPr/>
            </a:pPr>
            <a:endParaRPr lang="fr-FR" sz="1067" kern="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sym typeface="Arial"/>
            </a:endParaRPr>
          </a:p>
          <a:p>
            <a:pPr algn="just" defTabSz="1219170">
              <a:defRPr/>
            </a:pPr>
            <a:endParaRPr lang="fr-FR" sz="1067" kern="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sym typeface="Arial"/>
            </a:endParaRPr>
          </a:p>
          <a:p>
            <a:pPr algn="just" defTabSz="1219170">
              <a:defRPr/>
            </a:pPr>
            <a:endParaRPr lang="fr-FR" sz="1067" kern="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sym typeface="Arial"/>
            </a:endParaRPr>
          </a:p>
          <a:p>
            <a:pPr algn="just" defTabSz="1219170">
              <a:defRPr/>
            </a:pPr>
            <a:r>
              <a:rPr lang="fr-FR" sz="1067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Le client télécharge l’application Tap to Pay dans l’App Store et effectue lui-même le test d’éligibilité depuis l’application pour savoir si son IPhone est compatible. </a:t>
            </a:r>
          </a:p>
        </p:txBody>
      </p:sp>
      <p:pic>
        <p:nvPicPr>
          <p:cNvPr id="12" name="Picture 4" descr="Mes commerçants locaux, votre marché de proximité en ligne">
            <a:extLst>
              <a:ext uri="{FF2B5EF4-FFF2-40B4-BE49-F238E27FC236}">
                <a16:creationId xmlns:a16="http://schemas.microsoft.com/office/drawing/2014/main" id="{CE07AB72-465E-3C16-AC1F-609D3F0FB0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68" t="-613" r="52624" b="613"/>
          <a:stretch/>
        </p:blipFill>
        <p:spPr bwMode="auto">
          <a:xfrm>
            <a:off x="224631" y="2479374"/>
            <a:ext cx="877889" cy="1442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Google Shape;108;p16">
            <a:extLst>
              <a:ext uri="{FF2B5EF4-FFF2-40B4-BE49-F238E27FC236}">
                <a16:creationId xmlns:a16="http://schemas.microsoft.com/office/drawing/2014/main" id="{C329A409-AE18-2C29-0269-A3BD82DF4A30}"/>
              </a:ext>
            </a:extLst>
          </p:cNvPr>
          <p:cNvSpPr txBox="1"/>
          <p:nvPr/>
        </p:nvSpPr>
        <p:spPr>
          <a:xfrm>
            <a:off x="-16505" y="4093016"/>
            <a:ext cx="1868834" cy="12725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 sz="9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sym typeface="Poppins"/>
              </a:rPr>
              <a:t>Le commerçant se rend sur la page Tap to Pay </a:t>
            </a:r>
          </a:p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sym typeface="Poppins"/>
              </a:rPr>
              <a:t> via le site web CE ou via l’espace souscrire / Offres &amp; Produits ou via un emailing ou bannière ou via l’application</a:t>
            </a:r>
            <a:endParaRPr kumimoji="0" lang="fr-FR" sz="10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sym typeface="Arial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240FE32-D99F-06EE-CD9A-33CA824693E1}"/>
              </a:ext>
            </a:extLst>
          </p:cNvPr>
          <p:cNvSpPr txBox="1"/>
          <p:nvPr/>
        </p:nvSpPr>
        <p:spPr>
          <a:xfrm>
            <a:off x="9751148" y="5412765"/>
            <a:ext cx="2502171" cy="77995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defTabSz="1219170">
              <a:defRPr/>
            </a:pPr>
            <a:r>
              <a:rPr lang="fr-FR" sz="1067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Le commerçant effectue sa première connexion et  peut utiliser Tap to Pay en se connectant à l’application depuis sont smartphone.</a:t>
            </a:r>
            <a:endParaRPr lang="fr-FR" sz="1067" kern="0" baseline="3000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4D00092-BFD4-83B3-1817-3F8C7A893CA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405"/>
          <a:stretch/>
        </p:blipFill>
        <p:spPr>
          <a:xfrm>
            <a:off x="10900835" y="3950165"/>
            <a:ext cx="750523" cy="1369320"/>
          </a:xfrm>
          <a:prstGeom prst="rect">
            <a:avLst/>
          </a:prstGeom>
        </p:spPr>
      </p:pic>
      <p:pic>
        <p:nvPicPr>
          <p:cNvPr id="16" name="Picture 4" descr="Mes commerçants locaux, votre marché de proximité en ligne">
            <a:extLst>
              <a:ext uri="{FF2B5EF4-FFF2-40B4-BE49-F238E27FC236}">
                <a16:creationId xmlns:a16="http://schemas.microsoft.com/office/drawing/2014/main" id="{9C23B7C7-FDEC-308A-1A79-5409483A57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68" t="-613" r="52624" b="613"/>
          <a:stretch/>
        </p:blipFill>
        <p:spPr bwMode="auto">
          <a:xfrm>
            <a:off x="9960635" y="3876626"/>
            <a:ext cx="877889" cy="1442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Ellipse 16">
            <a:extLst>
              <a:ext uri="{FF2B5EF4-FFF2-40B4-BE49-F238E27FC236}">
                <a16:creationId xmlns:a16="http://schemas.microsoft.com/office/drawing/2014/main" id="{602350D7-6A76-BE77-8D68-096719DF7E48}"/>
              </a:ext>
            </a:extLst>
          </p:cNvPr>
          <p:cNvSpPr/>
          <p:nvPr/>
        </p:nvSpPr>
        <p:spPr>
          <a:xfrm>
            <a:off x="933045" y="1405123"/>
            <a:ext cx="546687" cy="548766"/>
          </a:xfrm>
          <a:prstGeom prst="ellipse">
            <a:avLst/>
          </a:prstGeom>
          <a:solidFill>
            <a:srgbClr val="D7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</a:t>
            </a: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99B76E8-B03B-4F95-A1AF-6073F756AA8D}"/>
              </a:ext>
            </a:extLst>
          </p:cNvPr>
          <p:cNvSpPr/>
          <p:nvPr/>
        </p:nvSpPr>
        <p:spPr>
          <a:xfrm>
            <a:off x="3816581" y="1405123"/>
            <a:ext cx="546687" cy="548766"/>
          </a:xfrm>
          <a:prstGeom prst="ellipse">
            <a:avLst/>
          </a:prstGeom>
          <a:solidFill>
            <a:srgbClr val="D7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</a:t>
            </a: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404223C-A384-7F98-3583-C29A1ADA75A8}"/>
              </a:ext>
            </a:extLst>
          </p:cNvPr>
          <p:cNvSpPr/>
          <p:nvPr/>
        </p:nvSpPr>
        <p:spPr>
          <a:xfrm>
            <a:off x="6517237" y="1405123"/>
            <a:ext cx="546687" cy="548766"/>
          </a:xfrm>
          <a:prstGeom prst="ellipse">
            <a:avLst/>
          </a:prstGeom>
          <a:solidFill>
            <a:srgbClr val="D7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F4782F5-BCEC-FE6A-BCF8-D9A60696BF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88461" y="4462981"/>
            <a:ext cx="633511" cy="721556"/>
          </a:xfrm>
          <a:prstGeom prst="rect">
            <a:avLst/>
          </a:prstGeom>
        </p:spPr>
      </p:pic>
      <p:sp>
        <p:nvSpPr>
          <p:cNvPr id="21" name="Forme libre : forme 20">
            <a:extLst>
              <a:ext uri="{FF2B5EF4-FFF2-40B4-BE49-F238E27FC236}">
                <a16:creationId xmlns:a16="http://schemas.microsoft.com/office/drawing/2014/main" id="{597EF9D2-8AF2-B1FA-A683-CECF4B410890}"/>
              </a:ext>
            </a:extLst>
          </p:cNvPr>
          <p:cNvSpPr/>
          <p:nvPr/>
        </p:nvSpPr>
        <p:spPr>
          <a:xfrm>
            <a:off x="3158699" y="4482995"/>
            <a:ext cx="1156299" cy="473188"/>
          </a:xfrm>
          <a:custGeom>
            <a:avLst/>
            <a:gdLst>
              <a:gd name="connsiteX0" fmla="*/ 0 w 1851660"/>
              <a:gd name="connsiteY0" fmla="*/ 242008 h 359731"/>
              <a:gd name="connsiteX1" fmla="*/ 365760 w 1851660"/>
              <a:gd name="connsiteY1" fmla="*/ 348688 h 359731"/>
              <a:gd name="connsiteX2" fmla="*/ 1112520 w 1851660"/>
              <a:gd name="connsiteY2" fmla="*/ 5788 h 359731"/>
              <a:gd name="connsiteX3" fmla="*/ 1851660 w 1851660"/>
              <a:gd name="connsiteY3" fmla="*/ 165808 h 359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1660" h="359731">
                <a:moveTo>
                  <a:pt x="0" y="242008"/>
                </a:moveTo>
                <a:cubicBezTo>
                  <a:pt x="90170" y="315033"/>
                  <a:pt x="180340" y="388058"/>
                  <a:pt x="365760" y="348688"/>
                </a:cubicBezTo>
                <a:cubicBezTo>
                  <a:pt x="551180" y="309318"/>
                  <a:pt x="864870" y="36268"/>
                  <a:pt x="1112520" y="5788"/>
                </a:cubicBezTo>
                <a:cubicBezTo>
                  <a:pt x="1360170" y="-24692"/>
                  <a:pt x="1605915" y="70558"/>
                  <a:pt x="1851660" y="165808"/>
                </a:cubicBezTo>
              </a:path>
            </a:pathLst>
          </a:custGeom>
          <a:noFill/>
          <a:ln w="28575" cap="flat" cmpd="sng" algn="ctr">
            <a:solidFill>
              <a:srgbClr val="FCBE04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91C060FB-8D86-D9C7-557E-886BD7903D3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2256" t="-5818" r="50190" b="35073"/>
          <a:stretch/>
        </p:blipFill>
        <p:spPr>
          <a:xfrm>
            <a:off x="4345606" y="4346811"/>
            <a:ext cx="717566" cy="895476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B85933E6-41F4-6372-2524-40F23500BF83}"/>
              </a:ext>
            </a:extLst>
          </p:cNvPr>
          <p:cNvSpPr txBox="1"/>
          <p:nvPr/>
        </p:nvSpPr>
        <p:spPr>
          <a:xfrm>
            <a:off x="5298745" y="1997818"/>
            <a:ext cx="24875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Traitement CEGEE</a:t>
            </a:r>
          </a:p>
        </p:txBody>
      </p:sp>
      <p:sp>
        <p:nvSpPr>
          <p:cNvPr id="24" name="Google Shape;108;p16">
            <a:extLst>
              <a:ext uri="{FF2B5EF4-FFF2-40B4-BE49-F238E27FC236}">
                <a16:creationId xmlns:a16="http://schemas.microsoft.com/office/drawing/2014/main" id="{B1CB20B0-57C0-6F96-C340-61A5D3EC1DDE}"/>
              </a:ext>
            </a:extLst>
          </p:cNvPr>
          <p:cNvSpPr txBox="1"/>
          <p:nvPr/>
        </p:nvSpPr>
        <p:spPr>
          <a:xfrm>
            <a:off x="9671290" y="2680665"/>
            <a:ext cx="2459091" cy="77995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 sz="9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sym typeface="Poppins"/>
              </a:rPr>
              <a:t>Un mail est envoyé automatiquement au client commerçant avec son login et son mot de passe.</a:t>
            </a:r>
            <a:endParaRPr kumimoji="0" lang="fr-FR" sz="10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0D137461-D3BA-C053-EE55-6E124254DB9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691092" y="2170538"/>
            <a:ext cx="556255" cy="556255"/>
          </a:xfrm>
          <a:prstGeom prst="rect">
            <a:avLst/>
          </a:prstGeom>
        </p:spPr>
      </p:pic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B268FF90-C0DE-7968-D307-1CCE9C0DC787}"/>
              </a:ext>
            </a:extLst>
          </p:cNvPr>
          <p:cNvCxnSpPr>
            <a:cxnSpLocks/>
          </p:cNvCxnSpPr>
          <p:nvPr/>
        </p:nvCxnSpPr>
        <p:spPr>
          <a:xfrm>
            <a:off x="9764159" y="1668928"/>
            <a:ext cx="0" cy="4562475"/>
          </a:xfrm>
          <a:prstGeom prst="line">
            <a:avLst/>
          </a:prstGeom>
          <a:noFill/>
          <a:ln w="38100" cap="flat" cmpd="sng" algn="ctr">
            <a:solidFill>
              <a:srgbClr val="D7000F"/>
            </a:solidFill>
            <a:prstDash val="dashDot"/>
            <a:miter lim="800000"/>
          </a:ln>
          <a:effectLst/>
        </p:spPr>
      </p:cxnSp>
      <p:sp>
        <p:nvSpPr>
          <p:cNvPr id="27" name="Ellipse 26">
            <a:extLst>
              <a:ext uri="{FF2B5EF4-FFF2-40B4-BE49-F238E27FC236}">
                <a16:creationId xmlns:a16="http://schemas.microsoft.com/office/drawing/2014/main" id="{D9A26074-1CDE-ECDE-0AA3-5465429938EA}"/>
              </a:ext>
            </a:extLst>
          </p:cNvPr>
          <p:cNvSpPr/>
          <p:nvPr/>
        </p:nvSpPr>
        <p:spPr>
          <a:xfrm>
            <a:off x="11290532" y="1405123"/>
            <a:ext cx="546687" cy="548766"/>
          </a:xfrm>
          <a:prstGeom prst="ellipse">
            <a:avLst/>
          </a:prstGeom>
          <a:solidFill>
            <a:srgbClr val="D7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5</a:t>
            </a:r>
          </a:p>
        </p:txBody>
      </p:sp>
      <p:sp>
        <p:nvSpPr>
          <p:cNvPr id="28" name="Flèche : droite 27">
            <a:extLst>
              <a:ext uri="{FF2B5EF4-FFF2-40B4-BE49-F238E27FC236}">
                <a16:creationId xmlns:a16="http://schemas.microsoft.com/office/drawing/2014/main" id="{3866D9C1-23E5-7EDE-C70B-11B9FCC2182E}"/>
              </a:ext>
            </a:extLst>
          </p:cNvPr>
          <p:cNvSpPr/>
          <p:nvPr/>
        </p:nvSpPr>
        <p:spPr>
          <a:xfrm>
            <a:off x="9546433" y="2183199"/>
            <a:ext cx="672075" cy="480053"/>
          </a:xfrm>
          <a:prstGeom prst="rightArrow">
            <a:avLst/>
          </a:prstGeom>
          <a:solidFill>
            <a:srgbClr val="EAB818">
              <a:alpha val="50196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sym typeface="Arial"/>
            </a:endParaRPr>
          </a:p>
        </p:txBody>
      </p:sp>
      <p:sp>
        <p:nvSpPr>
          <p:cNvPr id="29" name="Flèche : droite 28">
            <a:extLst>
              <a:ext uri="{FF2B5EF4-FFF2-40B4-BE49-F238E27FC236}">
                <a16:creationId xmlns:a16="http://schemas.microsoft.com/office/drawing/2014/main" id="{5D42046E-5AFC-4386-DD0A-F8BB11A4ACF1}"/>
              </a:ext>
            </a:extLst>
          </p:cNvPr>
          <p:cNvSpPr/>
          <p:nvPr/>
        </p:nvSpPr>
        <p:spPr>
          <a:xfrm rot="5400000">
            <a:off x="10591552" y="3531029"/>
            <a:ext cx="556255" cy="472724"/>
          </a:xfrm>
          <a:prstGeom prst="rightArrow">
            <a:avLst/>
          </a:prstGeom>
          <a:solidFill>
            <a:srgbClr val="EAB818">
              <a:alpha val="50196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sym typeface="Arial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09781CCA-D000-FC7A-D1CF-A680F50534E1}"/>
              </a:ext>
            </a:extLst>
          </p:cNvPr>
          <p:cNvSpPr txBox="1"/>
          <p:nvPr/>
        </p:nvSpPr>
        <p:spPr>
          <a:xfrm>
            <a:off x="1479732" y="1508990"/>
            <a:ext cx="1452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J-J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0D83D418-9DBF-377B-C62F-1049A644F6AD}"/>
              </a:ext>
            </a:extLst>
          </p:cNvPr>
          <p:cNvSpPr txBox="1"/>
          <p:nvPr/>
        </p:nvSpPr>
        <p:spPr>
          <a:xfrm>
            <a:off x="3316710" y="1507122"/>
            <a:ext cx="1452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J-J</a:t>
            </a:r>
          </a:p>
        </p:txBody>
      </p:sp>
      <p:sp>
        <p:nvSpPr>
          <p:cNvPr id="14336" name="ZoneTexte 14335">
            <a:extLst>
              <a:ext uri="{FF2B5EF4-FFF2-40B4-BE49-F238E27FC236}">
                <a16:creationId xmlns:a16="http://schemas.microsoft.com/office/drawing/2014/main" id="{77CEB67B-7988-42F6-E864-1F311BF92F53}"/>
              </a:ext>
            </a:extLst>
          </p:cNvPr>
          <p:cNvSpPr txBox="1"/>
          <p:nvPr/>
        </p:nvSpPr>
        <p:spPr>
          <a:xfrm>
            <a:off x="6026174" y="1517032"/>
            <a:ext cx="1452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J-J</a:t>
            </a:r>
          </a:p>
        </p:txBody>
      </p:sp>
      <p:pic>
        <p:nvPicPr>
          <p:cNvPr id="14337" name="Image 14336">
            <a:extLst>
              <a:ext uri="{FF2B5EF4-FFF2-40B4-BE49-F238E27FC236}">
                <a16:creationId xmlns:a16="http://schemas.microsoft.com/office/drawing/2014/main" id="{D8140B27-4830-B459-EE42-3F0A4C1F728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45446" t="66167" b="-7089"/>
          <a:stretch/>
        </p:blipFill>
        <p:spPr>
          <a:xfrm>
            <a:off x="3877763" y="5224150"/>
            <a:ext cx="1031162" cy="473188"/>
          </a:xfrm>
          <a:prstGeom prst="rect">
            <a:avLst/>
          </a:prstGeom>
        </p:spPr>
      </p:pic>
      <p:sp>
        <p:nvSpPr>
          <p:cNvPr id="14339" name="ZoneTexte 14338">
            <a:extLst>
              <a:ext uri="{FF2B5EF4-FFF2-40B4-BE49-F238E27FC236}">
                <a16:creationId xmlns:a16="http://schemas.microsoft.com/office/drawing/2014/main" id="{C42C2366-B204-B9CE-6C3C-2E2F8B83E79E}"/>
              </a:ext>
            </a:extLst>
          </p:cNvPr>
          <p:cNvSpPr txBox="1"/>
          <p:nvPr/>
        </p:nvSpPr>
        <p:spPr>
          <a:xfrm>
            <a:off x="10081852" y="1582529"/>
            <a:ext cx="1452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rPr>
              <a:t>J+1 Ouvré </a:t>
            </a:r>
          </a:p>
        </p:txBody>
      </p:sp>
      <p:sp>
        <p:nvSpPr>
          <p:cNvPr id="14340" name="Rectangle 14339">
            <a:extLst>
              <a:ext uri="{FF2B5EF4-FFF2-40B4-BE49-F238E27FC236}">
                <a16:creationId xmlns:a16="http://schemas.microsoft.com/office/drawing/2014/main" id="{35A29376-F4C9-E165-52D1-B938EC4AB20C}"/>
              </a:ext>
            </a:extLst>
          </p:cNvPr>
          <p:cNvSpPr/>
          <p:nvPr/>
        </p:nvSpPr>
        <p:spPr>
          <a:xfrm>
            <a:off x="2192799" y="1979860"/>
            <a:ext cx="672075" cy="84015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341" name="ZoneTexte 14340">
            <a:extLst>
              <a:ext uri="{FF2B5EF4-FFF2-40B4-BE49-F238E27FC236}">
                <a16:creationId xmlns:a16="http://schemas.microsoft.com/office/drawing/2014/main" id="{F032F859-B467-5988-07DD-C38CDADACE1B}"/>
              </a:ext>
            </a:extLst>
          </p:cNvPr>
          <p:cNvSpPr txBox="1"/>
          <p:nvPr/>
        </p:nvSpPr>
        <p:spPr>
          <a:xfrm>
            <a:off x="2158449" y="1930440"/>
            <a:ext cx="791553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00" b="0" i="0" u="none" strike="noStrike" kern="0" cap="none" spc="0" normalizeH="0" baseline="0" noProof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</a:rPr>
              <a:t>Souscrire à l’offre</a:t>
            </a:r>
          </a:p>
        </p:txBody>
      </p:sp>
      <p:pic>
        <p:nvPicPr>
          <p:cNvPr id="14342" name="Image 14341">
            <a:extLst>
              <a:ext uri="{FF2B5EF4-FFF2-40B4-BE49-F238E27FC236}">
                <a16:creationId xmlns:a16="http://schemas.microsoft.com/office/drawing/2014/main" id="{6004EE04-2E57-A45F-CCAD-D638721BE05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825" y="2141855"/>
            <a:ext cx="1153004" cy="378932"/>
          </a:xfrm>
          <a:prstGeom prst="rect">
            <a:avLst/>
          </a:prstGeom>
        </p:spPr>
      </p:pic>
      <p:sp>
        <p:nvSpPr>
          <p:cNvPr id="14343" name="Flèche : droite 14342">
            <a:extLst>
              <a:ext uri="{FF2B5EF4-FFF2-40B4-BE49-F238E27FC236}">
                <a16:creationId xmlns:a16="http://schemas.microsoft.com/office/drawing/2014/main" id="{91967F78-8734-20C8-9C22-EFB1A63F78EC}"/>
              </a:ext>
            </a:extLst>
          </p:cNvPr>
          <p:cNvSpPr/>
          <p:nvPr/>
        </p:nvSpPr>
        <p:spPr>
          <a:xfrm>
            <a:off x="1738851" y="3606610"/>
            <a:ext cx="672075" cy="480053"/>
          </a:xfrm>
          <a:prstGeom prst="rightArrow">
            <a:avLst/>
          </a:prstGeom>
          <a:solidFill>
            <a:srgbClr val="EAB818">
              <a:alpha val="50196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sym typeface="Arial"/>
            </a:endParaRPr>
          </a:p>
        </p:txBody>
      </p:sp>
      <p:sp>
        <p:nvSpPr>
          <p:cNvPr id="14344" name="Flèche : droite 14343">
            <a:extLst>
              <a:ext uri="{FF2B5EF4-FFF2-40B4-BE49-F238E27FC236}">
                <a16:creationId xmlns:a16="http://schemas.microsoft.com/office/drawing/2014/main" id="{22C150B0-AA85-9B70-200B-5012FE60CAE4}"/>
              </a:ext>
            </a:extLst>
          </p:cNvPr>
          <p:cNvSpPr/>
          <p:nvPr/>
        </p:nvSpPr>
        <p:spPr>
          <a:xfrm>
            <a:off x="5140666" y="3610908"/>
            <a:ext cx="672075" cy="480053"/>
          </a:xfrm>
          <a:prstGeom prst="rightArrow">
            <a:avLst/>
          </a:prstGeom>
          <a:solidFill>
            <a:srgbClr val="FFC000">
              <a:alpha val="50196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sym typeface="Arial"/>
            </a:endParaRPr>
          </a:p>
        </p:txBody>
      </p:sp>
      <p:sp>
        <p:nvSpPr>
          <p:cNvPr id="14349" name="Google Shape;108;p16">
            <a:extLst>
              <a:ext uri="{FF2B5EF4-FFF2-40B4-BE49-F238E27FC236}">
                <a16:creationId xmlns:a16="http://schemas.microsoft.com/office/drawing/2014/main" id="{402007A5-BD71-1C44-F11C-844908D075D9}"/>
              </a:ext>
            </a:extLst>
          </p:cNvPr>
          <p:cNvSpPr txBox="1"/>
          <p:nvPr/>
        </p:nvSpPr>
        <p:spPr>
          <a:xfrm>
            <a:off x="7977292" y="3564385"/>
            <a:ext cx="1575603" cy="9441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 sz="9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sym typeface="Poppins"/>
              </a:rPr>
              <a:t>BPCE PS (Gestion des contrats) prend en charge la demande d’équipement en validant la prestation. </a:t>
            </a:r>
            <a:endParaRPr kumimoji="0" lang="fr-FR" sz="10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sym typeface="Arial"/>
            </a:endParaRPr>
          </a:p>
        </p:txBody>
      </p:sp>
      <p:sp>
        <p:nvSpPr>
          <p:cNvPr id="334" name="Ellipse 333">
            <a:extLst>
              <a:ext uri="{FF2B5EF4-FFF2-40B4-BE49-F238E27FC236}">
                <a16:creationId xmlns:a16="http://schemas.microsoft.com/office/drawing/2014/main" id="{F705DB66-DA91-CF26-B809-907F8215649B}"/>
              </a:ext>
            </a:extLst>
          </p:cNvPr>
          <p:cNvSpPr/>
          <p:nvPr/>
        </p:nvSpPr>
        <p:spPr>
          <a:xfrm>
            <a:off x="8581068" y="1415458"/>
            <a:ext cx="546687" cy="548766"/>
          </a:xfrm>
          <a:prstGeom prst="ellipse">
            <a:avLst/>
          </a:prstGeom>
          <a:solidFill>
            <a:srgbClr val="D7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4</a:t>
            </a:r>
          </a:p>
        </p:txBody>
      </p:sp>
      <p:sp>
        <p:nvSpPr>
          <p:cNvPr id="335" name="ZoneTexte 334">
            <a:extLst>
              <a:ext uri="{FF2B5EF4-FFF2-40B4-BE49-F238E27FC236}">
                <a16:creationId xmlns:a16="http://schemas.microsoft.com/office/drawing/2014/main" id="{D8AFFDC4-D849-F30A-10B3-99AEBAB87FB2}"/>
              </a:ext>
            </a:extLst>
          </p:cNvPr>
          <p:cNvSpPr txBox="1"/>
          <p:nvPr/>
        </p:nvSpPr>
        <p:spPr>
          <a:xfrm>
            <a:off x="7732702" y="2714757"/>
            <a:ext cx="21704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BPCE PS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EQUIPE GESTION DES CONTRATS </a:t>
            </a:r>
          </a:p>
        </p:txBody>
      </p:sp>
      <p:cxnSp>
        <p:nvCxnSpPr>
          <p:cNvPr id="336" name="Connecteur droit 335">
            <a:extLst>
              <a:ext uri="{FF2B5EF4-FFF2-40B4-BE49-F238E27FC236}">
                <a16:creationId xmlns:a16="http://schemas.microsoft.com/office/drawing/2014/main" id="{B63745F5-4C77-9B5D-580C-287439CBD484}"/>
              </a:ext>
            </a:extLst>
          </p:cNvPr>
          <p:cNvCxnSpPr>
            <a:cxnSpLocks/>
          </p:cNvCxnSpPr>
          <p:nvPr/>
        </p:nvCxnSpPr>
        <p:spPr>
          <a:xfrm>
            <a:off x="7796866" y="1668927"/>
            <a:ext cx="0" cy="4562475"/>
          </a:xfrm>
          <a:prstGeom prst="line">
            <a:avLst/>
          </a:prstGeom>
          <a:noFill/>
          <a:ln w="38100" cap="flat" cmpd="sng" algn="ctr">
            <a:solidFill>
              <a:srgbClr val="D7000F"/>
            </a:solidFill>
            <a:prstDash val="dashDot"/>
            <a:miter lim="800000"/>
          </a:ln>
          <a:effectLst/>
        </p:spPr>
      </p:cxnSp>
      <p:sp>
        <p:nvSpPr>
          <p:cNvPr id="337" name="Google Shape;108;p16">
            <a:extLst>
              <a:ext uri="{FF2B5EF4-FFF2-40B4-BE49-F238E27FC236}">
                <a16:creationId xmlns:a16="http://schemas.microsoft.com/office/drawing/2014/main" id="{FFFDA11B-1CFB-7E1A-F6AA-1C129E5724F5}"/>
              </a:ext>
            </a:extLst>
          </p:cNvPr>
          <p:cNvSpPr txBox="1"/>
          <p:nvPr/>
        </p:nvSpPr>
        <p:spPr>
          <a:xfrm>
            <a:off x="5722127" y="2324138"/>
            <a:ext cx="2023679" cy="449488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 sz="9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marL="228600" marR="0" lvl="0" indent="-228600" algn="l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10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sym typeface="Poppins"/>
              </a:rPr>
              <a:t>Le marché des Pros réceptionne </a:t>
            </a:r>
            <a:r>
              <a:rPr kumimoji="0" lang="fr-FR" sz="1067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sym typeface="Poppins"/>
              </a:rPr>
              <a:t>la demande du client</a:t>
            </a:r>
            <a:r>
              <a:rPr kumimoji="0" lang="fr-FR" sz="10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sym typeface="Poppins"/>
              </a:rPr>
              <a:t> sur une boite dédiée. </a:t>
            </a:r>
          </a:p>
          <a:p>
            <a:pPr marL="228600" marR="0" lvl="0" indent="-228600" algn="l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fr-FR" sz="1067" kern="0" dirty="0">
              <a:solidFill>
                <a:srgbClr val="000000"/>
              </a:solidFill>
              <a:sym typeface="Poppins"/>
            </a:endParaRPr>
          </a:p>
          <a:p>
            <a:pPr marL="228600" marR="0" lvl="0" indent="-228600" algn="l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10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sym typeface="Poppins"/>
              </a:rPr>
              <a:t>La demande de prise en charge </a:t>
            </a:r>
            <a:r>
              <a:rPr kumimoji="0" lang="fr-FR" sz="1067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sym typeface="Poppins"/>
              </a:rPr>
              <a:t>est transmise au CA Pro concerné par le client</a:t>
            </a:r>
            <a:r>
              <a:rPr kumimoji="0" lang="fr-FR" sz="10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sym typeface="Poppins"/>
              </a:rPr>
              <a:t>.</a:t>
            </a:r>
          </a:p>
          <a:p>
            <a:pPr marL="228600" marR="0" lvl="0" indent="-228600" algn="l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fr-FR" sz="1067" kern="0" dirty="0">
              <a:solidFill>
                <a:srgbClr val="000000"/>
              </a:solidFill>
              <a:sym typeface="Poppins"/>
            </a:endParaRPr>
          </a:p>
          <a:p>
            <a:pPr marL="228600" marR="0" lvl="0" indent="-228600" algn="l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10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sym typeface="Poppins"/>
              </a:rPr>
              <a:t>Le CA Pro </a:t>
            </a:r>
            <a:r>
              <a:rPr lang="fr-FR" sz="1067" kern="0" dirty="0">
                <a:solidFill>
                  <a:srgbClr val="000000"/>
                </a:solidFill>
                <a:sym typeface="Poppins"/>
              </a:rPr>
              <a:t>procède </a:t>
            </a:r>
            <a:r>
              <a:rPr lang="fr-FR" sz="1067" b="1" kern="0" dirty="0">
                <a:solidFill>
                  <a:srgbClr val="000000"/>
                </a:solidFill>
                <a:sym typeface="Poppins"/>
              </a:rPr>
              <a:t>aux contrôles nécessaires et </a:t>
            </a:r>
            <a:r>
              <a:rPr lang="fr-FR" sz="1067" kern="0" dirty="0">
                <a:solidFill>
                  <a:srgbClr val="000000"/>
                </a:solidFill>
                <a:sym typeface="Poppins"/>
              </a:rPr>
              <a:t>rappelle le client. </a:t>
            </a:r>
            <a:r>
              <a:rPr lang="fr-FR" sz="1067" b="1" kern="0" dirty="0">
                <a:solidFill>
                  <a:srgbClr val="000000"/>
                </a:solidFill>
                <a:sym typeface="Poppins"/>
              </a:rPr>
              <a:t>Il </a:t>
            </a:r>
            <a:r>
              <a:rPr kumimoji="0" lang="fr-FR" sz="1067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sym typeface="Poppins"/>
              </a:rPr>
              <a:t>saisit la </a:t>
            </a:r>
            <a:r>
              <a:rPr kumimoji="0" lang="fr-FR" sz="1067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sym typeface="Poppins"/>
              </a:rPr>
              <a:t>Myflow</a:t>
            </a:r>
            <a:endParaRPr kumimoji="0" lang="fr-FR" sz="1067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sym typeface="Poppins"/>
            </a:endParaRPr>
          </a:p>
          <a:p>
            <a:pPr marL="228600" marR="0" lvl="0" indent="-228600" algn="l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fr-FR" sz="1067" kern="0" dirty="0">
              <a:solidFill>
                <a:srgbClr val="000000"/>
              </a:solidFill>
              <a:sym typeface="Poppins"/>
            </a:endParaRPr>
          </a:p>
          <a:p>
            <a:pPr marL="228600" indent="-228600" algn="just" defTabSz="1219170">
              <a:buFont typeface="+mj-lt"/>
              <a:buAutoNum type="arabicPeriod"/>
              <a:defRPr/>
            </a:pPr>
            <a:r>
              <a:rPr kumimoji="0" lang="fr-FR" sz="10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sym typeface="Poppins"/>
              </a:rPr>
              <a:t>Les solutions régionales saisisse</a:t>
            </a:r>
            <a:r>
              <a:rPr lang="fr-FR" sz="1067" kern="0" dirty="0">
                <a:solidFill>
                  <a:srgbClr val="000000"/>
                </a:solidFill>
                <a:sym typeface="Poppins"/>
              </a:rPr>
              <a:t>nt le contrat sur OSC et transmettent les </a:t>
            </a:r>
            <a:r>
              <a:rPr lang="fr-FR" sz="1067" b="1" kern="0" dirty="0">
                <a:solidFill>
                  <a:srgbClr val="000000"/>
                </a:solidFill>
                <a:sym typeface="Poppins"/>
              </a:rPr>
              <a:t>2 contrats </a:t>
            </a:r>
            <a:r>
              <a:rPr lang="fr-FR" sz="1067" kern="0" dirty="0">
                <a:solidFill>
                  <a:srgbClr val="000000"/>
                </a:solidFill>
                <a:sym typeface="Poppins"/>
              </a:rPr>
              <a:t>au client</a:t>
            </a:r>
            <a:endParaRPr lang="fr-FR" sz="1067" kern="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  <a:p>
            <a:pPr marL="685794" lvl="1" indent="-228594" algn="just" defTabSz="1219170">
              <a:buFont typeface="Arial" panose="020B0604020202020204" pitchFamily="34" charset="0"/>
              <a:buChar char="•"/>
              <a:defRPr/>
            </a:pPr>
            <a:r>
              <a:rPr lang="fr-FR" sz="1000" b="1" kern="0" dirty="0">
                <a:solidFill>
                  <a:srgbClr val="C30F0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Contrat d’acquisition monétique </a:t>
            </a:r>
            <a:r>
              <a:rPr lang="fr-FR" sz="1000" b="1" kern="0" dirty="0" err="1">
                <a:solidFill>
                  <a:srgbClr val="C30F0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Tap</a:t>
            </a:r>
            <a:r>
              <a:rPr lang="fr-FR" sz="1000" b="1" kern="0" dirty="0">
                <a:solidFill>
                  <a:srgbClr val="C30F0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 to </a:t>
            </a:r>
            <a:r>
              <a:rPr lang="fr-FR" sz="1000" b="1" kern="0" dirty="0" err="1">
                <a:solidFill>
                  <a:srgbClr val="C30F0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Pay</a:t>
            </a:r>
            <a:r>
              <a:rPr lang="fr-FR" sz="1000" b="1" kern="0" dirty="0">
                <a:solidFill>
                  <a:srgbClr val="C30F0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 +</a:t>
            </a:r>
          </a:p>
          <a:p>
            <a:pPr marL="685794" lvl="1" indent="-228594" algn="just" defTabSz="1219170">
              <a:buFont typeface="Arial" panose="020B0604020202020204" pitchFamily="34" charset="0"/>
              <a:buChar char="•"/>
              <a:defRPr/>
            </a:pPr>
            <a:r>
              <a:rPr lang="fr-FR" sz="1000" b="1" kern="0" dirty="0">
                <a:solidFill>
                  <a:srgbClr val="C30F0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Contrat de service </a:t>
            </a:r>
            <a:r>
              <a:rPr lang="fr-FR" sz="1000" b="1" kern="0" dirty="0" err="1">
                <a:solidFill>
                  <a:srgbClr val="C30F0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Tap</a:t>
            </a:r>
            <a:r>
              <a:rPr lang="fr-FR" sz="1000" b="1" kern="0" dirty="0">
                <a:solidFill>
                  <a:srgbClr val="C30F0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 to </a:t>
            </a:r>
            <a:r>
              <a:rPr lang="fr-FR" sz="1000" b="1" kern="0" dirty="0" err="1">
                <a:solidFill>
                  <a:srgbClr val="C30F0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Pay</a:t>
            </a:r>
            <a:endParaRPr kumimoji="0" lang="fr-FR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sym typeface="Poppins"/>
            </a:endParaRPr>
          </a:p>
          <a:p>
            <a:pPr marL="0" marR="0" lvl="0" indent="0" algn="l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sym typeface="Poppins"/>
            </a:endParaRPr>
          </a:p>
          <a:p>
            <a:pPr marR="0" lvl="0" algn="l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sz="10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sym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32282641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3579" y="627016"/>
            <a:ext cx="376741" cy="392216"/>
          </a:xfrm>
        </p:spPr>
        <p:txBody>
          <a:bodyPr/>
          <a:lstStyle/>
          <a:p>
            <a:r>
              <a:rPr lang="fr-FR" sz="1800" dirty="0"/>
              <a:t>4</a:t>
            </a: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D063AE7B-FF61-87C1-FCAA-CB70045B3F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>
                <a:solidFill>
                  <a:srgbClr val="C00000"/>
                </a:solidFill>
              </a:rPr>
              <a:t>Zoom Parcours de souscription </a:t>
            </a:r>
            <a:r>
              <a:rPr lang="fr-FR" sz="2400" dirty="0"/>
              <a:t>semi-digital</a:t>
            </a:r>
          </a:p>
        </p:txBody>
      </p:sp>
      <p:pic>
        <p:nvPicPr>
          <p:cNvPr id="14347" name="Image 14346">
            <a:extLst>
              <a:ext uri="{FF2B5EF4-FFF2-40B4-BE49-F238E27FC236}">
                <a16:creationId xmlns:a16="http://schemas.microsoft.com/office/drawing/2014/main" id="{036FF362-BFA9-451E-98A7-65F11E0C0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80860"/>
            <a:ext cx="3178169" cy="2113250"/>
          </a:xfrm>
          <a:prstGeom prst="rect">
            <a:avLst/>
          </a:prstGeom>
        </p:spPr>
      </p:pic>
      <p:pic>
        <p:nvPicPr>
          <p:cNvPr id="14350" name="Image 14349">
            <a:extLst>
              <a:ext uri="{FF2B5EF4-FFF2-40B4-BE49-F238E27FC236}">
                <a16:creationId xmlns:a16="http://schemas.microsoft.com/office/drawing/2014/main" id="{E9DEAB3E-DE3F-6596-A020-DA5A3DF3F1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8169" y="1289424"/>
            <a:ext cx="3044618" cy="2844398"/>
          </a:xfrm>
          <a:prstGeom prst="rect">
            <a:avLst/>
          </a:prstGeom>
        </p:spPr>
      </p:pic>
      <p:pic>
        <p:nvPicPr>
          <p:cNvPr id="14352" name="Image 14351">
            <a:extLst>
              <a:ext uri="{FF2B5EF4-FFF2-40B4-BE49-F238E27FC236}">
                <a16:creationId xmlns:a16="http://schemas.microsoft.com/office/drawing/2014/main" id="{96F87637-20BB-F9F3-FF5B-9DF2C9B8FC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5694" y="1282089"/>
            <a:ext cx="2885502" cy="1391440"/>
          </a:xfrm>
          <a:prstGeom prst="rect">
            <a:avLst/>
          </a:prstGeom>
        </p:spPr>
      </p:pic>
      <p:pic>
        <p:nvPicPr>
          <p:cNvPr id="14354" name="Image 14353">
            <a:extLst>
              <a:ext uri="{FF2B5EF4-FFF2-40B4-BE49-F238E27FC236}">
                <a16:creationId xmlns:a16="http://schemas.microsoft.com/office/drawing/2014/main" id="{82C4251C-9133-73C3-F813-F76DF3BB54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75323" y="1282089"/>
            <a:ext cx="3116677" cy="3028654"/>
          </a:xfrm>
          <a:prstGeom prst="rect">
            <a:avLst/>
          </a:prstGeom>
        </p:spPr>
      </p:pic>
      <p:pic>
        <p:nvPicPr>
          <p:cNvPr id="14356" name="Image 14355">
            <a:extLst>
              <a:ext uri="{FF2B5EF4-FFF2-40B4-BE49-F238E27FC236}">
                <a16:creationId xmlns:a16="http://schemas.microsoft.com/office/drawing/2014/main" id="{095D3177-1291-3352-4A0E-32D7422F5E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8003" y="4184472"/>
            <a:ext cx="4868054" cy="2341087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sp>
        <p:nvSpPr>
          <p:cNvPr id="14357" name="ZoneTexte 14356">
            <a:extLst>
              <a:ext uri="{FF2B5EF4-FFF2-40B4-BE49-F238E27FC236}">
                <a16:creationId xmlns:a16="http://schemas.microsoft.com/office/drawing/2014/main" id="{20989565-31FF-46E4-538F-4C0FB2952FAE}"/>
              </a:ext>
            </a:extLst>
          </p:cNvPr>
          <p:cNvSpPr txBox="1"/>
          <p:nvPr/>
        </p:nvSpPr>
        <p:spPr>
          <a:xfrm>
            <a:off x="6916" y="1251671"/>
            <a:ext cx="31166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kern="0" dirty="0">
                <a:solidFill>
                  <a:srgbClr val="000000"/>
                </a:solidFill>
                <a:cs typeface="Arial"/>
                <a:sym typeface="Arial"/>
              </a:rPr>
              <a:t>Le saisie du formulaire de souscription par le client : Les divers écrans.</a:t>
            </a:r>
          </a:p>
        </p:txBody>
      </p:sp>
    </p:spTree>
    <p:extLst>
      <p:ext uri="{BB962C8B-B14F-4D97-AF65-F5344CB8AC3E}">
        <p14:creationId xmlns:p14="http://schemas.microsoft.com/office/powerpoint/2010/main" val="11659078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3579" y="627016"/>
            <a:ext cx="376741" cy="392216"/>
          </a:xfrm>
        </p:spPr>
        <p:txBody>
          <a:bodyPr/>
          <a:lstStyle/>
          <a:p>
            <a:r>
              <a:rPr lang="fr-FR" sz="1800" dirty="0"/>
              <a:t>4</a:t>
            </a: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D063AE7B-FF61-87C1-FCAA-CB70045B3F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>
                <a:solidFill>
                  <a:srgbClr val="C00000"/>
                </a:solidFill>
              </a:rPr>
              <a:t>Zoom sur le test d’éligibilité</a:t>
            </a:r>
            <a:endParaRPr lang="fr-FR" sz="2400" dirty="0"/>
          </a:p>
        </p:txBody>
      </p:sp>
      <p:pic>
        <p:nvPicPr>
          <p:cNvPr id="28" name="Image 27" descr="Une image contenant texte, capture d’écran, multimédia, Système d’exploitation&#10;&#10;Description générée automatiquement">
            <a:extLst>
              <a:ext uri="{FF2B5EF4-FFF2-40B4-BE49-F238E27FC236}">
                <a16:creationId xmlns:a16="http://schemas.microsoft.com/office/drawing/2014/main" id="{000A6E90-501B-6177-B053-F6F6063EC9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823" y="1153818"/>
            <a:ext cx="2252471" cy="4874575"/>
          </a:xfrm>
          <a:prstGeom prst="roundRect">
            <a:avLst/>
          </a:prstGeom>
        </p:spPr>
      </p:pic>
      <p:pic>
        <p:nvPicPr>
          <p:cNvPr id="29" name="Picture 4" descr="Mockup gratuit de Apple iPhone 13 (2021) en HD au format PNG et PSD avec  fond transparent">
            <a:extLst>
              <a:ext uri="{FF2B5EF4-FFF2-40B4-BE49-F238E27FC236}">
                <a16:creationId xmlns:a16="http://schemas.microsoft.com/office/drawing/2014/main" id="{E8274619-1D0B-F661-51AA-42F23BFF80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030" y="1029683"/>
            <a:ext cx="2325743" cy="4998710"/>
          </a:xfrm>
          <a:prstGeom prst="roundRect">
            <a:avLst>
              <a:gd name="adj" fmla="val 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Flèche : droite 29">
            <a:extLst>
              <a:ext uri="{FF2B5EF4-FFF2-40B4-BE49-F238E27FC236}">
                <a16:creationId xmlns:a16="http://schemas.microsoft.com/office/drawing/2014/main" id="{10691983-448D-F646-6914-5EE81212D13E}"/>
              </a:ext>
            </a:extLst>
          </p:cNvPr>
          <p:cNvSpPr/>
          <p:nvPr/>
        </p:nvSpPr>
        <p:spPr>
          <a:xfrm>
            <a:off x="9396020" y="3075186"/>
            <a:ext cx="662380" cy="288032"/>
          </a:xfrm>
          <a:prstGeom prst="rightArrow">
            <a:avLst/>
          </a:prstGeom>
          <a:solidFill>
            <a:srgbClr val="DB4B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sym typeface="Arial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32771E7A-F404-7E89-2B61-D4F1AD6ADEE9}"/>
              </a:ext>
            </a:extLst>
          </p:cNvPr>
          <p:cNvGrpSpPr/>
          <p:nvPr/>
        </p:nvGrpSpPr>
        <p:grpSpPr>
          <a:xfrm>
            <a:off x="7308325" y="979451"/>
            <a:ext cx="2325743" cy="4998710"/>
            <a:chOff x="5373105" y="1111932"/>
            <a:chExt cx="1565981" cy="3351684"/>
          </a:xfrm>
        </p:grpSpPr>
        <p:pic>
          <p:nvPicPr>
            <p:cNvPr id="14336" name="Image 14335" descr="Une image contenant texte, capture d’écran, Police, conception&#10;&#10;Description générée automatiquement">
              <a:extLst>
                <a:ext uri="{FF2B5EF4-FFF2-40B4-BE49-F238E27FC236}">
                  <a16:creationId xmlns:a16="http://schemas.microsoft.com/office/drawing/2014/main" id="{9CC5479A-7E7C-8487-5924-30A09763A5B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29470" y="1186468"/>
              <a:ext cx="1489134" cy="3222639"/>
            </a:xfrm>
            <a:prstGeom prst="roundRect">
              <a:avLst>
                <a:gd name="adj" fmla="val 13906"/>
              </a:avLst>
            </a:prstGeom>
            <a:ln w="19050">
              <a:noFill/>
            </a:ln>
          </p:spPr>
        </p:pic>
        <p:pic>
          <p:nvPicPr>
            <p:cNvPr id="14337" name="Picture 4" descr="Mockup gratuit de Apple iPhone 13 (2021) en HD au format PNG et PSD avec  fond transparent">
              <a:extLst>
                <a:ext uri="{FF2B5EF4-FFF2-40B4-BE49-F238E27FC236}">
                  <a16:creationId xmlns:a16="http://schemas.microsoft.com/office/drawing/2014/main" id="{5237D232-65C1-629E-0EA4-BC775C9E13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73105" y="1111932"/>
              <a:ext cx="1565981" cy="3351684"/>
            </a:xfrm>
            <a:prstGeom prst="roundRect">
              <a:avLst>
                <a:gd name="adj" fmla="val 0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4339" name="Groupe 14338">
            <a:extLst>
              <a:ext uri="{FF2B5EF4-FFF2-40B4-BE49-F238E27FC236}">
                <a16:creationId xmlns:a16="http://schemas.microsoft.com/office/drawing/2014/main" id="{888E2272-1E42-6999-17AF-4D5E7BCE43EC}"/>
              </a:ext>
            </a:extLst>
          </p:cNvPr>
          <p:cNvGrpSpPr/>
          <p:nvPr/>
        </p:nvGrpSpPr>
        <p:grpSpPr>
          <a:xfrm>
            <a:off x="4915684" y="989725"/>
            <a:ext cx="2325743" cy="4998708"/>
            <a:chOff x="2992731" y="1147253"/>
            <a:chExt cx="1565981" cy="3351683"/>
          </a:xfrm>
        </p:grpSpPr>
        <p:pic>
          <p:nvPicPr>
            <p:cNvPr id="14340" name="Image 14339">
              <a:extLst>
                <a:ext uri="{FF2B5EF4-FFF2-40B4-BE49-F238E27FC236}">
                  <a16:creationId xmlns:a16="http://schemas.microsoft.com/office/drawing/2014/main" id="{8877C1FB-B3C6-21D2-BC1A-77580170363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045749" y="1199720"/>
              <a:ext cx="1489134" cy="3222639"/>
            </a:xfrm>
            <a:prstGeom prst="roundRect">
              <a:avLst>
                <a:gd name="adj" fmla="val 14887"/>
              </a:avLst>
            </a:prstGeom>
          </p:spPr>
        </p:pic>
        <p:pic>
          <p:nvPicPr>
            <p:cNvPr id="14341" name="Picture 4" descr="Mockup gratuit de Apple iPhone 13 (2021) en HD au format PNG et PSD avec  fond transparent">
              <a:extLst>
                <a:ext uri="{FF2B5EF4-FFF2-40B4-BE49-F238E27FC236}">
                  <a16:creationId xmlns:a16="http://schemas.microsoft.com/office/drawing/2014/main" id="{9021180B-637A-7D06-7977-54990AD11E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92731" y="1147253"/>
              <a:ext cx="1565981" cy="3351683"/>
            </a:xfrm>
            <a:prstGeom prst="roundRect">
              <a:avLst>
                <a:gd name="adj" fmla="val 0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342" name="Ellipse 14341">
            <a:extLst>
              <a:ext uri="{FF2B5EF4-FFF2-40B4-BE49-F238E27FC236}">
                <a16:creationId xmlns:a16="http://schemas.microsoft.com/office/drawing/2014/main" id="{3AA5020F-2401-2F52-1409-34FBD05AFB4B}"/>
              </a:ext>
            </a:extLst>
          </p:cNvPr>
          <p:cNvSpPr/>
          <p:nvPr/>
        </p:nvSpPr>
        <p:spPr>
          <a:xfrm>
            <a:off x="4070248" y="4344145"/>
            <a:ext cx="778536" cy="65152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sym typeface="Arial"/>
            </a:endParaRPr>
          </a:p>
        </p:txBody>
      </p:sp>
      <p:sp>
        <p:nvSpPr>
          <p:cNvPr id="14343" name="Ellipse 14342">
            <a:extLst>
              <a:ext uri="{FF2B5EF4-FFF2-40B4-BE49-F238E27FC236}">
                <a16:creationId xmlns:a16="http://schemas.microsoft.com/office/drawing/2014/main" id="{22C9529B-737F-303B-04F1-419C9D83DCCE}"/>
              </a:ext>
            </a:extLst>
          </p:cNvPr>
          <p:cNvSpPr/>
          <p:nvPr/>
        </p:nvSpPr>
        <p:spPr>
          <a:xfrm>
            <a:off x="5420389" y="5261363"/>
            <a:ext cx="1389327" cy="314414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sym typeface="Arial"/>
            </a:endParaRPr>
          </a:p>
        </p:txBody>
      </p:sp>
      <p:sp>
        <p:nvSpPr>
          <p:cNvPr id="14344" name="ZoneTexte 14343">
            <a:extLst>
              <a:ext uri="{FF2B5EF4-FFF2-40B4-BE49-F238E27FC236}">
                <a16:creationId xmlns:a16="http://schemas.microsoft.com/office/drawing/2014/main" id="{0A25F25D-F8BD-EFA9-C3ED-B5995BA01525}"/>
              </a:ext>
            </a:extLst>
          </p:cNvPr>
          <p:cNvSpPr txBox="1"/>
          <p:nvPr/>
        </p:nvSpPr>
        <p:spPr>
          <a:xfrm>
            <a:off x="10135632" y="993605"/>
            <a:ext cx="1942314" cy="507831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200" kern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Si toutes les coches sont vertes = l’Iphone est compatible. </a:t>
            </a:r>
          </a:p>
          <a:p>
            <a:endParaRPr lang="fr-FR" sz="1200" kern="0">
              <a:solidFill>
                <a:srgbClr val="00B05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  <a:p>
            <a:pPr algn="ctr"/>
            <a:endParaRPr lang="fr-FR" sz="1200" kern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  <a:p>
            <a:r>
              <a:rPr lang="fr-FR" sz="1200" kern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Si l’une des coches est rouge :  </a:t>
            </a:r>
          </a:p>
          <a:p>
            <a:pPr algn="ctr"/>
            <a:endParaRPr lang="fr-FR" sz="1200" kern="0">
              <a:solidFill>
                <a:srgbClr val="FF0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  <a:p>
            <a:r>
              <a:rPr lang="fr-FR" sz="1200" kern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IOS Version et Patch de sécurité : le commerçant doit effectuer une mise à jour de son smartphone</a:t>
            </a:r>
          </a:p>
          <a:p>
            <a:endParaRPr lang="fr-FR" sz="1200" kern="0">
              <a:solidFill>
                <a:srgbClr val="FF0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  <a:p>
            <a:r>
              <a:rPr lang="fr-FR" sz="1200" kern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Passcode : Le commerçant doit mettre un code de verrouillage sur son Iphone </a:t>
            </a:r>
          </a:p>
          <a:p>
            <a:endParaRPr lang="fr-FR" sz="1200" kern="0">
              <a:solidFill>
                <a:srgbClr val="FF0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  <a:p>
            <a:r>
              <a:rPr lang="fr-FR" sz="1200" kern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NFC : l’Iphone n’est pas compatible. </a:t>
            </a:r>
          </a:p>
          <a:p>
            <a:endParaRPr lang="fr-FR" sz="1200" kern="0">
              <a:solidFill>
                <a:srgbClr val="FF0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  <a:p>
            <a:r>
              <a:rPr lang="fr-FR" sz="1200" kern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Le commerçant sera informé du mode opératoire à suivre en cas d’une mise à jour à effectuer.</a:t>
            </a:r>
          </a:p>
        </p:txBody>
      </p:sp>
      <p:sp>
        <p:nvSpPr>
          <p:cNvPr id="14349" name="ZoneTexte 14348">
            <a:extLst>
              <a:ext uri="{FF2B5EF4-FFF2-40B4-BE49-F238E27FC236}">
                <a16:creationId xmlns:a16="http://schemas.microsoft.com/office/drawing/2014/main" id="{D4752391-66C0-4F6E-B636-F6DBB53CC233}"/>
              </a:ext>
            </a:extLst>
          </p:cNvPr>
          <p:cNvSpPr txBox="1"/>
          <p:nvPr/>
        </p:nvSpPr>
        <p:spPr>
          <a:xfrm>
            <a:off x="5073943" y="6000151"/>
            <a:ext cx="213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kern="0" dirty="0">
                <a:solidFill>
                  <a:srgbClr val="000000"/>
                </a:solidFill>
                <a:cs typeface="Arial"/>
                <a:sym typeface="Arial"/>
              </a:rPr>
              <a:t>3. Clic sur le bouton «  Tester mon éligibilité »</a:t>
            </a:r>
          </a:p>
        </p:txBody>
      </p:sp>
      <p:sp>
        <p:nvSpPr>
          <p:cNvPr id="334" name="ZoneTexte 333">
            <a:extLst>
              <a:ext uri="{FF2B5EF4-FFF2-40B4-BE49-F238E27FC236}">
                <a16:creationId xmlns:a16="http://schemas.microsoft.com/office/drawing/2014/main" id="{9C46DE8B-ACB8-CA97-23C8-77D06D8CFA45}"/>
              </a:ext>
            </a:extLst>
          </p:cNvPr>
          <p:cNvSpPr txBox="1"/>
          <p:nvPr/>
        </p:nvSpPr>
        <p:spPr>
          <a:xfrm>
            <a:off x="2679584" y="6000151"/>
            <a:ext cx="213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kern="0" dirty="0">
                <a:solidFill>
                  <a:srgbClr val="000000"/>
                </a:solidFill>
                <a:cs typeface="Arial"/>
                <a:sym typeface="Arial"/>
              </a:rPr>
              <a:t>2.Ouverture de l’application après téléchargement</a:t>
            </a:r>
          </a:p>
        </p:txBody>
      </p:sp>
      <p:sp>
        <p:nvSpPr>
          <p:cNvPr id="335" name="ZoneTexte 334">
            <a:extLst>
              <a:ext uri="{FF2B5EF4-FFF2-40B4-BE49-F238E27FC236}">
                <a16:creationId xmlns:a16="http://schemas.microsoft.com/office/drawing/2014/main" id="{411C152B-1703-CF42-1787-6FE087AE36AD}"/>
              </a:ext>
            </a:extLst>
          </p:cNvPr>
          <p:cNvSpPr txBox="1"/>
          <p:nvPr/>
        </p:nvSpPr>
        <p:spPr>
          <a:xfrm>
            <a:off x="7741273" y="5978159"/>
            <a:ext cx="15162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kern="0" dirty="0">
                <a:solidFill>
                  <a:srgbClr val="000000"/>
                </a:solidFill>
                <a:cs typeface="Arial"/>
                <a:sym typeface="Arial"/>
              </a:rPr>
              <a:t>4. Affichage du résultat du test </a:t>
            </a:r>
          </a:p>
        </p:txBody>
      </p:sp>
      <p:sp>
        <p:nvSpPr>
          <p:cNvPr id="336" name="ZoneTexte 335">
            <a:extLst>
              <a:ext uri="{FF2B5EF4-FFF2-40B4-BE49-F238E27FC236}">
                <a16:creationId xmlns:a16="http://schemas.microsoft.com/office/drawing/2014/main" id="{C24BC8DF-6425-79C4-F1DB-6A234BDB490C}"/>
              </a:ext>
            </a:extLst>
          </p:cNvPr>
          <p:cNvSpPr txBox="1"/>
          <p:nvPr/>
        </p:nvSpPr>
        <p:spPr>
          <a:xfrm>
            <a:off x="123965" y="6000151"/>
            <a:ext cx="22206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kern="0">
                <a:solidFill>
                  <a:srgbClr val="000000"/>
                </a:solidFill>
                <a:cs typeface="Arial"/>
                <a:sym typeface="Arial"/>
              </a:rPr>
              <a:t>1.Téléchargement dans l’</a:t>
            </a:r>
            <a:r>
              <a:rPr lang="fr-FR" sz="1200" kern="0" err="1">
                <a:solidFill>
                  <a:srgbClr val="000000"/>
                </a:solidFill>
                <a:cs typeface="Arial"/>
                <a:sym typeface="Arial"/>
              </a:rPr>
              <a:t>AppStore</a:t>
            </a:r>
            <a:endParaRPr lang="fr-FR" sz="12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grpSp>
        <p:nvGrpSpPr>
          <p:cNvPr id="337" name="Groupe 336">
            <a:extLst>
              <a:ext uri="{FF2B5EF4-FFF2-40B4-BE49-F238E27FC236}">
                <a16:creationId xmlns:a16="http://schemas.microsoft.com/office/drawing/2014/main" id="{A4C7B20D-6DE8-8B03-13A9-95238E4A5BD9}"/>
              </a:ext>
            </a:extLst>
          </p:cNvPr>
          <p:cNvGrpSpPr/>
          <p:nvPr/>
        </p:nvGrpSpPr>
        <p:grpSpPr>
          <a:xfrm>
            <a:off x="57298" y="1113390"/>
            <a:ext cx="2357543" cy="4917415"/>
            <a:chOff x="6932699" y="1145614"/>
            <a:chExt cx="1912501" cy="3351684"/>
          </a:xfrm>
        </p:grpSpPr>
        <p:pic>
          <p:nvPicPr>
            <p:cNvPr id="338" name="Picture 24" descr="Image">
              <a:extLst>
                <a:ext uri="{FF2B5EF4-FFF2-40B4-BE49-F238E27FC236}">
                  <a16:creationId xmlns:a16="http://schemas.microsoft.com/office/drawing/2014/main" id="{A6906E0A-385A-E69D-4FA4-01E5CF8F80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81160" y="1220394"/>
              <a:ext cx="1824329" cy="3244142"/>
            </a:xfrm>
            <a:prstGeom prst="roundRect">
              <a:avLst>
                <a:gd name="adj" fmla="val 12908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9" name="Picture 4" descr="Mockup gratuit de Apple iPhone 13 (2021) en HD au format PNG et PSD avec  fond transparent">
              <a:extLst>
                <a:ext uri="{FF2B5EF4-FFF2-40B4-BE49-F238E27FC236}">
                  <a16:creationId xmlns:a16="http://schemas.microsoft.com/office/drawing/2014/main" id="{F19F99EF-3DB0-7EA7-94E8-C9EF3D017D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32699" y="1145614"/>
              <a:ext cx="1912501" cy="3351684"/>
            </a:xfrm>
            <a:prstGeom prst="roundRect">
              <a:avLst>
                <a:gd name="adj" fmla="val 0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0" name="Ellipse 339">
              <a:extLst>
                <a:ext uri="{FF2B5EF4-FFF2-40B4-BE49-F238E27FC236}">
                  <a16:creationId xmlns:a16="http://schemas.microsoft.com/office/drawing/2014/main" id="{7B14B3E1-7DCC-2492-8A8A-039611A39A92}"/>
                </a:ext>
              </a:extLst>
            </p:cNvPr>
            <p:cNvSpPr/>
            <p:nvPr/>
          </p:nvSpPr>
          <p:spPr>
            <a:xfrm>
              <a:off x="8278629" y="1494303"/>
              <a:ext cx="504000" cy="504000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1" name="Rectangle 340">
              <a:extLst>
                <a:ext uri="{FF2B5EF4-FFF2-40B4-BE49-F238E27FC236}">
                  <a16:creationId xmlns:a16="http://schemas.microsoft.com/office/drawing/2014/main" id="{06B4C823-2550-33BA-26FA-DD0F76C71FED}"/>
                </a:ext>
              </a:extLst>
            </p:cNvPr>
            <p:cNvSpPr/>
            <p:nvPr/>
          </p:nvSpPr>
          <p:spPr>
            <a:xfrm>
              <a:off x="7325303" y="1642499"/>
              <a:ext cx="930614" cy="144016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700" b="1" i="0" u="none" strike="noStrike" kern="0" cap="none" spc="0" normalizeH="0" baseline="0" noProof="0" err="1">
                  <a:ln>
                    <a:noFill/>
                  </a:ln>
                  <a:solidFill>
                    <a:srgbClr val="3F3F4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TapToPay</a:t>
              </a:r>
              <a:endParaRPr kumimoji="0" lang="fr-FR" sz="700" b="1" i="0" u="none" strike="noStrike" kern="0" cap="none" spc="0" normalizeH="0" baseline="0" noProof="0">
                <a:ln>
                  <a:noFill/>
                </a:ln>
                <a:solidFill>
                  <a:srgbClr val="3F3F4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342" name="Image 341" descr="Une image contenant texte, Police, logo, Graphique&#10;&#10;Description générée automatiquement">
              <a:extLst>
                <a:ext uri="{FF2B5EF4-FFF2-40B4-BE49-F238E27FC236}">
                  <a16:creationId xmlns:a16="http://schemas.microsoft.com/office/drawing/2014/main" id="{05B9EBE1-959A-2B58-44CA-0C8480A5C8D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074559" y="1614296"/>
              <a:ext cx="305753" cy="305753"/>
            </a:xfrm>
            <a:prstGeom prst="round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98B9D862-B1BB-2E84-1D76-76D1F0EDA7A0}"/>
              </a:ext>
            </a:extLst>
          </p:cNvPr>
          <p:cNvSpPr txBox="1"/>
          <p:nvPr/>
        </p:nvSpPr>
        <p:spPr>
          <a:xfrm>
            <a:off x="6313063" y="176793"/>
            <a:ext cx="5183612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FR" sz="1200" b="1" kern="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  <a:sym typeface="Arial"/>
              </a:rPr>
              <a:t>Dans le parcours Agence ou le parcours semi-digital, le client doit </a:t>
            </a:r>
            <a:r>
              <a:rPr lang="fr-FR" sz="1200" b="1" kern="0" dirty="0">
                <a:solidFill>
                  <a:srgbClr val="C00000"/>
                </a:solidFill>
                <a:cs typeface="Arial"/>
                <a:sym typeface="Arial"/>
              </a:rPr>
              <a:t>obligatoirement</a:t>
            </a:r>
            <a:r>
              <a:rPr lang="fr-FR" sz="1200" b="1" kern="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  <a:sym typeface="Arial"/>
              </a:rPr>
              <a:t> vérifier l’éligibilité de son </a:t>
            </a:r>
            <a:r>
              <a:rPr lang="fr-FR" sz="1200" b="1" kern="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  <a:sym typeface="Arial"/>
              </a:rPr>
              <a:t>Iphone</a:t>
            </a:r>
            <a:r>
              <a:rPr lang="fr-FR" sz="1200" b="1" kern="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  <a:sym typeface="Arial"/>
              </a:rPr>
              <a:t> en téléchargeant l’application </a:t>
            </a:r>
            <a:r>
              <a:rPr lang="fr-FR" sz="1200" b="1" kern="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  <a:sym typeface="Arial"/>
              </a:rPr>
              <a:t>Tap</a:t>
            </a:r>
            <a:r>
              <a:rPr lang="fr-FR" sz="1200" b="1" kern="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  <a:sym typeface="Arial"/>
              </a:rPr>
              <a:t> to </a:t>
            </a:r>
            <a:r>
              <a:rPr lang="fr-FR" sz="1200" b="1" kern="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  <a:sym typeface="Arial"/>
              </a:rPr>
              <a:t>Pay</a:t>
            </a:r>
            <a:r>
              <a:rPr lang="fr-FR" sz="1200" b="1" kern="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  <a:sym typeface="Arial"/>
              </a:rPr>
              <a:t> depuis l’App Store. </a:t>
            </a:r>
          </a:p>
        </p:txBody>
      </p:sp>
    </p:spTree>
    <p:extLst>
      <p:ext uri="{BB962C8B-B14F-4D97-AF65-F5344CB8AC3E}">
        <p14:creationId xmlns:p14="http://schemas.microsoft.com/office/powerpoint/2010/main" val="22724455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3579" y="627016"/>
            <a:ext cx="376741" cy="392216"/>
          </a:xfrm>
        </p:spPr>
        <p:txBody>
          <a:bodyPr/>
          <a:lstStyle/>
          <a:p>
            <a:r>
              <a:rPr lang="fr-FR" sz="1800" dirty="0"/>
              <a:t>4</a:t>
            </a: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D063AE7B-FF61-87C1-FCAA-CB70045B3F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>
                <a:solidFill>
                  <a:srgbClr val="C00000"/>
                </a:solidFill>
              </a:rPr>
              <a:t>Parcours d’enrôlement du client (1/2)</a:t>
            </a:r>
            <a:endParaRPr lang="fr-FR" sz="2400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CDA22EBA-EF25-7784-58DE-6F4922D04279}"/>
              </a:ext>
            </a:extLst>
          </p:cNvPr>
          <p:cNvSpPr txBox="1">
            <a:spLocks/>
          </p:cNvSpPr>
          <p:nvPr/>
        </p:nvSpPr>
        <p:spPr>
          <a:xfrm>
            <a:off x="695325" y="1115689"/>
            <a:ext cx="10799999" cy="432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8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MAILS D’ONBOARDING </a:t>
            </a:r>
          </a:p>
        </p:txBody>
      </p:sp>
      <p:pic>
        <p:nvPicPr>
          <p:cNvPr id="41" name="Picture 2" descr="Comment écrire un e-mail formel ? - Parlez-vous French">
            <a:extLst>
              <a:ext uri="{FF2B5EF4-FFF2-40B4-BE49-F238E27FC236}">
                <a16:creationId xmlns:a16="http://schemas.microsoft.com/office/drawing/2014/main" id="{383CD81B-16BF-44B3-4BCC-C0B1C05675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99"/>
          <a:stretch/>
        </p:blipFill>
        <p:spPr bwMode="auto">
          <a:xfrm>
            <a:off x="6730108" y="4183203"/>
            <a:ext cx="5280587" cy="2148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2" name="Groupe 41">
            <a:extLst>
              <a:ext uri="{FF2B5EF4-FFF2-40B4-BE49-F238E27FC236}">
                <a16:creationId xmlns:a16="http://schemas.microsoft.com/office/drawing/2014/main" id="{79302EBC-9D4C-C942-170A-14231C504250}"/>
              </a:ext>
            </a:extLst>
          </p:cNvPr>
          <p:cNvGrpSpPr/>
          <p:nvPr/>
        </p:nvGrpSpPr>
        <p:grpSpPr>
          <a:xfrm>
            <a:off x="6731100" y="1735464"/>
            <a:ext cx="5280587" cy="3619993"/>
            <a:chOff x="1238250" y="623888"/>
            <a:chExt cx="7277464" cy="4252118"/>
          </a:xfrm>
        </p:grpSpPr>
        <p:pic>
          <p:nvPicPr>
            <p:cNvPr id="43" name="Picture 2" descr="Comment écrire un e-mail formel ? - Parlez-vous French">
              <a:extLst>
                <a:ext uri="{FF2B5EF4-FFF2-40B4-BE49-F238E27FC236}">
                  <a16:creationId xmlns:a16="http://schemas.microsoft.com/office/drawing/2014/main" id="{9F024892-EF7C-FD8A-456A-440313A03C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8250" y="623888"/>
              <a:ext cx="7277464" cy="42521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5D627C0E-C1C9-7608-E157-8DA749156748}"/>
                </a:ext>
              </a:extLst>
            </p:cNvPr>
            <p:cNvSpPr txBox="1"/>
            <p:nvPr/>
          </p:nvSpPr>
          <p:spPr>
            <a:xfrm>
              <a:off x="5004049" y="787218"/>
              <a:ext cx="3259795" cy="445952"/>
            </a:xfrm>
            <a:prstGeom prst="rect">
              <a:avLst/>
            </a:prstGeom>
            <a:solidFill>
              <a:srgbClr val="4D4D4D"/>
            </a:solidFill>
          </p:spPr>
          <p:txBody>
            <a:bodyPr wrap="square">
              <a:spAutoFit/>
            </a:bodyPr>
            <a:lstStyle/>
            <a:p>
              <a:pPr defTabSz="1219170"/>
              <a:endParaRPr lang="fr-FR" sz="1867" kern="0">
                <a:solidFill>
                  <a:srgbClr val="FFFFFF"/>
                </a:solidFill>
                <a:latin typeface="Times New Roman" panose="02020603050405020304" pitchFamily="18" charset="0"/>
                <a:cs typeface="Arial"/>
                <a:sym typeface="Arial"/>
              </a:endParaRP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C5CA6FDB-DA35-1460-66B8-0EE0306CD321}"/>
                </a:ext>
              </a:extLst>
            </p:cNvPr>
            <p:cNvSpPr txBox="1"/>
            <p:nvPr/>
          </p:nvSpPr>
          <p:spPr>
            <a:xfrm>
              <a:off x="1631107" y="806626"/>
              <a:ext cx="3259795" cy="445952"/>
            </a:xfrm>
            <a:prstGeom prst="rect">
              <a:avLst/>
            </a:prstGeom>
            <a:solidFill>
              <a:srgbClr val="4D4D4D"/>
            </a:solidFill>
          </p:spPr>
          <p:txBody>
            <a:bodyPr wrap="square">
              <a:spAutoFit/>
            </a:bodyPr>
            <a:lstStyle/>
            <a:p>
              <a:pPr defTabSz="1219170"/>
              <a:endParaRPr lang="fr-FR" sz="1867" kern="0">
                <a:solidFill>
                  <a:srgbClr val="FFFFFF"/>
                </a:solidFill>
                <a:latin typeface="Times New Roman" panose="02020603050405020304" pitchFamily="18" charset="0"/>
                <a:cs typeface="Arial"/>
                <a:sym typeface="Arial"/>
              </a:endParaRPr>
            </a:p>
          </p:txBody>
        </p:sp>
      </p:grpSp>
      <p:pic>
        <p:nvPicPr>
          <p:cNvPr id="46" name="Picture 2" descr="Comment écrire un e-mail formel ? - Parlez-vous French">
            <a:extLst>
              <a:ext uri="{FF2B5EF4-FFF2-40B4-BE49-F238E27FC236}">
                <a16:creationId xmlns:a16="http://schemas.microsoft.com/office/drawing/2014/main" id="{C405BB0E-29BC-0597-7F76-6CBE685D20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99"/>
          <a:stretch/>
        </p:blipFill>
        <p:spPr bwMode="auto">
          <a:xfrm>
            <a:off x="665983" y="4183203"/>
            <a:ext cx="5280587" cy="2092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7" name="Groupe 46">
            <a:extLst>
              <a:ext uri="{FF2B5EF4-FFF2-40B4-BE49-F238E27FC236}">
                <a16:creationId xmlns:a16="http://schemas.microsoft.com/office/drawing/2014/main" id="{5CC1E70D-0061-8685-BD07-ED68F67781B2}"/>
              </a:ext>
            </a:extLst>
          </p:cNvPr>
          <p:cNvGrpSpPr/>
          <p:nvPr/>
        </p:nvGrpSpPr>
        <p:grpSpPr>
          <a:xfrm>
            <a:off x="666975" y="1735464"/>
            <a:ext cx="5280587" cy="3619993"/>
            <a:chOff x="1238250" y="623888"/>
            <a:chExt cx="7277464" cy="4252118"/>
          </a:xfrm>
        </p:grpSpPr>
        <p:pic>
          <p:nvPicPr>
            <p:cNvPr id="48" name="Picture 2" descr="Comment écrire un e-mail formel ? - Parlez-vous French">
              <a:extLst>
                <a:ext uri="{FF2B5EF4-FFF2-40B4-BE49-F238E27FC236}">
                  <a16:creationId xmlns:a16="http://schemas.microsoft.com/office/drawing/2014/main" id="{F39D40E4-F512-0CB1-A0A0-A0B6C8986C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8250" y="623888"/>
              <a:ext cx="7277464" cy="42521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9" name="ZoneTexte 48">
              <a:extLst>
                <a:ext uri="{FF2B5EF4-FFF2-40B4-BE49-F238E27FC236}">
                  <a16:creationId xmlns:a16="http://schemas.microsoft.com/office/drawing/2014/main" id="{C9007414-5AC2-F373-EB01-0D886DAE40E4}"/>
                </a:ext>
              </a:extLst>
            </p:cNvPr>
            <p:cNvSpPr txBox="1"/>
            <p:nvPr/>
          </p:nvSpPr>
          <p:spPr>
            <a:xfrm>
              <a:off x="5004049" y="787218"/>
              <a:ext cx="3259795" cy="445952"/>
            </a:xfrm>
            <a:prstGeom prst="rect">
              <a:avLst/>
            </a:prstGeom>
            <a:solidFill>
              <a:srgbClr val="4D4D4D"/>
            </a:solidFill>
          </p:spPr>
          <p:txBody>
            <a:bodyPr wrap="square">
              <a:spAutoFit/>
            </a:bodyPr>
            <a:lstStyle/>
            <a:p>
              <a:pPr defTabSz="1219170"/>
              <a:endParaRPr lang="fr-FR" sz="1867" kern="0">
                <a:solidFill>
                  <a:srgbClr val="FFFFFF"/>
                </a:solidFill>
                <a:latin typeface="Times New Roman" panose="02020603050405020304" pitchFamily="18" charset="0"/>
                <a:cs typeface="Arial"/>
                <a:sym typeface="Arial"/>
              </a:endParaRPr>
            </a:p>
          </p:txBody>
        </p:sp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3C8EB974-E2A8-6BEB-2261-90F8159569BB}"/>
                </a:ext>
              </a:extLst>
            </p:cNvPr>
            <p:cNvSpPr txBox="1"/>
            <p:nvPr/>
          </p:nvSpPr>
          <p:spPr>
            <a:xfrm>
              <a:off x="1631107" y="806626"/>
              <a:ext cx="3259795" cy="445952"/>
            </a:xfrm>
            <a:prstGeom prst="rect">
              <a:avLst/>
            </a:prstGeom>
            <a:solidFill>
              <a:srgbClr val="4D4D4D"/>
            </a:solidFill>
          </p:spPr>
          <p:txBody>
            <a:bodyPr wrap="square">
              <a:spAutoFit/>
            </a:bodyPr>
            <a:lstStyle/>
            <a:p>
              <a:pPr defTabSz="1219170"/>
              <a:endParaRPr lang="fr-FR" sz="1867" kern="0">
                <a:solidFill>
                  <a:srgbClr val="FFFFFF"/>
                </a:solidFill>
                <a:latin typeface="Times New Roman" panose="02020603050405020304" pitchFamily="18" charset="0"/>
                <a:cs typeface="Arial"/>
                <a:sym typeface="Arial"/>
              </a:endParaRPr>
            </a:p>
          </p:txBody>
        </p:sp>
      </p:grpSp>
      <p:sp>
        <p:nvSpPr>
          <p:cNvPr id="51" name="ZoneTexte 50">
            <a:extLst>
              <a:ext uri="{FF2B5EF4-FFF2-40B4-BE49-F238E27FC236}">
                <a16:creationId xmlns:a16="http://schemas.microsoft.com/office/drawing/2014/main" id="{0E7659D5-A769-9E41-A73B-60DC48A30C28}"/>
              </a:ext>
            </a:extLst>
          </p:cNvPr>
          <p:cNvSpPr txBox="1"/>
          <p:nvPr/>
        </p:nvSpPr>
        <p:spPr>
          <a:xfrm>
            <a:off x="868989" y="2242476"/>
            <a:ext cx="4823713" cy="4033412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defTabSz="1219170">
              <a:defRPr/>
            </a:pPr>
            <a:r>
              <a:rPr lang="fr-FR" sz="1067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Bonjour [FIRSTNAME] [LASTNAME],</a:t>
            </a:r>
            <a:br>
              <a:rPr lang="fr-FR" sz="1067" kern="0" dirty="0">
                <a:solidFill>
                  <a:srgbClr val="00669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</a:br>
            <a:br>
              <a:rPr lang="fr-FR" sz="1067" kern="0" dirty="0">
                <a:solidFill>
                  <a:srgbClr val="00669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</a:br>
            <a:r>
              <a:rPr lang="fr-FR" sz="1067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Vous avez souscrit à une offre </a:t>
            </a:r>
            <a:r>
              <a:rPr lang="fr-FR" sz="1067" kern="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TapToPay</a:t>
            </a:r>
            <a:r>
              <a:rPr lang="fr-FR" sz="1067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 sur iPhone au sein de votre établissement Caisse d'Epargne et nous vous en remercions.</a:t>
            </a:r>
            <a:br>
              <a:rPr lang="fr-FR" sz="1067" kern="0" dirty="0">
                <a:solidFill>
                  <a:srgbClr val="00669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</a:br>
            <a:br>
              <a:rPr lang="fr-FR" sz="1067" kern="0" dirty="0">
                <a:solidFill>
                  <a:srgbClr val="00669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</a:br>
            <a:r>
              <a:rPr lang="fr-FR" sz="1067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Voici votre login de connexion : </a:t>
            </a:r>
            <a:r>
              <a:rPr lang="fr-FR" sz="1067" b="1" kern="0" dirty="0">
                <a:solidFill>
                  <a:srgbClr val="3366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[LOGIN]</a:t>
            </a:r>
            <a:br>
              <a:rPr lang="fr-FR" sz="1067" kern="0" dirty="0">
                <a:solidFill>
                  <a:srgbClr val="00669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</a:br>
            <a:r>
              <a:rPr lang="fr-FR" sz="1067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Pour des mesures de sécurité, votre mot de passe temporaire vous sera transmis dans un second email.</a:t>
            </a:r>
          </a:p>
          <a:p>
            <a:pPr defTabSz="1219170">
              <a:defRPr/>
            </a:pPr>
            <a:r>
              <a:rPr lang="fr-FR" sz="1067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 </a:t>
            </a:r>
          </a:p>
          <a:p>
            <a:pPr defTabSz="1219170">
              <a:defRPr/>
            </a:pPr>
            <a:r>
              <a:rPr lang="fr-FR" sz="1067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Afin d'accéder au service et réaliser vos premières transactions, n'oubliez pas de télécharger l'application sur votre Smartphone en cliquant sur ces liens ou en flashant ces QR Codes :</a:t>
            </a:r>
          </a:p>
          <a:p>
            <a:pPr defTabSz="1219170">
              <a:defRPr/>
            </a:pPr>
            <a:endParaRPr lang="fr-FR" sz="1067" kern="0" dirty="0">
              <a:solidFill>
                <a:srgbClr val="006699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  <a:p>
            <a:pPr defTabSz="1219170">
              <a:defRPr/>
            </a:pPr>
            <a:endParaRPr lang="fr-FR" sz="1067" kern="0" dirty="0">
              <a:solidFill>
                <a:srgbClr val="006699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  <a:p>
            <a:pPr defTabSz="1219170">
              <a:defRPr/>
            </a:pPr>
            <a:endParaRPr lang="fr-FR" sz="1067" kern="0" dirty="0">
              <a:solidFill>
                <a:srgbClr val="006699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  <a:p>
            <a:pPr defTabSz="1219170">
              <a:defRPr/>
            </a:pPr>
            <a:endParaRPr lang="fr-FR" sz="1067" kern="0" dirty="0">
              <a:solidFill>
                <a:srgbClr val="006699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  <a:p>
            <a:pPr defTabSz="1219170">
              <a:defRPr/>
            </a:pPr>
            <a:endParaRPr lang="fr-FR" sz="1067" kern="0" dirty="0">
              <a:solidFill>
                <a:srgbClr val="006699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  <a:p>
            <a:pPr defTabSz="1219170">
              <a:defRPr/>
            </a:pPr>
            <a:r>
              <a:rPr lang="fr-FR" sz="1067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Si vous avez des questions ou besoin d'une assistance, vous pouvez nous contacter via notre formulaire intégré dans votre application de paiement ou via ce lien </a:t>
            </a:r>
            <a:r>
              <a:rPr lang="fr-FR" sz="1067" kern="0" dirty="0" err="1">
                <a:solidFill>
                  <a:srgbClr val="3366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  <a:hlinkClick r:id="rId3"/>
              </a:rPr>
              <a:t>fomulaire</a:t>
            </a:r>
            <a:r>
              <a:rPr lang="fr-FR" sz="1067" kern="0" dirty="0">
                <a:solidFill>
                  <a:srgbClr val="3366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  <a:hlinkClick r:id="rId3"/>
              </a:rPr>
              <a:t> de contact</a:t>
            </a:r>
            <a:r>
              <a:rPr lang="fr-FR" sz="1067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  <a:hlinkClick r:id="rId3"/>
              </a:rPr>
              <a:t>.</a:t>
            </a:r>
            <a:br>
              <a:rPr lang="fr-FR" sz="1067" kern="0" dirty="0">
                <a:solidFill>
                  <a:srgbClr val="00669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</a:br>
            <a:br>
              <a:rPr lang="fr-FR" sz="1067" kern="0" dirty="0">
                <a:solidFill>
                  <a:srgbClr val="00669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</a:br>
            <a:r>
              <a:rPr lang="fr-FR" sz="1067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Bien cordialement,</a:t>
            </a:r>
            <a:br>
              <a:rPr lang="fr-FR" sz="1067" kern="0" dirty="0">
                <a:solidFill>
                  <a:srgbClr val="00669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</a:br>
            <a:r>
              <a:rPr lang="fr-FR" sz="1067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Votre Assistance Monétique</a:t>
            </a:r>
            <a:br>
              <a:rPr lang="fr-FR" sz="1067" kern="0" dirty="0">
                <a:solidFill>
                  <a:srgbClr val="00669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</a:br>
            <a:r>
              <a:rPr lang="fr-FR" sz="1067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Caisse d'Epargne</a:t>
            </a: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6120A134-5011-7E5C-7B93-F3E0E74F5EE5}"/>
              </a:ext>
            </a:extLst>
          </p:cNvPr>
          <p:cNvSpPr txBox="1"/>
          <p:nvPr/>
        </p:nvSpPr>
        <p:spPr>
          <a:xfrm>
            <a:off x="858997" y="1808158"/>
            <a:ext cx="4905807" cy="297454"/>
          </a:xfrm>
          <a:prstGeom prst="rect">
            <a:avLst/>
          </a:prstGeom>
          <a:solidFill>
            <a:srgbClr val="4D4D4D"/>
          </a:solidFill>
        </p:spPr>
        <p:txBody>
          <a:bodyPr wrap="square">
            <a:spAutoFit/>
          </a:bodyPr>
          <a:lstStyle/>
          <a:p>
            <a:pPr defTabSz="1219170"/>
            <a:r>
              <a:rPr lang="fr-FR" sz="1333" b="1" kern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Objet : </a:t>
            </a:r>
            <a:r>
              <a:rPr lang="fr-FR" sz="1333" b="1" kern="0" err="1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TapToPay</a:t>
            </a:r>
            <a:r>
              <a:rPr lang="fr-FR" sz="1333" b="1" kern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 sur </a:t>
            </a:r>
            <a:r>
              <a:rPr lang="fr-FR" sz="1333" b="1" kern="0" err="1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iphone</a:t>
            </a:r>
            <a:r>
              <a:rPr lang="fr-FR" sz="1333" b="1" kern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 – Votre login</a:t>
            </a:r>
            <a:endParaRPr lang="fr-FR" sz="1333" kern="0">
              <a:solidFill>
                <a:srgbClr val="FFFFFF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</p:txBody>
      </p:sp>
      <p:pic>
        <p:nvPicPr>
          <p:cNvPr id="53" name="Image 52">
            <a:extLst>
              <a:ext uri="{FF2B5EF4-FFF2-40B4-BE49-F238E27FC236}">
                <a16:creationId xmlns:a16="http://schemas.microsoft.com/office/drawing/2014/main" id="{7EA68643-CC50-34C5-6241-8A74AD551F4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5913" t="64252" r="-14780" b="52"/>
          <a:stretch/>
        </p:blipFill>
        <p:spPr>
          <a:xfrm>
            <a:off x="1456024" y="4360213"/>
            <a:ext cx="2016224" cy="561291"/>
          </a:xfrm>
          <a:prstGeom prst="rect">
            <a:avLst/>
          </a:prstGeom>
        </p:spPr>
      </p:pic>
      <p:pic>
        <p:nvPicPr>
          <p:cNvPr id="54" name="Picture 4" descr="Code QR — Wikipédia">
            <a:extLst>
              <a:ext uri="{FF2B5EF4-FFF2-40B4-BE49-F238E27FC236}">
                <a16:creationId xmlns:a16="http://schemas.microsoft.com/office/drawing/2014/main" id="{63F1EEB7-2B19-7DF8-BEDC-12AB2F90A0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0505" y="4318513"/>
            <a:ext cx="644691" cy="644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ZoneTexte 55">
            <a:extLst>
              <a:ext uri="{FF2B5EF4-FFF2-40B4-BE49-F238E27FC236}">
                <a16:creationId xmlns:a16="http://schemas.microsoft.com/office/drawing/2014/main" id="{DAC1BFD3-E732-5448-D905-A5A4DCB2B592}"/>
              </a:ext>
            </a:extLst>
          </p:cNvPr>
          <p:cNvSpPr txBox="1"/>
          <p:nvPr/>
        </p:nvSpPr>
        <p:spPr>
          <a:xfrm>
            <a:off x="7013968" y="2298128"/>
            <a:ext cx="4695523" cy="4033412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defTabSz="1219170">
              <a:defRPr/>
            </a:pPr>
            <a:r>
              <a:rPr lang="fr-FR" sz="1067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Bonjour [FIRSTNAME] [LASTNAME],</a:t>
            </a:r>
            <a:br>
              <a:rPr lang="fr-FR" sz="1067" kern="0" dirty="0">
                <a:solidFill>
                  <a:srgbClr val="00669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</a:br>
            <a:br>
              <a:rPr lang="fr-FR" sz="1067" kern="0" dirty="0">
                <a:solidFill>
                  <a:srgbClr val="00669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</a:br>
            <a:r>
              <a:rPr lang="fr-FR" sz="1067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Vous avez souscrit à une offre </a:t>
            </a:r>
            <a:r>
              <a:rPr lang="fr-FR" sz="1067" kern="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TapToPay</a:t>
            </a:r>
            <a:r>
              <a:rPr lang="fr-FR" sz="1067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 sur iPhone au sein de votre établissement Caisse d'Epargne et nous vous en remercions.</a:t>
            </a:r>
            <a:br>
              <a:rPr lang="fr-FR" sz="1067" kern="0" dirty="0">
                <a:solidFill>
                  <a:srgbClr val="00669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</a:br>
            <a:br>
              <a:rPr lang="fr-FR" sz="1067" kern="0" dirty="0">
                <a:solidFill>
                  <a:srgbClr val="00669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</a:br>
            <a:r>
              <a:rPr lang="fr-FR" sz="1067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Comme convenu, veuillez trouver votre mot de passe provisoire :  </a:t>
            </a:r>
            <a:r>
              <a:rPr lang="fr-FR" sz="1067" b="1" kern="0" dirty="0">
                <a:solidFill>
                  <a:srgbClr val="3366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[PASSWORD]</a:t>
            </a:r>
            <a:endParaRPr lang="fr-FR" sz="1067" kern="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  <a:p>
            <a:pPr defTabSz="1219170">
              <a:defRPr/>
            </a:pPr>
            <a:r>
              <a:rPr lang="fr-FR" sz="1067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Ce mot de passe devra être modifié dès la première connexion.</a:t>
            </a:r>
          </a:p>
          <a:p>
            <a:pPr defTabSz="1219170">
              <a:defRPr/>
            </a:pPr>
            <a:r>
              <a:rPr lang="fr-FR" sz="1067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 </a:t>
            </a:r>
          </a:p>
          <a:p>
            <a:pPr defTabSz="1219170">
              <a:defRPr/>
            </a:pPr>
            <a:r>
              <a:rPr lang="fr-FR" sz="1067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Afin d'accéder au service et réaliser vos premières transactions, n'oubliez pas de télécharger l'application sur votre Smartphone en cliquant sur ces liens ou en flashant ces QR Codes :</a:t>
            </a:r>
          </a:p>
          <a:p>
            <a:pPr defTabSz="1219170">
              <a:defRPr/>
            </a:pPr>
            <a:endParaRPr lang="fr-FR" sz="1067" kern="0" dirty="0">
              <a:solidFill>
                <a:srgbClr val="006699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  <a:p>
            <a:pPr defTabSz="1219170">
              <a:defRPr/>
            </a:pPr>
            <a:endParaRPr lang="fr-FR" sz="1067" kern="0" dirty="0">
              <a:solidFill>
                <a:srgbClr val="006699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  <a:p>
            <a:pPr defTabSz="1219170">
              <a:defRPr/>
            </a:pPr>
            <a:endParaRPr lang="fr-FR" sz="1067" kern="0" dirty="0">
              <a:solidFill>
                <a:srgbClr val="006699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  <a:p>
            <a:pPr defTabSz="1219170">
              <a:defRPr/>
            </a:pPr>
            <a:endParaRPr lang="fr-FR" sz="1067" kern="0" dirty="0">
              <a:solidFill>
                <a:srgbClr val="006699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  <a:p>
            <a:pPr defTabSz="1219170">
              <a:defRPr/>
            </a:pPr>
            <a:endParaRPr lang="fr-FR" sz="1067" kern="0" dirty="0">
              <a:solidFill>
                <a:srgbClr val="006699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  <a:p>
            <a:pPr defTabSz="1219170">
              <a:defRPr/>
            </a:pPr>
            <a:r>
              <a:rPr lang="fr-FR" sz="1067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Si vous avez des questions ou besoin d'une assistance, vous pouvez nous contacter via notre formulaire intégré dans votre application de paiement ou via ce lien </a:t>
            </a:r>
            <a:r>
              <a:rPr lang="fr-FR" sz="1067" kern="0" dirty="0" err="1">
                <a:solidFill>
                  <a:srgbClr val="3366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  <a:hlinkClick r:id="rId3"/>
              </a:rPr>
              <a:t>fomulaire</a:t>
            </a:r>
            <a:r>
              <a:rPr lang="fr-FR" sz="1067" kern="0" dirty="0">
                <a:solidFill>
                  <a:srgbClr val="3366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  <a:hlinkClick r:id="rId3"/>
              </a:rPr>
              <a:t> de contact</a:t>
            </a:r>
            <a:r>
              <a:rPr lang="fr-FR" sz="1067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  <a:hlinkClick r:id="rId3"/>
              </a:rPr>
              <a:t>.</a:t>
            </a:r>
            <a:br>
              <a:rPr lang="fr-FR" sz="1067" kern="0" dirty="0">
                <a:solidFill>
                  <a:srgbClr val="00669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</a:br>
            <a:br>
              <a:rPr lang="fr-FR" sz="1067" kern="0" dirty="0">
                <a:solidFill>
                  <a:srgbClr val="00669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</a:br>
            <a:r>
              <a:rPr lang="fr-FR" sz="1067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Bien cordialement,</a:t>
            </a:r>
            <a:br>
              <a:rPr lang="fr-FR" sz="1067" kern="0" dirty="0">
                <a:solidFill>
                  <a:srgbClr val="00669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</a:br>
            <a:r>
              <a:rPr lang="fr-FR" sz="1067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Votre Assistance Monétique</a:t>
            </a:r>
            <a:br>
              <a:rPr lang="fr-FR" sz="1067" kern="0" dirty="0">
                <a:solidFill>
                  <a:srgbClr val="00669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</a:br>
            <a:r>
              <a:rPr lang="fr-FR" sz="1067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Caisse d'Epargne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C40E0D0A-C15B-4825-C07A-A994CF6935B4}"/>
              </a:ext>
            </a:extLst>
          </p:cNvPr>
          <p:cNvSpPr txBox="1"/>
          <p:nvPr/>
        </p:nvSpPr>
        <p:spPr>
          <a:xfrm>
            <a:off x="6984967" y="1828039"/>
            <a:ext cx="4905807" cy="297454"/>
          </a:xfrm>
          <a:prstGeom prst="rect">
            <a:avLst/>
          </a:prstGeom>
          <a:solidFill>
            <a:srgbClr val="4D4D4D"/>
          </a:solidFill>
        </p:spPr>
        <p:txBody>
          <a:bodyPr wrap="square">
            <a:spAutoFit/>
          </a:bodyPr>
          <a:lstStyle/>
          <a:p>
            <a:pPr defTabSz="1219170"/>
            <a:r>
              <a:rPr lang="fr-FR" sz="1333" b="1" kern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Objet : </a:t>
            </a:r>
            <a:r>
              <a:rPr lang="fr-FR" sz="1333" b="1" kern="0" err="1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TapToPay</a:t>
            </a:r>
            <a:r>
              <a:rPr lang="fr-FR" sz="1333" b="1" kern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 sur </a:t>
            </a:r>
            <a:r>
              <a:rPr lang="fr-FR" sz="1333" b="1" kern="0" err="1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iphone</a:t>
            </a:r>
            <a:r>
              <a:rPr lang="fr-FR" sz="1333" b="1" kern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 – Votre mot de passe provisoire</a:t>
            </a:r>
            <a:endParaRPr lang="fr-FR" sz="1333" kern="0">
              <a:solidFill>
                <a:srgbClr val="FFFFFF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</p:txBody>
      </p:sp>
      <p:pic>
        <p:nvPicPr>
          <p:cNvPr id="58" name="Image 57">
            <a:extLst>
              <a:ext uri="{FF2B5EF4-FFF2-40B4-BE49-F238E27FC236}">
                <a16:creationId xmlns:a16="http://schemas.microsoft.com/office/drawing/2014/main" id="{8B3CE750-A8F1-02E7-BB59-F0184AECDBC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5913" t="64252" r="-14780" b="52"/>
          <a:stretch/>
        </p:blipFill>
        <p:spPr>
          <a:xfrm>
            <a:off x="7691892" y="4343579"/>
            <a:ext cx="2016224" cy="561291"/>
          </a:xfrm>
          <a:prstGeom prst="rect">
            <a:avLst/>
          </a:prstGeom>
        </p:spPr>
      </p:pic>
      <p:pic>
        <p:nvPicPr>
          <p:cNvPr id="59" name="Picture 4" descr="Code QR — Wikipédia">
            <a:extLst>
              <a:ext uri="{FF2B5EF4-FFF2-40B4-BE49-F238E27FC236}">
                <a16:creationId xmlns:a16="http://schemas.microsoft.com/office/drawing/2014/main" id="{D3FA5FA5-566D-32E4-F5B3-3B2448AEE9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6373" y="4301879"/>
            <a:ext cx="644691" cy="644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Image 59">
            <a:extLst>
              <a:ext uri="{FF2B5EF4-FFF2-40B4-BE49-F238E27FC236}">
                <a16:creationId xmlns:a16="http://schemas.microsoft.com/office/drawing/2014/main" id="{E5FAE626-C83E-F26A-2E12-AD95B15D07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1225" y="1435875"/>
            <a:ext cx="706244" cy="706244"/>
          </a:xfrm>
          <a:prstGeom prst="rect">
            <a:avLst/>
          </a:prstGeom>
        </p:spPr>
      </p:pic>
      <p:pic>
        <p:nvPicPr>
          <p:cNvPr id="61" name="Image 60">
            <a:extLst>
              <a:ext uri="{FF2B5EF4-FFF2-40B4-BE49-F238E27FC236}">
                <a16:creationId xmlns:a16="http://schemas.microsoft.com/office/drawing/2014/main" id="{93511344-1759-64F9-EA8B-6ABC8AC1D1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4033" y="1435875"/>
            <a:ext cx="706244" cy="706244"/>
          </a:xfrm>
          <a:prstGeom prst="rect">
            <a:avLst/>
          </a:prstGeom>
        </p:spPr>
      </p:pic>
      <p:pic>
        <p:nvPicPr>
          <p:cNvPr id="62" name="Image 61">
            <a:extLst>
              <a:ext uri="{FF2B5EF4-FFF2-40B4-BE49-F238E27FC236}">
                <a16:creationId xmlns:a16="http://schemas.microsoft.com/office/drawing/2014/main" id="{02BACB2B-6ADF-6272-43EC-A415D1044C6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2375"/>
          <a:stretch/>
        </p:blipFill>
        <p:spPr>
          <a:xfrm>
            <a:off x="6818353" y="1334854"/>
            <a:ext cx="271924" cy="240000"/>
          </a:xfrm>
          <a:prstGeom prst="rect">
            <a:avLst/>
          </a:prstGeom>
        </p:spPr>
      </p:pic>
      <p:pic>
        <p:nvPicPr>
          <p:cNvPr id="64" name="Image 63">
            <a:extLst>
              <a:ext uri="{FF2B5EF4-FFF2-40B4-BE49-F238E27FC236}">
                <a16:creationId xmlns:a16="http://schemas.microsoft.com/office/drawing/2014/main" id="{3A284098-C3BD-C399-9C44-5BE3EB87DEE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2850" y="5825854"/>
            <a:ext cx="1153004" cy="378932"/>
          </a:xfrm>
          <a:prstGeom prst="rect">
            <a:avLst/>
          </a:prstGeom>
        </p:spPr>
      </p:pic>
      <p:pic>
        <p:nvPicPr>
          <p:cNvPr id="65" name="Image 64">
            <a:extLst>
              <a:ext uri="{FF2B5EF4-FFF2-40B4-BE49-F238E27FC236}">
                <a16:creationId xmlns:a16="http://schemas.microsoft.com/office/drawing/2014/main" id="{BB732B1F-A005-5ED6-F3A0-557D0F7BA66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8718" y="5825854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580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3579" y="627016"/>
            <a:ext cx="376741" cy="392216"/>
          </a:xfrm>
        </p:spPr>
        <p:txBody>
          <a:bodyPr/>
          <a:lstStyle/>
          <a:p>
            <a:r>
              <a:rPr lang="fr-FR" sz="1800" dirty="0"/>
              <a:t>4</a:t>
            </a: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D063AE7B-FF61-87C1-FCAA-CB70045B3F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>
                <a:solidFill>
                  <a:srgbClr val="C00000"/>
                </a:solidFill>
              </a:rPr>
              <a:t>Parcours d’enrôlement du client (2/2)</a:t>
            </a:r>
            <a:endParaRPr lang="fr-FR" sz="2400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CDA22EBA-EF25-7784-58DE-6F4922D04279}"/>
              </a:ext>
            </a:extLst>
          </p:cNvPr>
          <p:cNvSpPr txBox="1">
            <a:spLocks/>
          </p:cNvSpPr>
          <p:nvPr/>
        </p:nvSpPr>
        <p:spPr>
          <a:xfrm>
            <a:off x="695325" y="1115689"/>
            <a:ext cx="10799999" cy="432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8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dirty="0"/>
              <a:t>1</a:t>
            </a:r>
            <a:r>
              <a:rPr lang="fr-FR" sz="1200" baseline="30000" dirty="0"/>
              <a:t>ère</a:t>
            </a:r>
            <a:r>
              <a:rPr lang="fr-FR" sz="1200" dirty="0"/>
              <a:t> connexion – Changement du mot de passe et acceptation des CGU d’Apple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2D4409-9D10-95C9-0CC3-61E8D4256BFD}"/>
              </a:ext>
            </a:extLst>
          </p:cNvPr>
          <p:cNvSpPr/>
          <p:nvPr/>
        </p:nvSpPr>
        <p:spPr>
          <a:xfrm>
            <a:off x="10021691" y="6004632"/>
            <a:ext cx="1473798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B1581D7-5F5D-29DE-B55A-95B6E630B5EC}"/>
              </a:ext>
            </a:extLst>
          </p:cNvPr>
          <p:cNvGrpSpPr/>
          <p:nvPr/>
        </p:nvGrpSpPr>
        <p:grpSpPr>
          <a:xfrm>
            <a:off x="574159" y="1418420"/>
            <a:ext cx="10921330" cy="4412902"/>
            <a:chOff x="995965" y="2653889"/>
            <a:chExt cx="8690119" cy="3376096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30A75FA-FF13-2BBC-6A78-1FD3B1B7A204}"/>
                </a:ext>
              </a:extLst>
            </p:cNvPr>
            <p:cNvGrpSpPr/>
            <p:nvPr/>
          </p:nvGrpSpPr>
          <p:grpSpPr>
            <a:xfrm>
              <a:off x="4530019" y="2653889"/>
              <a:ext cx="1565981" cy="3351684"/>
              <a:chOff x="3636281" y="1211878"/>
              <a:chExt cx="1565981" cy="3351684"/>
            </a:xfrm>
          </p:grpSpPr>
          <p:pic>
            <p:nvPicPr>
              <p:cNvPr id="20" name="Image 19" descr="Une image contenant texte, capture d’écran, Police, conception&#10;&#10;Description générée automatiquement">
                <a:extLst>
                  <a:ext uri="{FF2B5EF4-FFF2-40B4-BE49-F238E27FC236}">
                    <a16:creationId xmlns:a16="http://schemas.microsoft.com/office/drawing/2014/main" id="{2261224E-CB47-28ED-6816-465C66CB8C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76118" y="1288101"/>
                <a:ext cx="1490400" cy="3225382"/>
              </a:xfrm>
              <a:prstGeom prst="roundRect">
                <a:avLst>
                  <a:gd name="adj" fmla="val 14000"/>
                </a:avLst>
              </a:prstGeom>
              <a:ln w="19050">
                <a:noFill/>
              </a:ln>
            </p:spPr>
          </p:pic>
          <p:pic>
            <p:nvPicPr>
              <p:cNvPr id="21" name="Picture 4" descr="Mockup gratuit de Apple iPhone 13 (2021) en HD au format PNG et PSD avec  fond transparent">
                <a:extLst>
                  <a:ext uri="{FF2B5EF4-FFF2-40B4-BE49-F238E27FC236}">
                    <a16:creationId xmlns:a16="http://schemas.microsoft.com/office/drawing/2014/main" id="{B2133279-159A-8AD2-222A-19E193CF3EE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36281" y="1211878"/>
                <a:ext cx="1565981" cy="3351684"/>
              </a:xfrm>
              <a:prstGeom prst="roundRect">
                <a:avLst>
                  <a:gd name="adj" fmla="val 0"/>
                </a:avLst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5037D367-6F64-C20A-2263-A3EE4A14526E}"/>
                </a:ext>
              </a:extLst>
            </p:cNvPr>
            <p:cNvGrpSpPr/>
            <p:nvPr/>
          </p:nvGrpSpPr>
          <p:grpSpPr>
            <a:xfrm>
              <a:off x="2762992" y="2653889"/>
              <a:ext cx="1565981" cy="3351684"/>
              <a:chOff x="1902793" y="1214130"/>
              <a:chExt cx="1565981" cy="3351684"/>
            </a:xfrm>
          </p:grpSpPr>
          <p:pic>
            <p:nvPicPr>
              <p:cNvPr id="18" name="Image 17" descr="Une image contenant texte, capture d’écran, Police, conception&#10;&#10;Description générée automatiquement">
                <a:extLst>
                  <a:ext uri="{FF2B5EF4-FFF2-40B4-BE49-F238E27FC236}">
                    <a16:creationId xmlns:a16="http://schemas.microsoft.com/office/drawing/2014/main" id="{23406B1B-97AB-099B-ED64-B394597A34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946878" y="1260072"/>
                <a:ext cx="1490400" cy="3225381"/>
              </a:xfrm>
              <a:prstGeom prst="roundRect">
                <a:avLst>
                  <a:gd name="adj" fmla="val 13555"/>
                </a:avLst>
              </a:prstGeom>
              <a:ln w="19050">
                <a:noFill/>
              </a:ln>
            </p:spPr>
          </p:pic>
          <p:pic>
            <p:nvPicPr>
              <p:cNvPr id="19" name="Picture 4" descr="Mockup gratuit de Apple iPhone 13 (2021) en HD au format PNG et PSD avec  fond transparent">
                <a:extLst>
                  <a:ext uri="{FF2B5EF4-FFF2-40B4-BE49-F238E27FC236}">
                    <a16:creationId xmlns:a16="http://schemas.microsoft.com/office/drawing/2014/main" id="{6FDB4629-F839-8B0B-819B-2125A794439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02793" y="1214130"/>
                <a:ext cx="1565981" cy="3351684"/>
              </a:xfrm>
              <a:prstGeom prst="roundRect">
                <a:avLst>
                  <a:gd name="adj" fmla="val 0"/>
                </a:avLst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AD839B86-33DD-1228-46D4-37D65E52CCDE}"/>
                </a:ext>
              </a:extLst>
            </p:cNvPr>
            <p:cNvGrpSpPr/>
            <p:nvPr/>
          </p:nvGrpSpPr>
          <p:grpSpPr>
            <a:xfrm>
              <a:off x="995965" y="2653889"/>
              <a:ext cx="1565981" cy="3351684"/>
              <a:chOff x="216491" y="1214130"/>
              <a:chExt cx="1565981" cy="3351684"/>
            </a:xfrm>
          </p:grpSpPr>
          <p:pic>
            <p:nvPicPr>
              <p:cNvPr id="16" name="Image 15">
                <a:extLst>
                  <a:ext uri="{FF2B5EF4-FFF2-40B4-BE49-F238E27FC236}">
                    <a16:creationId xmlns:a16="http://schemas.microsoft.com/office/drawing/2014/main" id="{D4CF174A-53A4-D548-D329-29BA08984D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69509" y="1266597"/>
                <a:ext cx="1489134" cy="3222639"/>
              </a:xfrm>
              <a:prstGeom prst="roundRect">
                <a:avLst>
                  <a:gd name="adj" fmla="val 14887"/>
                </a:avLst>
              </a:prstGeom>
            </p:spPr>
          </p:pic>
          <p:pic>
            <p:nvPicPr>
              <p:cNvPr id="17" name="Picture 4" descr="Mockup gratuit de Apple iPhone 13 (2021) en HD au format PNG et PSD avec  fond transparent">
                <a:extLst>
                  <a:ext uri="{FF2B5EF4-FFF2-40B4-BE49-F238E27FC236}">
                    <a16:creationId xmlns:a16="http://schemas.microsoft.com/office/drawing/2014/main" id="{581BD9A2-9D5C-0C5E-873B-C1947A7A956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491" y="1214130"/>
                <a:ext cx="1565981" cy="3351684"/>
              </a:xfrm>
              <a:prstGeom prst="roundRect">
                <a:avLst>
                  <a:gd name="adj" fmla="val 0"/>
                </a:avLst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DE3B511-0060-A9E5-AD51-8B0F439971C7}"/>
                </a:ext>
              </a:extLst>
            </p:cNvPr>
            <p:cNvGrpSpPr/>
            <p:nvPr/>
          </p:nvGrpSpPr>
          <p:grpSpPr>
            <a:xfrm>
              <a:off x="8092087" y="2687948"/>
              <a:ext cx="1593997" cy="3283566"/>
              <a:chOff x="5647210" y="1218026"/>
              <a:chExt cx="1593997" cy="3283566"/>
            </a:xfrm>
          </p:grpSpPr>
          <p:pic>
            <p:nvPicPr>
              <p:cNvPr id="14" name="Image 13" descr="Une image contenant texte, capture d’écran, Téléphone mobile, multimédia&#10;&#10;Description générée automatiquement">
                <a:extLst>
                  <a:ext uri="{FF2B5EF4-FFF2-40B4-BE49-F238E27FC236}">
                    <a16:creationId xmlns:a16="http://schemas.microsoft.com/office/drawing/2014/main" id="{908D241B-474A-8482-506B-2F6846025F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725191" y="1270154"/>
                <a:ext cx="1440000" cy="3116308"/>
              </a:xfrm>
              <a:prstGeom prst="rect">
                <a:avLst/>
              </a:prstGeom>
            </p:spPr>
          </p:pic>
          <p:pic>
            <p:nvPicPr>
              <p:cNvPr id="15" name="Picture 4" descr="Mockup gratuit de Apple iPhone 13 (2021) en HD au format PNG et PSD avec  fond transparent">
                <a:extLst>
                  <a:ext uri="{FF2B5EF4-FFF2-40B4-BE49-F238E27FC236}">
                    <a16:creationId xmlns:a16="http://schemas.microsoft.com/office/drawing/2014/main" id="{9ECCF5C9-4C9D-CE8E-2FA0-7ADA04DC118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47210" y="1218026"/>
                <a:ext cx="1593997" cy="3283566"/>
              </a:xfrm>
              <a:prstGeom prst="roundRect">
                <a:avLst>
                  <a:gd name="adj" fmla="val 0"/>
                </a:avLst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33E5A0F4-A053-0B9E-90F6-460E415A4C3B}"/>
                </a:ext>
              </a:extLst>
            </p:cNvPr>
            <p:cNvSpPr/>
            <p:nvPr/>
          </p:nvSpPr>
          <p:spPr>
            <a:xfrm>
              <a:off x="1268330" y="5059219"/>
              <a:ext cx="1033587" cy="314414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12" name="Picture 4" descr="Mockup gratuit de Apple iPhone 13 (2021) en HD au format PNG et PSD avec  fond transparent">
              <a:extLst>
                <a:ext uri="{FF2B5EF4-FFF2-40B4-BE49-F238E27FC236}">
                  <a16:creationId xmlns:a16="http://schemas.microsoft.com/office/drawing/2014/main" id="{9C8000D6-7251-96C8-B2FE-8B59C4393A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97046" y="2687948"/>
              <a:ext cx="1593997" cy="3283566"/>
            </a:xfrm>
            <a:prstGeom prst="roundRect">
              <a:avLst>
                <a:gd name="adj" fmla="val 0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EA602F6-4462-2BDD-35C7-9CAC09CACB6A}"/>
                </a:ext>
              </a:extLst>
            </p:cNvPr>
            <p:cNvSpPr/>
            <p:nvPr/>
          </p:nvSpPr>
          <p:spPr>
            <a:xfrm>
              <a:off x="6261299" y="2653889"/>
              <a:ext cx="1678657" cy="3376096"/>
            </a:xfrm>
            <a:prstGeom prst="rect">
              <a:avLst/>
            </a:prstGeom>
            <a:solidFill>
              <a:srgbClr val="DB4B4B">
                <a:lumMod val="60000"/>
                <a:lumOff val="40000"/>
                <a:alpha val="30196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  <a:sym typeface="Arial"/>
                </a:rPr>
                <a:t>Terms</a:t>
              </a:r>
              <a:r>
                <a:rPr kumimoji="0" lang="fr-FR" sz="2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  <a:sym typeface="Arial"/>
                </a:rPr>
                <a:t> &amp; conditions</a:t>
              </a:r>
            </a:p>
          </p:txBody>
        </p:sp>
      </p:grpSp>
      <p:sp>
        <p:nvSpPr>
          <p:cNvPr id="22" name="ZoneTexte 21">
            <a:extLst>
              <a:ext uri="{FF2B5EF4-FFF2-40B4-BE49-F238E27FC236}">
                <a16:creationId xmlns:a16="http://schemas.microsoft.com/office/drawing/2014/main" id="{2490D5EA-FE1E-A522-91CB-B97096D598AF}"/>
              </a:ext>
            </a:extLst>
          </p:cNvPr>
          <p:cNvSpPr txBox="1"/>
          <p:nvPr/>
        </p:nvSpPr>
        <p:spPr>
          <a:xfrm>
            <a:off x="5128457" y="5819965"/>
            <a:ext cx="16111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kern="0" dirty="0">
                <a:solidFill>
                  <a:srgbClr val="000000"/>
                </a:solidFill>
                <a:cs typeface="Arial"/>
                <a:sym typeface="Arial"/>
              </a:rPr>
              <a:t>3. Changement du mot de passe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8936C13-6341-48D7-CAAB-591FE4732482}"/>
              </a:ext>
            </a:extLst>
          </p:cNvPr>
          <p:cNvSpPr txBox="1"/>
          <p:nvPr/>
        </p:nvSpPr>
        <p:spPr>
          <a:xfrm>
            <a:off x="2850278" y="5819966"/>
            <a:ext cx="1968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kern="0" dirty="0">
                <a:solidFill>
                  <a:srgbClr val="000000"/>
                </a:solidFill>
                <a:cs typeface="Arial"/>
                <a:sym typeface="Arial"/>
              </a:rPr>
              <a:t>2.Connexion avec les identifiants reçus dans les emails d’</a:t>
            </a:r>
            <a:r>
              <a:rPr lang="fr-FR" sz="1200" kern="0" dirty="0" err="1">
                <a:solidFill>
                  <a:srgbClr val="000000"/>
                </a:solidFill>
                <a:cs typeface="Arial"/>
                <a:sym typeface="Arial"/>
              </a:rPr>
              <a:t>onboarding</a:t>
            </a:r>
            <a:endParaRPr lang="fr-FR" sz="1200" kern="0" dirty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83C5613F-6E43-92E2-0E3C-CBAFDF4BFE53}"/>
              </a:ext>
            </a:extLst>
          </p:cNvPr>
          <p:cNvSpPr txBox="1"/>
          <p:nvPr/>
        </p:nvSpPr>
        <p:spPr>
          <a:xfrm>
            <a:off x="7482166" y="5795444"/>
            <a:ext cx="17574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kern="0" dirty="0">
                <a:solidFill>
                  <a:srgbClr val="000000"/>
                </a:solidFill>
                <a:cs typeface="Arial"/>
                <a:sym typeface="Arial"/>
              </a:rPr>
              <a:t>4. Acceptation des CGU d’Apple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701A9019-973F-6136-3103-44563D1E0628}"/>
              </a:ext>
            </a:extLst>
          </p:cNvPr>
          <p:cNvSpPr txBox="1"/>
          <p:nvPr/>
        </p:nvSpPr>
        <p:spPr>
          <a:xfrm>
            <a:off x="570320" y="5831322"/>
            <a:ext cx="15162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kern="0" dirty="0">
                <a:solidFill>
                  <a:srgbClr val="000000"/>
                </a:solidFill>
                <a:cs typeface="Arial"/>
                <a:sym typeface="Arial"/>
              </a:rPr>
              <a:t>1.Clic sur le bouton ‘’ se connecter’’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48FD53A5-5F90-B83A-4E80-6854F05A143B}"/>
              </a:ext>
            </a:extLst>
          </p:cNvPr>
          <p:cNvSpPr txBox="1"/>
          <p:nvPr/>
        </p:nvSpPr>
        <p:spPr>
          <a:xfrm>
            <a:off x="9691988" y="5785096"/>
            <a:ext cx="17574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kern="0" dirty="0">
                <a:solidFill>
                  <a:srgbClr val="000000"/>
                </a:solidFill>
                <a:cs typeface="Arial"/>
                <a:sym typeface="Arial"/>
              </a:rPr>
              <a:t>5. </a:t>
            </a:r>
            <a:r>
              <a:rPr lang="fr-FR" sz="1200" kern="0" dirty="0" err="1">
                <a:solidFill>
                  <a:srgbClr val="000000"/>
                </a:solidFill>
                <a:cs typeface="Arial"/>
                <a:sym typeface="Arial"/>
              </a:rPr>
              <a:t>Tap</a:t>
            </a:r>
            <a:r>
              <a:rPr lang="fr-FR" sz="1200" kern="0" dirty="0">
                <a:solidFill>
                  <a:srgbClr val="000000"/>
                </a:solidFill>
                <a:cs typeface="Arial"/>
                <a:sym typeface="Arial"/>
              </a:rPr>
              <a:t> to </a:t>
            </a:r>
            <a:r>
              <a:rPr lang="fr-FR" sz="1200" kern="0" dirty="0" err="1">
                <a:solidFill>
                  <a:srgbClr val="000000"/>
                </a:solidFill>
                <a:cs typeface="Arial"/>
                <a:sym typeface="Arial"/>
              </a:rPr>
              <a:t>Pay</a:t>
            </a:r>
            <a:r>
              <a:rPr lang="fr-FR" sz="1200" kern="0" dirty="0">
                <a:solidFill>
                  <a:srgbClr val="000000"/>
                </a:solidFill>
                <a:cs typeface="Arial"/>
                <a:sym typeface="Arial"/>
              </a:rPr>
              <a:t> est prêt à l’emploi </a:t>
            </a: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8B80FDA6-25E5-4CE1-883E-8952237D7E39}"/>
              </a:ext>
            </a:extLst>
          </p:cNvPr>
          <p:cNvSpPr/>
          <p:nvPr/>
        </p:nvSpPr>
        <p:spPr>
          <a:xfrm>
            <a:off x="904470" y="2536708"/>
            <a:ext cx="1298963" cy="607184"/>
          </a:xfrm>
          <a:prstGeom prst="ellipse">
            <a:avLst/>
          </a:prstGeom>
          <a:noFill/>
          <a:ln w="38100" cap="flat" cmpd="sng" algn="ctr">
            <a:solidFill>
              <a:schemeClr val="bg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256111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3579" y="627016"/>
            <a:ext cx="376741" cy="392216"/>
          </a:xfrm>
        </p:spPr>
        <p:txBody>
          <a:bodyPr/>
          <a:lstStyle/>
          <a:p>
            <a:r>
              <a:rPr lang="fr-FR" sz="1800" dirty="0"/>
              <a:t>4</a:t>
            </a: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D063AE7B-FF61-87C1-FCAA-CB70045B3F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>
                <a:solidFill>
                  <a:srgbClr val="C00000"/>
                </a:solidFill>
              </a:rPr>
              <a:t>Assistance </a:t>
            </a:r>
            <a:r>
              <a:rPr lang="fr-FR" sz="2400" dirty="0" err="1">
                <a:solidFill>
                  <a:srgbClr val="C00000"/>
                </a:solidFill>
              </a:rPr>
              <a:t>Tap</a:t>
            </a:r>
            <a:r>
              <a:rPr lang="fr-FR" sz="2400" dirty="0">
                <a:solidFill>
                  <a:srgbClr val="C00000"/>
                </a:solidFill>
              </a:rPr>
              <a:t> to </a:t>
            </a:r>
            <a:r>
              <a:rPr lang="fr-FR" sz="2400" dirty="0" err="1">
                <a:solidFill>
                  <a:srgbClr val="C00000"/>
                </a:solidFill>
              </a:rPr>
              <a:t>Pay</a:t>
            </a:r>
            <a:endParaRPr lang="fr-FR" sz="2400" dirty="0"/>
          </a:p>
        </p:txBody>
      </p:sp>
      <p:sp>
        <p:nvSpPr>
          <p:cNvPr id="30" name="Espace réservé du texte 4">
            <a:extLst>
              <a:ext uri="{FF2B5EF4-FFF2-40B4-BE49-F238E27FC236}">
                <a16:creationId xmlns:a16="http://schemas.microsoft.com/office/drawing/2014/main" id="{5369F328-49E6-B694-8F76-DC4D32B8F358}"/>
              </a:ext>
            </a:extLst>
          </p:cNvPr>
          <p:cNvSpPr txBox="1">
            <a:spLocks/>
          </p:cNvSpPr>
          <p:nvPr/>
        </p:nvSpPr>
        <p:spPr>
          <a:xfrm>
            <a:off x="696676" y="310845"/>
            <a:ext cx="10799999" cy="432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 panose="05020102010507070707" pitchFamily="18" charset="2"/>
              <a:buNone/>
              <a:defRPr sz="18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Une assistance en 3 niveaux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1B8E5F09-43D3-CB78-35C6-939492E7B6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2616" r="59136" b="1"/>
          <a:stretch/>
        </p:blipFill>
        <p:spPr>
          <a:xfrm>
            <a:off x="291732" y="2122835"/>
            <a:ext cx="1838282" cy="3669955"/>
          </a:xfrm>
          <a:prstGeom prst="rect">
            <a:avLst/>
          </a:prstGeom>
        </p:spPr>
      </p:pic>
      <p:pic>
        <p:nvPicPr>
          <p:cNvPr id="53" name="Image 52">
            <a:extLst>
              <a:ext uri="{FF2B5EF4-FFF2-40B4-BE49-F238E27FC236}">
                <a16:creationId xmlns:a16="http://schemas.microsoft.com/office/drawing/2014/main" id="{50E093CE-42A9-84F2-E538-73697C5D8D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136"/>
          <a:stretch/>
        </p:blipFill>
        <p:spPr>
          <a:xfrm>
            <a:off x="2130014" y="2216396"/>
            <a:ext cx="1838282" cy="3576394"/>
          </a:xfrm>
          <a:prstGeom prst="rect">
            <a:avLst/>
          </a:prstGeom>
        </p:spPr>
      </p:pic>
      <p:grpSp>
        <p:nvGrpSpPr>
          <p:cNvPr id="54" name="Groupe 53">
            <a:extLst>
              <a:ext uri="{FF2B5EF4-FFF2-40B4-BE49-F238E27FC236}">
                <a16:creationId xmlns:a16="http://schemas.microsoft.com/office/drawing/2014/main" id="{18F8F9E1-3F58-C6BE-7029-B8555FAD21AB}"/>
              </a:ext>
            </a:extLst>
          </p:cNvPr>
          <p:cNvGrpSpPr>
            <a:grpSpLocks noChangeAspect="1"/>
          </p:cNvGrpSpPr>
          <p:nvPr/>
        </p:nvGrpSpPr>
        <p:grpSpPr>
          <a:xfrm>
            <a:off x="5121449" y="2122835"/>
            <a:ext cx="1906072" cy="3792000"/>
            <a:chOff x="2994644" y="1711840"/>
            <a:chExt cx="1490758" cy="2965759"/>
          </a:xfrm>
        </p:grpSpPr>
        <p:pic>
          <p:nvPicPr>
            <p:cNvPr id="55" name="Image 54">
              <a:extLst>
                <a:ext uri="{FF2B5EF4-FFF2-40B4-BE49-F238E27FC236}">
                  <a16:creationId xmlns:a16="http://schemas.microsoft.com/office/drawing/2014/main" id="{20648028-7D33-03CD-F606-1A4643A68C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82680" y="1774459"/>
              <a:ext cx="1398946" cy="2889379"/>
            </a:xfrm>
            <a:prstGeom prst="rect">
              <a:avLst/>
            </a:prstGeom>
          </p:spPr>
        </p:pic>
        <p:pic>
          <p:nvPicPr>
            <p:cNvPr id="56" name="Picture 4" descr="Mockup gratuit de Apple iPhone 13 (2021) en HD au format PNG et PSD avec  fond transparent">
              <a:extLst>
                <a:ext uri="{FF2B5EF4-FFF2-40B4-BE49-F238E27FC236}">
                  <a16:creationId xmlns:a16="http://schemas.microsoft.com/office/drawing/2014/main" id="{10386F30-4FA8-CCB1-7210-2D15E5FCB3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94644" y="1711840"/>
              <a:ext cx="1490758" cy="2965759"/>
            </a:xfrm>
            <a:prstGeom prst="roundRect">
              <a:avLst>
                <a:gd name="adj" fmla="val 0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7" name="ZoneTexte 56">
            <a:extLst>
              <a:ext uri="{FF2B5EF4-FFF2-40B4-BE49-F238E27FC236}">
                <a16:creationId xmlns:a16="http://schemas.microsoft.com/office/drawing/2014/main" id="{D9717A06-4AB9-A4B4-C7F7-C5F45727A669}"/>
              </a:ext>
            </a:extLst>
          </p:cNvPr>
          <p:cNvSpPr txBox="1"/>
          <p:nvPr/>
        </p:nvSpPr>
        <p:spPr>
          <a:xfrm>
            <a:off x="4238049" y="1357203"/>
            <a:ext cx="3780606" cy="723275"/>
          </a:xfrm>
          <a:prstGeom prst="rect">
            <a:avLst/>
          </a:prstGeom>
          <a:noFill/>
          <a:ln w="19050">
            <a:solidFill>
              <a:srgbClr val="3E454A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1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Niveau 2 :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Gestion des demandes via la messagerie </a:t>
            </a:r>
            <a:r>
              <a:rPr kumimoji="0" lang="fr-FR" sz="1100" b="0" i="0" u="none" strike="noStrike" kern="0" cap="none" spc="0" normalizeH="0" baseline="0" noProof="0" err="1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chatbot</a:t>
            </a:r>
            <a:r>
              <a:rPr kumimoji="0" lang="fr-FR" sz="11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Réponses 24/24 au demandes automatisables (exemple : mot de passe oublié)</a:t>
            </a:r>
          </a:p>
        </p:txBody>
      </p:sp>
      <p:sp>
        <p:nvSpPr>
          <p:cNvPr id="58" name="Google Shape;108;p16">
            <a:extLst>
              <a:ext uri="{FF2B5EF4-FFF2-40B4-BE49-F238E27FC236}">
                <a16:creationId xmlns:a16="http://schemas.microsoft.com/office/drawing/2014/main" id="{9BA4264C-97BF-17D2-6AFD-7B2657A637E1}"/>
              </a:ext>
            </a:extLst>
          </p:cNvPr>
          <p:cNvSpPr txBox="1"/>
          <p:nvPr/>
        </p:nvSpPr>
        <p:spPr>
          <a:xfrm>
            <a:off x="498582" y="1553448"/>
            <a:ext cx="3262864" cy="569387"/>
          </a:xfrm>
          <a:prstGeom prst="rect">
            <a:avLst/>
          </a:prstGeom>
          <a:noFill/>
          <a:ln w="19050">
            <a:solidFill>
              <a:srgbClr val="3E454A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 defTabSz="914400" eaLnBrk="1" fontAlgn="auto" latinLnBrk="0" hangingPunct="1">
              <a:buClrTx/>
              <a:buSzTx/>
              <a:buFontTx/>
              <a:tabLst/>
              <a:defRPr kumimoji="0" sz="800" kern="0" spc="0" normalizeH="0" baseline="0">
                <a:ln>
                  <a:noFill/>
                </a:ln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1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sym typeface="Poppins"/>
              </a:rPr>
              <a:t>Niveau 1 :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sym typeface="Poppins"/>
              </a:rPr>
              <a:t>Accès au centre d’aide </a:t>
            </a:r>
            <a:r>
              <a:rPr kumimoji="0" lang="fr-FR" sz="1050" b="0" i="0" u="none" strike="noStrike" kern="0" cap="none" spc="0" normalizeH="0" baseline="0" noProof="0" err="1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sym typeface="Poppins"/>
              </a:rPr>
              <a:t>TapToPay</a:t>
            </a:r>
            <a:r>
              <a:rPr kumimoji="0" lang="fr-FR" sz="105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sym typeface="Poppins"/>
              </a:rPr>
              <a:t> (FAQ), directement depuis l’application ou depuis le web</a:t>
            </a:r>
            <a:endParaRPr kumimoji="0" lang="fr-FR" sz="1050" b="0" i="0" u="none" strike="noStrike" kern="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1244DD1A-F4A8-5E3D-5F44-8D8D305EC7A9}"/>
              </a:ext>
            </a:extLst>
          </p:cNvPr>
          <p:cNvSpPr txBox="1"/>
          <p:nvPr/>
        </p:nvSpPr>
        <p:spPr>
          <a:xfrm>
            <a:off x="8844466" y="1482839"/>
            <a:ext cx="3055802" cy="1061829"/>
          </a:xfrm>
          <a:prstGeom prst="rect">
            <a:avLst/>
          </a:prstGeom>
          <a:noFill/>
          <a:ln w="19050">
            <a:solidFill>
              <a:srgbClr val="3E454A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 sz="800" b="1" i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1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</a:rPr>
              <a:t>Niveau 3 :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</a:rPr>
              <a:t>Assistance </a:t>
            </a:r>
            <a:r>
              <a:rPr kumimoji="0" lang="fr-FR" sz="1100" b="0" i="0" u="none" strike="noStrike" kern="0" cap="none" spc="0" normalizeH="0" baseline="0" noProof="0" err="1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</a:rPr>
              <a:t>TapToPay</a:t>
            </a:r>
            <a:r>
              <a:rPr kumimoji="0" lang="fr-FR" sz="11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</a:rPr>
              <a:t>, un agent répond de 9h à 18h du lundi au samedi</a:t>
            </a:r>
            <a:endParaRPr kumimoji="0" lang="fr-FR" sz="1100" b="1" i="1" u="none" strike="noStrike" kern="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1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</a:rPr>
              <a:t>Messagerie (web &amp; mobile)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1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hlinkClick r:id="rId5"/>
              </a:rPr>
              <a:t>assistance-taptopay-ce@bpce.fr</a:t>
            </a:r>
            <a:endParaRPr kumimoji="0" lang="fr-FR" sz="1100" b="0" i="1" u="none" strike="noStrike" kern="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</a:rPr>
              <a:t>Formulaire de contact (depuis le centre d’aide)</a:t>
            </a:r>
          </a:p>
        </p:txBody>
      </p:sp>
      <p:cxnSp>
        <p:nvCxnSpPr>
          <p:cNvPr id="60" name="Connecteur droit avec flèche 59">
            <a:extLst>
              <a:ext uri="{FF2B5EF4-FFF2-40B4-BE49-F238E27FC236}">
                <a16:creationId xmlns:a16="http://schemas.microsoft.com/office/drawing/2014/main" id="{A26320A6-0DA4-C50A-3E85-1DB8F310B0A2}"/>
              </a:ext>
            </a:extLst>
          </p:cNvPr>
          <p:cNvCxnSpPr>
            <a:cxnSpLocks/>
          </p:cNvCxnSpPr>
          <p:nvPr/>
        </p:nvCxnSpPr>
        <p:spPr>
          <a:xfrm>
            <a:off x="9660372" y="3412970"/>
            <a:ext cx="1269361" cy="0"/>
          </a:xfrm>
          <a:prstGeom prst="straightConnector1">
            <a:avLst/>
          </a:prstGeom>
          <a:noFill/>
          <a:ln w="19050" cap="flat" cmpd="sng" algn="ctr">
            <a:solidFill>
              <a:srgbClr val="EAB818">
                <a:alpha val="50196"/>
              </a:srgbClr>
            </a:solidFill>
            <a:prstDash val="solid"/>
            <a:miter lim="800000"/>
            <a:headEnd type="triangle"/>
            <a:tailEnd type="triangle"/>
          </a:ln>
          <a:effectLst/>
        </p:spPr>
      </p:cxnSp>
      <p:pic>
        <p:nvPicPr>
          <p:cNvPr id="61" name="Image 60">
            <a:extLst>
              <a:ext uri="{FF2B5EF4-FFF2-40B4-BE49-F238E27FC236}">
                <a16:creationId xmlns:a16="http://schemas.microsoft.com/office/drawing/2014/main" id="{B5FA7A9E-DD14-4F04-D9BD-524243553B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683252">
            <a:off x="9934884" y="2906601"/>
            <a:ext cx="913645" cy="913645"/>
          </a:xfrm>
          <a:prstGeom prst="rect">
            <a:avLst/>
          </a:prstGeom>
        </p:spPr>
      </p:pic>
      <p:pic>
        <p:nvPicPr>
          <p:cNvPr id="62" name="Picture 4" descr="Mes commerçants locaux, votre marché de proximité en ligne">
            <a:extLst>
              <a:ext uri="{FF2B5EF4-FFF2-40B4-BE49-F238E27FC236}">
                <a16:creationId xmlns:a16="http://schemas.microsoft.com/office/drawing/2014/main" id="{C60FE641-BC4C-4128-4E56-3EBCBBDF25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68" t="-613" r="52624" b="613"/>
          <a:stretch/>
        </p:blipFill>
        <p:spPr bwMode="auto">
          <a:xfrm flipH="1">
            <a:off x="9091212" y="2676660"/>
            <a:ext cx="596341" cy="9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Image 62" descr="Une image contenant clipart, dessin humoristique&#10;&#10;Description générée automatiquement">
            <a:extLst>
              <a:ext uri="{FF2B5EF4-FFF2-40B4-BE49-F238E27FC236}">
                <a16:creationId xmlns:a16="http://schemas.microsoft.com/office/drawing/2014/main" id="{EE87EBC7-508C-BAEA-655A-5110D99E43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59317" y="2876417"/>
            <a:ext cx="780364" cy="780364"/>
          </a:xfrm>
          <a:prstGeom prst="rect">
            <a:avLst/>
          </a:prstGeom>
        </p:spPr>
      </p:pic>
      <p:sp>
        <p:nvSpPr>
          <p:cNvPr id="64" name="ZoneTexte 63">
            <a:extLst>
              <a:ext uri="{FF2B5EF4-FFF2-40B4-BE49-F238E27FC236}">
                <a16:creationId xmlns:a16="http://schemas.microsoft.com/office/drawing/2014/main" id="{2FFD4658-AD0E-7EB2-ACEB-4C1BE83BA927}"/>
              </a:ext>
            </a:extLst>
          </p:cNvPr>
          <p:cNvSpPr txBox="1"/>
          <p:nvPr/>
        </p:nvSpPr>
        <p:spPr>
          <a:xfrm>
            <a:off x="8844466" y="3851731"/>
            <a:ext cx="3081395" cy="615746"/>
          </a:xfrm>
          <a:prstGeom prst="rect">
            <a:avLst/>
          </a:prstGeom>
          <a:noFill/>
          <a:ln w="19050">
            <a:noFill/>
          </a:ln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 sz="800" b="1" i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67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Demande de contact par le service client et échanges via messagerie</a:t>
            </a:r>
          </a:p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67" b="1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9h00 - 18h00 du lundi au samedi</a:t>
            </a:r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8E3A9AB8-636F-4DF9-7FEA-6C65CF8BA2E4}"/>
              </a:ext>
            </a:extLst>
          </p:cNvPr>
          <p:cNvSpPr txBox="1"/>
          <p:nvPr/>
        </p:nvSpPr>
        <p:spPr>
          <a:xfrm>
            <a:off x="9232519" y="4593155"/>
            <a:ext cx="2330881" cy="451534"/>
          </a:xfrm>
          <a:prstGeom prst="rect">
            <a:avLst/>
          </a:prstGeom>
          <a:solidFill>
            <a:srgbClr val="FFFFFF"/>
          </a:solidFill>
          <a:ln w="19050">
            <a:noFill/>
          </a:ln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 sz="800" b="1" i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67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Résolution par appels sortants pour des cas particuliers.</a:t>
            </a:r>
            <a:endParaRPr kumimoji="0" lang="fr-FR" sz="933" b="0" i="1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sym typeface="Arial"/>
            </a:endParaRPr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1A27B0BB-DF8E-0DA1-96B3-7E52AF85062C}"/>
              </a:ext>
            </a:extLst>
          </p:cNvPr>
          <p:cNvSpPr txBox="1"/>
          <p:nvPr/>
        </p:nvSpPr>
        <p:spPr>
          <a:xfrm>
            <a:off x="4141987" y="3914791"/>
            <a:ext cx="88135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Si pas de réponse via FAQ </a:t>
            </a:r>
            <a:endParaRPr kumimoji="0" lang="fr-FR" sz="1100" b="0" i="0" u="none" strike="noStrike" kern="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</a:endParaRP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D19044BF-D833-BEF0-36F7-3400ACA9AA81}"/>
              </a:ext>
            </a:extLst>
          </p:cNvPr>
          <p:cNvSpPr txBox="1"/>
          <p:nvPr/>
        </p:nvSpPr>
        <p:spPr>
          <a:xfrm>
            <a:off x="7611252" y="3914791"/>
            <a:ext cx="88135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Si pas de réponse du </a:t>
            </a:r>
            <a:r>
              <a:rPr kumimoji="0" lang="fr-FR" sz="1100" b="1" i="1" u="none" strike="noStrike" kern="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chatbot</a:t>
            </a:r>
            <a:r>
              <a:rPr kumimoji="0" lang="fr-FR" sz="1100" b="1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 </a:t>
            </a:r>
            <a:endParaRPr kumimoji="0" lang="fr-FR" sz="1100" b="0" i="0" u="none" strike="noStrike" kern="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</a:endParaRPr>
          </a:p>
        </p:txBody>
      </p:sp>
      <p:sp>
        <p:nvSpPr>
          <p:cNvPr id="68" name="Flèche : droite 67">
            <a:extLst>
              <a:ext uri="{FF2B5EF4-FFF2-40B4-BE49-F238E27FC236}">
                <a16:creationId xmlns:a16="http://schemas.microsoft.com/office/drawing/2014/main" id="{A1001BF4-2A1F-AE14-F9BB-75B126FF466A}"/>
              </a:ext>
            </a:extLst>
          </p:cNvPr>
          <p:cNvSpPr/>
          <p:nvPr/>
        </p:nvSpPr>
        <p:spPr>
          <a:xfrm>
            <a:off x="4058945" y="3427745"/>
            <a:ext cx="947916" cy="480053"/>
          </a:xfrm>
          <a:prstGeom prst="rightArrow">
            <a:avLst/>
          </a:prstGeom>
          <a:solidFill>
            <a:srgbClr val="EAB818">
              <a:alpha val="50196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sym typeface="Arial"/>
            </a:endParaRPr>
          </a:p>
        </p:txBody>
      </p:sp>
      <p:sp>
        <p:nvSpPr>
          <p:cNvPr id="69" name="Flèche : droite 68">
            <a:extLst>
              <a:ext uri="{FF2B5EF4-FFF2-40B4-BE49-F238E27FC236}">
                <a16:creationId xmlns:a16="http://schemas.microsoft.com/office/drawing/2014/main" id="{D3F7B1B8-606D-67AC-B46E-302F1367063D}"/>
              </a:ext>
            </a:extLst>
          </p:cNvPr>
          <p:cNvSpPr/>
          <p:nvPr/>
        </p:nvSpPr>
        <p:spPr>
          <a:xfrm>
            <a:off x="7168665" y="3443162"/>
            <a:ext cx="1906071" cy="480053"/>
          </a:xfrm>
          <a:prstGeom prst="rightArrow">
            <a:avLst/>
          </a:prstGeom>
          <a:solidFill>
            <a:srgbClr val="EAB818">
              <a:alpha val="50196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sym typeface="Arial"/>
            </a:endParaRPr>
          </a:p>
        </p:txBody>
      </p:sp>
      <p:sp>
        <p:nvSpPr>
          <p:cNvPr id="70" name="ZoneTexte 69">
            <a:extLst>
              <a:ext uri="{FF2B5EF4-FFF2-40B4-BE49-F238E27FC236}">
                <a16:creationId xmlns:a16="http://schemas.microsoft.com/office/drawing/2014/main" id="{5D988675-E43F-DE39-58B6-B9B067F032CD}"/>
              </a:ext>
            </a:extLst>
          </p:cNvPr>
          <p:cNvSpPr txBox="1"/>
          <p:nvPr/>
        </p:nvSpPr>
        <p:spPr>
          <a:xfrm>
            <a:off x="714343" y="6085866"/>
            <a:ext cx="609420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C30F0F"/>
                </a:solidFill>
                <a:effectLst/>
                <a:uLnTx/>
                <a:uFillTx/>
                <a:sym typeface="Arial"/>
              </a:rPr>
              <a:t>Assistance en </a:t>
            </a:r>
            <a:r>
              <a:rPr kumimoji="0" lang="fr-FR" sz="1400" b="0" i="0" u="none" strike="noStrike" kern="0" cap="none" spc="0" normalizeH="0" baseline="0" noProof="0" dirty="0" err="1">
                <a:ln>
                  <a:noFill/>
                </a:ln>
                <a:solidFill>
                  <a:srgbClr val="C30F0F"/>
                </a:solidFill>
                <a:effectLst/>
                <a:uLnTx/>
                <a:uFillTx/>
                <a:sym typeface="Arial"/>
              </a:rPr>
              <a:t>selfcare</a:t>
            </a: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C30F0F"/>
                </a:solidFill>
                <a:effectLst/>
                <a:uLnTx/>
                <a:uFillTx/>
                <a:sym typeface="Arial"/>
              </a:rPr>
              <a:t> par le client</a:t>
            </a:r>
          </a:p>
        </p:txBody>
      </p:sp>
      <p:sp>
        <p:nvSpPr>
          <p:cNvPr id="71" name="Accolade fermante 70">
            <a:extLst>
              <a:ext uri="{FF2B5EF4-FFF2-40B4-BE49-F238E27FC236}">
                <a16:creationId xmlns:a16="http://schemas.microsoft.com/office/drawing/2014/main" id="{2A25C8CE-5D4A-52FF-2871-F35502541E61}"/>
              </a:ext>
            </a:extLst>
          </p:cNvPr>
          <p:cNvSpPr/>
          <p:nvPr/>
        </p:nvSpPr>
        <p:spPr>
          <a:xfrm rot="5400000">
            <a:off x="3549070" y="2544743"/>
            <a:ext cx="362256" cy="6876933"/>
          </a:xfrm>
          <a:prstGeom prst="rightBrace">
            <a:avLst/>
          </a:prstGeom>
          <a:noFill/>
          <a:ln w="6350" cap="flat" cmpd="sng" algn="ctr">
            <a:solidFill>
              <a:srgbClr val="D7000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89D50325-7A0C-2BC2-5574-7595B21525E5}"/>
              </a:ext>
            </a:extLst>
          </p:cNvPr>
          <p:cNvSpPr/>
          <p:nvPr/>
        </p:nvSpPr>
        <p:spPr>
          <a:xfrm>
            <a:off x="2301551" y="2489210"/>
            <a:ext cx="267478" cy="242596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74785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184BBA0-D874-4088-9322-89D4D1A17B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6163" y="2048872"/>
            <a:ext cx="6998019" cy="4388873"/>
          </a:xfrm>
        </p:spPr>
        <p:txBody>
          <a:bodyPr/>
          <a:lstStyle/>
          <a:p>
            <a:pPr>
              <a:buClrTx/>
              <a:buFont typeface="+mj-lt"/>
              <a:buAutoNum type="arabicPeriod"/>
            </a:pPr>
            <a:r>
              <a:rPr lang="fr-FR" sz="2400" dirty="0"/>
              <a:t>Enjeux &amp; contexte</a:t>
            </a:r>
          </a:p>
          <a:p>
            <a:pPr>
              <a:buClrTx/>
            </a:pPr>
            <a:r>
              <a:rPr lang="fr-FR" sz="2400" dirty="0"/>
              <a:t>L’offre </a:t>
            </a:r>
            <a:r>
              <a:rPr lang="fr-FR" sz="2400" dirty="0" err="1"/>
              <a:t>Tap</a:t>
            </a:r>
            <a:r>
              <a:rPr lang="fr-FR" sz="2400" dirty="0"/>
              <a:t> To </a:t>
            </a:r>
            <a:r>
              <a:rPr lang="fr-FR" sz="2400" dirty="0" err="1"/>
              <a:t>Pay</a:t>
            </a:r>
            <a:r>
              <a:rPr lang="fr-FR" sz="2400" dirty="0"/>
              <a:t> sur iPhone </a:t>
            </a:r>
          </a:p>
          <a:p>
            <a:pPr>
              <a:buClrTx/>
            </a:pPr>
            <a:r>
              <a:rPr lang="fr-FR" sz="2400" dirty="0"/>
              <a:t>Parcours de paiement</a:t>
            </a:r>
          </a:p>
          <a:p>
            <a:pPr>
              <a:buClrTx/>
            </a:pPr>
            <a:r>
              <a:rPr lang="fr-FR" sz="2400" dirty="0"/>
              <a:t>Parcours de souscription, d’enrôlement et d’assistance</a:t>
            </a:r>
          </a:p>
          <a:p>
            <a:pPr>
              <a:buClrTx/>
            </a:pPr>
            <a:r>
              <a:rPr lang="fr-FR" sz="2400" b="1" dirty="0">
                <a:solidFill>
                  <a:srgbClr val="C00000"/>
                </a:solidFill>
              </a:rPr>
              <a:t>Tarification et Modèle économique</a:t>
            </a:r>
            <a:endParaRPr lang="fr-FR" sz="2400" dirty="0"/>
          </a:p>
          <a:p>
            <a:pPr>
              <a:buClrTx/>
            </a:pPr>
            <a:r>
              <a:rPr lang="fr-FR" sz="2400" dirty="0"/>
              <a:t>Plan média</a:t>
            </a:r>
          </a:p>
          <a:p>
            <a:pPr>
              <a:buClrTx/>
            </a:pPr>
            <a:r>
              <a:rPr lang="fr-FR" sz="2400" dirty="0"/>
              <a:t>Annexes</a:t>
            </a:r>
          </a:p>
          <a:p>
            <a:pPr>
              <a:buClrTx/>
            </a:pPr>
            <a:endParaRPr lang="fr-FR" sz="2400" dirty="0"/>
          </a:p>
          <a:p>
            <a:endParaRPr lang="fr-FR" sz="24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ADF4C20-1357-438A-BEE4-082974747E7E}"/>
              </a:ext>
            </a:extLst>
          </p:cNvPr>
          <p:cNvSpPr/>
          <p:nvPr/>
        </p:nvSpPr>
        <p:spPr>
          <a:xfrm>
            <a:off x="3483429" y="4457342"/>
            <a:ext cx="7994468" cy="55644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15903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3579" y="627016"/>
            <a:ext cx="376741" cy="392216"/>
          </a:xfrm>
        </p:spPr>
        <p:txBody>
          <a:bodyPr/>
          <a:lstStyle/>
          <a:p>
            <a:r>
              <a:rPr lang="fr-FR" sz="1800" dirty="0"/>
              <a:t>5</a:t>
            </a: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D063AE7B-FF61-87C1-FCAA-CB70045B3F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>
                <a:solidFill>
                  <a:srgbClr val="C00000"/>
                </a:solidFill>
              </a:rPr>
              <a:t>Modèle économique</a:t>
            </a:r>
            <a:endParaRPr lang="fr-FR" sz="2400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75474658-CB1D-7C79-FD88-E131748BC791}"/>
              </a:ext>
            </a:extLst>
          </p:cNvPr>
          <p:cNvSpPr txBox="1">
            <a:spLocks/>
          </p:cNvSpPr>
          <p:nvPr/>
        </p:nvSpPr>
        <p:spPr>
          <a:xfrm>
            <a:off x="193579" y="627016"/>
            <a:ext cx="376741" cy="39221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/>
              <a:t>5</a:t>
            </a:r>
            <a:endParaRPr lang="fr-FR" sz="18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2F461A3-4DB4-272E-DF55-A1708126ACF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4820" r="2226" b="18931"/>
          <a:stretch/>
        </p:blipFill>
        <p:spPr>
          <a:xfrm>
            <a:off x="493023" y="1031753"/>
            <a:ext cx="3749063" cy="420628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29D22B3-677B-02BA-C288-C76C6712A510}"/>
              </a:ext>
            </a:extLst>
          </p:cNvPr>
          <p:cNvSpPr/>
          <p:nvPr>
            <p:custDataLst>
              <p:tags r:id="rId1"/>
            </p:custDataLst>
          </p:nvPr>
        </p:nvSpPr>
        <p:spPr bwMode="auto">
          <a:xfrm>
            <a:off x="4655963" y="1056737"/>
            <a:ext cx="7092687" cy="4203336"/>
          </a:xfrm>
          <a:prstGeom prst="rect">
            <a:avLst/>
          </a:prstGeom>
          <a:solidFill>
            <a:srgbClr val="FFFFFF">
              <a:lumMod val="95000"/>
            </a:srgbClr>
          </a:solidFill>
          <a:ln w="28575">
            <a:solidFill>
              <a:srgbClr val="C30F0F"/>
            </a:solidFill>
          </a:ln>
        </p:spPr>
        <p:txBody>
          <a:bodyPr rot="0" spcFirstLastPara="0" vertOverflow="overflow" horzOverflow="overflow" vert="horz" wrap="square" lIns="48000" tIns="48000" rIns="4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667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39C4B15-608E-A162-0915-72F93946FD68}"/>
              </a:ext>
            </a:extLst>
          </p:cNvPr>
          <p:cNvSpPr/>
          <p:nvPr>
            <p:custDataLst>
              <p:tags r:id="rId2"/>
            </p:custDataLst>
          </p:nvPr>
        </p:nvSpPr>
        <p:spPr bwMode="auto">
          <a:xfrm>
            <a:off x="501658" y="1031753"/>
            <a:ext cx="3749063" cy="4206286"/>
          </a:xfrm>
          <a:prstGeom prst="rect">
            <a:avLst/>
          </a:prstGeom>
          <a:solidFill>
            <a:srgbClr val="F2F2F2">
              <a:alpha val="74902"/>
            </a:srgbClr>
          </a:solidFill>
          <a:ln w="28575">
            <a:solidFill>
              <a:srgbClr val="C30F0F"/>
            </a:solidFill>
          </a:ln>
        </p:spPr>
        <p:txBody>
          <a:bodyPr rot="0" spcFirstLastPara="0" vertOverflow="overflow" horzOverflow="overflow" vert="horz" wrap="square" lIns="48000" tIns="48000" rIns="4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667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BB091F9-F023-A0F9-C07D-62206013E2BC}"/>
              </a:ext>
            </a:extLst>
          </p:cNvPr>
          <p:cNvSpPr/>
          <p:nvPr/>
        </p:nvSpPr>
        <p:spPr bwMode="auto">
          <a:xfrm>
            <a:off x="882062" y="1138179"/>
            <a:ext cx="3222797" cy="685139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72000" tIns="45720" rIns="7200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r>
              <a:rPr lang="fr-FR" sz="1400" b="1" kern="0" dirty="0">
                <a:solidFill>
                  <a:srgbClr val="3E454A">
                    <a:lumMod val="50000"/>
                  </a:srgbClr>
                </a:solidFill>
                <a:cs typeface="Arial"/>
                <a:sym typeface="Arial"/>
              </a:rPr>
              <a:t>Abonnement mensuel </a:t>
            </a:r>
            <a:br>
              <a:rPr lang="fr-FR" sz="1400" b="1" kern="0" dirty="0">
                <a:solidFill>
                  <a:srgbClr val="3E454A">
                    <a:lumMod val="50000"/>
                  </a:srgbClr>
                </a:solidFill>
                <a:cs typeface="Arial"/>
              </a:rPr>
            </a:br>
            <a:r>
              <a:rPr lang="fr-FR" sz="1400" b="1" kern="0" dirty="0">
                <a:solidFill>
                  <a:srgbClr val="3E454A">
                    <a:lumMod val="50000"/>
                  </a:srgbClr>
                </a:solidFill>
                <a:cs typeface="Arial"/>
                <a:sym typeface="Arial"/>
              </a:rPr>
              <a:t>à l’usage :</a:t>
            </a:r>
            <a:endParaRPr lang="fr-FR" sz="1400" b="1" kern="0" dirty="0">
              <a:solidFill>
                <a:srgbClr val="000000"/>
              </a:solidFill>
              <a:cs typeface="Arial"/>
              <a:sym typeface="Arial"/>
            </a:endParaRPr>
          </a:p>
          <a:p>
            <a:pPr algn="ctr" defTabSz="1219170"/>
            <a:endParaRPr lang="fr-FR" sz="1400" b="1" kern="0" dirty="0">
              <a:solidFill>
                <a:srgbClr val="000000"/>
              </a:solidFill>
              <a:cs typeface="Arial"/>
              <a:sym typeface="Arial"/>
            </a:endParaRPr>
          </a:p>
          <a:p>
            <a:pPr algn="ctr" defTabSz="1219170"/>
            <a:endParaRPr lang="fr-FR" sz="1400" b="1" kern="0" dirty="0">
              <a:solidFill>
                <a:srgbClr val="000000"/>
              </a:solidFill>
              <a:cs typeface="Arial"/>
              <a:sym typeface="Arial"/>
            </a:endParaRPr>
          </a:p>
          <a:p>
            <a:pPr algn="ctr" defTabSz="1219170"/>
            <a:r>
              <a:rPr lang="fr-FR" sz="1400" b="1" kern="0" dirty="0">
                <a:solidFill>
                  <a:srgbClr val="3E454A">
                    <a:lumMod val="50000"/>
                  </a:srgbClr>
                </a:solidFill>
                <a:cs typeface="Arial"/>
                <a:sym typeface="Arial"/>
              </a:rPr>
              <a:t>4,90 € HT/mois </a:t>
            </a:r>
            <a:r>
              <a:rPr lang="fr-FR" sz="1400" b="1" kern="0" dirty="0">
                <a:solidFill>
                  <a:srgbClr val="C00000"/>
                </a:solidFill>
                <a:cs typeface="Arial"/>
                <a:sym typeface="Arial"/>
              </a:rPr>
              <a:t>(si utilisation, « modèle du télépéage* »)</a:t>
            </a:r>
            <a:br>
              <a:rPr lang="fr-FR" sz="1400" b="1" kern="0" dirty="0">
                <a:solidFill>
                  <a:srgbClr val="C00000"/>
                </a:solidFill>
                <a:cs typeface="Arial"/>
              </a:rPr>
            </a:br>
            <a:r>
              <a:rPr lang="fr-FR" sz="1400" kern="0" dirty="0">
                <a:solidFill>
                  <a:srgbClr val="3E454A">
                    <a:lumMod val="50000"/>
                  </a:srgbClr>
                </a:solidFill>
                <a:cs typeface="Arial"/>
                <a:sym typeface="Arial"/>
              </a:rPr>
              <a:t>+ </a:t>
            </a:r>
            <a:r>
              <a:rPr lang="fr-FR" sz="1400" b="1" kern="0" dirty="0">
                <a:solidFill>
                  <a:srgbClr val="3E454A">
                    <a:lumMod val="50000"/>
                  </a:srgbClr>
                </a:solidFill>
                <a:cs typeface="Arial"/>
                <a:sym typeface="Arial"/>
              </a:rPr>
              <a:t>1,25% </a:t>
            </a:r>
            <a:r>
              <a:rPr lang="fr-FR" sz="1400" kern="0" dirty="0">
                <a:solidFill>
                  <a:srgbClr val="3E454A">
                    <a:lumMod val="50000"/>
                  </a:srgbClr>
                </a:solidFill>
                <a:cs typeface="Arial"/>
                <a:sym typeface="Arial"/>
              </a:rPr>
              <a:t>commission banque pour les cartes de particuliers (2,50 %  pour les cartes business ou hors zone euro)</a:t>
            </a:r>
            <a:br>
              <a:rPr lang="fr-FR" sz="1400" b="1" kern="0" dirty="0">
                <a:solidFill>
                  <a:srgbClr val="3E454A">
                    <a:lumMod val="50000"/>
                  </a:srgbClr>
                </a:solidFill>
                <a:cs typeface="Arial"/>
              </a:rPr>
            </a:br>
            <a:r>
              <a:rPr lang="fr-FR" sz="1400" kern="0" dirty="0">
                <a:solidFill>
                  <a:srgbClr val="3E454A">
                    <a:lumMod val="50000"/>
                  </a:srgbClr>
                </a:solidFill>
                <a:cs typeface="Arial"/>
                <a:sym typeface="Arial"/>
              </a:rPr>
              <a:t>+</a:t>
            </a:r>
            <a:r>
              <a:rPr lang="fr-FR" sz="1400" b="1" kern="0" dirty="0">
                <a:solidFill>
                  <a:srgbClr val="3E454A">
                    <a:lumMod val="50000"/>
                  </a:srgbClr>
                </a:solidFill>
                <a:cs typeface="Arial"/>
                <a:sym typeface="Arial"/>
              </a:rPr>
              <a:t> 0,15€ HT/transaction </a:t>
            </a:r>
            <a:r>
              <a:rPr lang="fr-FR" sz="1400" kern="0" dirty="0">
                <a:solidFill>
                  <a:srgbClr val="3E454A">
                    <a:lumMod val="50000"/>
                  </a:srgbClr>
                </a:solidFill>
                <a:cs typeface="Arial"/>
                <a:sym typeface="Arial"/>
              </a:rPr>
              <a:t>frais fixes</a:t>
            </a:r>
            <a:endParaRPr lang="fr-FR" sz="1400" kern="0" dirty="0">
              <a:solidFill>
                <a:srgbClr val="3E454A">
                  <a:lumMod val="50000"/>
                </a:srgbClr>
              </a:solidFill>
              <a:cs typeface="Arial"/>
            </a:endParaRPr>
          </a:p>
        </p:txBody>
      </p:sp>
      <p:sp>
        <p:nvSpPr>
          <p:cNvPr id="10" name="TextBox 33">
            <a:extLst>
              <a:ext uri="{FF2B5EF4-FFF2-40B4-BE49-F238E27FC236}">
                <a16:creationId xmlns:a16="http://schemas.microsoft.com/office/drawing/2014/main" id="{9B328ACA-AB2F-C9BB-B62A-27BEBD6C9B8F}"/>
              </a:ext>
            </a:extLst>
          </p:cNvPr>
          <p:cNvSpPr txBox="1"/>
          <p:nvPr/>
        </p:nvSpPr>
        <p:spPr>
          <a:xfrm rot="21876">
            <a:off x="549421" y="3572853"/>
            <a:ext cx="3751192" cy="10402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99"/>
              </a:lnSpc>
            </a:pPr>
            <a:r>
              <a:rPr lang="en-US" sz="1400" b="1" dirty="0">
                <a:solidFill>
                  <a:srgbClr val="3E454A">
                    <a:lumMod val="50000"/>
                  </a:srgbClr>
                </a:solidFill>
                <a:latin typeface="Open Sans Bold"/>
              </a:rPr>
              <a:t>Abonnement et frais de transaction </a:t>
            </a:r>
            <a:r>
              <a:rPr lang="en-US" sz="1400" b="1" dirty="0" err="1">
                <a:solidFill>
                  <a:srgbClr val="3E454A">
                    <a:lumMod val="50000"/>
                  </a:srgbClr>
                </a:solidFill>
                <a:latin typeface="Open Sans Bold"/>
              </a:rPr>
              <a:t>offerts</a:t>
            </a:r>
            <a:endParaRPr lang="en-US" sz="1400" b="1" dirty="0">
              <a:solidFill>
                <a:srgbClr val="3E454A">
                  <a:lumMod val="50000"/>
                </a:srgbClr>
              </a:solidFill>
              <a:latin typeface="Open Sans Bold"/>
              <a:ea typeface="Open Sans Bold"/>
              <a:cs typeface="Open Sans Bold"/>
            </a:endParaRPr>
          </a:p>
          <a:p>
            <a:pPr algn="ctr">
              <a:lnSpc>
                <a:spcPts val="1839"/>
              </a:lnSpc>
            </a:pPr>
            <a:r>
              <a:rPr lang="en-US" sz="1400" b="1" dirty="0" err="1">
                <a:solidFill>
                  <a:srgbClr val="3E454A">
                    <a:lumMod val="50000"/>
                  </a:srgbClr>
                </a:solidFill>
                <a:latin typeface="Open Sans"/>
              </a:rPr>
              <a:t>jusqu'au</a:t>
            </a:r>
            <a:r>
              <a:rPr lang="en-US" sz="1400" b="1" dirty="0">
                <a:solidFill>
                  <a:srgbClr val="3E454A">
                    <a:lumMod val="50000"/>
                  </a:srgbClr>
                </a:solidFill>
                <a:latin typeface="Open Sans"/>
              </a:rPr>
              <a:t> 31/03/2024 </a:t>
            </a:r>
            <a:endParaRPr lang="en-US" sz="1400" b="1" dirty="0">
              <a:solidFill>
                <a:srgbClr val="3E454A">
                  <a:lumMod val="50000"/>
                </a:srgbClr>
              </a:solidFill>
              <a:latin typeface="Open Sans"/>
              <a:ea typeface="Open Sans"/>
              <a:cs typeface="Open Sans"/>
            </a:endParaRPr>
          </a:p>
          <a:p>
            <a:pPr algn="ctr">
              <a:lnSpc>
                <a:spcPts val="1839"/>
              </a:lnSpc>
            </a:pPr>
            <a:r>
              <a:rPr lang="en-US" sz="1400" b="1" dirty="0">
                <a:solidFill>
                  <a:srgbClr val="3E454A">
                    <a:lumMod val="50000"/>
                  </a:srgbClr>
                </a:solidFill>
                <a:latin typeface="Open Sans"/>
              </a:rPr>
              <a:t>pour le </a:t>
            </a:r>
            <a:r>
              <a:rPr lang="en-US" sz="1400" b="1" dirty="0" err="1">
                <a:solidFill>
                  <a:srgbClr val="3E454A">
                    <a:lumMod val="50000"/>
                  </a:srgbClr>
                </a:solidFill>
                <a:latin typeface="Open Sans"/>
              </a:rPr>
              <a:t>lancement</a:t>
            </a:r>
            <a:r>
              <a:rPr lang="en-US" sz="1400" b="1" dirty="0">
                <a:solidFill>
                  <a:srgbClr val="3E454A">
                    <a:lumMod val="50000"/>
                  </a:srgbClr>
                </a:solidFill>
                <a:latin typeface="Open Sans"/>
              </a:rPr>
              <a:t> de la solution</a:t>
            </a:r>
            <a:endParaRPr lang="en-US" sz="1400" b="1" dirty="0">
              <a:solidFill>
                <a:srgbClr val="3E454A">
                  <a:lumMod val="50000"/>
                </a:srgbClr>
              </a:solidFill>
              <a:latin typeface="Open Sans"/>
              <a:ea typeface="Open Sans"/>
              <a:cs typeface="Open Sans"/>
            </a:endParaRP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71E62E7F-A372-2883-4D65-C4EC9D43567A}"/>
              </a:ext>
            </a:extLst>
          </p:cNvPr>
          <p:cNvCxnSpPr>
            <a:cxnSpLocks/>
          </p:cNvCxnSpPr>
          <p:nvPr/>
        </p:nvCxnSpPr>
        <p:spPr>
          <a:xfrm flipV="1">
            <a:off x="6307700" y="3710031"/>
            <a:ext cx="0" cy="377908"/>
          </a:xfrm>
          <a:prstGeom prst="line">
            <a:avLst/>
          </a:prstGeom>
          <a:noFill/>
          <a:ln w="6350" cap="flat" cmpd="sng" algn="ctr">
            <a:solidFill>
              <a:srgbClr val="A5CC74"/>
            </a:solidFill>
            <a:prstDash val="solid"/>
            <a:miter lim="800000"/>
          </a:ln>
          <a:effectLst/>
        </p:spPr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D32B913D-516F-0D3B-98CE-10D2E7F775F1}"/>
              </a:ext>
            </a:extLst>
          </p:cNvPr>
          <p:cNvCxnSpPr>
            <a:cxnSpLocks/>
          </p:cNvCxnSpPr>
          <p:nvPr/>
        </p:nvCxnSpPr>
        <p:spPr>
          <a:xfrm>
            <a:off x="10075560" y="2499392"/>
            <a:ext cx="0" cy="361753"/>
          </a:xfrm>
          <a:prstGeom prst="straightConnector1">
            <a:avLst/>
          </a:prstGeom>
          <a:noFill/>
          <a:ln w="6350" cap="flat" cmpd="sng" algn="ctr">
            <a:solidFill>
              <a:srgbClr val="A5CC74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ECD29016-304F-B963-09BA-89144143A9AC}"/>
              </a:ext>
            </a:extLst>
          </p:cNvPr>
          <p:cNvCxnSpPr>
            <a:cxnSpLocks/>
          </p:cNvCxnSpPr>
          <p:nvPr/>
        </p:nvCxnSpPr>
        <p:spPr>
          <a:xfrm>
            <a:off x="6306467" y="2499392"/>
            <a:ext cx="3769094" cy="0"/>
          </a:xfrm>
          <a:prstGeom prst="line">
            <a:avLst/>
          </a:prstGeom>
          <a:noFill/>
          <a:ln w="6350" cap="flat" cmpd="sng" algn="ctr">
            <a:solidFill>
              <a:srgbClr val="A5CC74"/>
            </a:solidFill>
            <a:prstDash val="solid"/>
            <a:miter lim="800000"/>
          </a:ln>
          <a:effectLst/>
        </p:spPr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8925F1DA-AC60-4D09-0E7A-E9339711CE3F}"/>
              </a:ext>
            </a:extLst>
          </p:cNvPr>
          <p:cNvCxnSpPr>
            <a:cxnSpLocks/>
          </p:cNvCxnSpPr>
          <p:nvPr/>
        </p:nvCxnSpPr>
        <p:spPr>
          <a:xfrm flipV="1">
            <a:off x="6306466" y="2499392"/>
            <a:ext cx="0" cy="377908"/>
          </a:xfrm>
          <a:prstGeom prst="line">
            <a:avLst/>
          </a:prstGeom>
          <a:noFill/>
          <a:ln w="6350" cap="flat" cmpd="sng" algn="ctr">
            <a:solidFill>
              <a:srgbClr val="A5CC74"/>
            </a:solidFill>
            <a:prstDash val="solid"/>
            <a:miter lim="800000"/>
          </a:ln>
          <a:effectLst/>
        </p:spPr>
      </p:cxn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87E485A-42EC-B767-EA97-72BBDA6BCD2B}"/>
              </a:ext>
            </a:extLst>
          </p:cNvPr>
          <p:cNvSpPr/>
          <p:nvPr/>
        </p:nvSpPr>
        <p:spPr>
          <a:xfrm>
            <a:off x="5877485" y="2664527"/>
            <a:ext cx="978285" cy="544385"/>
          </a:xfrm>
          <a:prstGeom prst="roundRect">
            <a:avLst/>
          </a:prstGeom>
          <a:solidFill>
            <a:srgbClr val="A5CC74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0" i="0" u="none" strike="noStrike" kern="0" cap="none" spc="0" normalizeH="0" baseline="0" noProof="0">
                <a:ln>
                  <a:noFill/>
                </a:ln>
                <a:solidFill>
                  <a:srgbClr val="102765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Contrat monétique</a:t>
            </a: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1F1BE370-67F3-C83E-3FA8-C33D94154D35}"/>
              </a:ext>
            </a:extLst>
          </p:cNvPr>
          <p:cNvCxnSpPr>
            <a:cxnSpLocks/>
          </p:cNvCxnSpPr>
          <p:nvPr/>
        </p:nvCxnSpPr>
        <p:spPr>
          <a:xfrm flipH="1">
            <a:off x="5465434" y="2878196"/>
            <a:ext cx="292591" cy="117361"/>
          </a:xfrm>
          <a:prstGeom prst="straightConnector1">
            <a:avLst/>
          </a:prstGeom>
          <a:noFill/>
          <a:ln w="53975" cap="flat" cmpd="sng" algn="ctr">
            <a:solidFill>
              <a:srgbClr val="A5CC74"/>
            </a:solidFill>
            <a:prstDash val="solid"/>
            <a:miter lim="800000"/>
            <a:headEnd type="triangle"/>
            <a:tailEnd type="none"/>
          </a:ln>
          <a:effectLst/>
        </p:spPr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91AFAAA1-6926-C26B-97A8-B1A604D79453}"/>
              </a:ext>
            </a:extLst>
          </p:cNvPr>
          <p:cNvCxnSpPr>
            <a:cxnSpLocks/>
          </p:cNvCxnSpPr>
          <p:nvPr/>
        </p:nvCxnSpPr>
        <p:spPr>
          <a:xfrm flipH="1" flipV="1">
            <a:off x="5533730" y="3463689"/>
            <a:ext cx="225334" cy="242267"/>
          </a:xfrm>
          <a:prstGeom prst="straightConnector1">
            <a:avLst/>
          </a:prstGeom>
          <a:noFill/>
          <a:ln w="53975" cap="flat" cmpd="sng" algn="ctr">
            <a:solidFill>
              <a:srgbClr val="A5CC74"/>
            </a:solidFill>
            <a:prstDash val="solid"/>
            <a:miter lim="800000"/>
            <a:headEnd type="triangle"/>
            <a:tailEnd type="none"/>
          </a:ln>
          <a:effectLst/>
        </p:spPr>
      </p:cxn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0F1DA7F7-7E58-8DED-02EB-0272965727CD}"/>
              </a:ext>
            </a:extLst>
          </p:cNvPr>
          <p:cNvGrpSpPr/>
          <p:nvPr/>
        </p:nvGrpSpPr>
        <p:grpSpPr>
          <a:xfrm>
            <a:off x="4890431" y="2664527"/>
            <a:ext cx="594502" cy="544384"/>
            <a:chOff x="522008" y="3012845"/>
            <a:chExt cx="427038" cy="463551"/>
          </a:xfrm>
        </p:grpSpPr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89D7948B-2CC9-2598-CC65-8F67E5FD8C92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708" y="3073170"/>
              <a:ext cx="144463" cy="68263"/>
            </a:xfrm>
            <a:custGeom>
              <a:avLst/>
              <a:gdLst>
                <a:gd name="T0" fmla="*/ 0 w 45"/>
                <a:gd name="T1" fmla="*/ 10 h 21"/>
                <a:gd name="T2" fmla="*/ 39 w 45"/>
                <a:gd name="T3" fmla="*/ 0 h 21"/>
                <a:gd name="T4" fmla="*/ 38 w 45"/>
                <a:gd name="T5" fmla="*/ 10 h 21"/>
                <a:gd name="T6" fmla="*/ 45 w 45"/>
                <a:gd name="T7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21">
                  <a:moveTo>
                    <a:pt x="0" y="10"/>
                  </a:moveTo>
                  <a:cubicBezTo>
                    <a:pt x="0" y="10"/>
                    <a:pt x="23" y="21"/>
                    <a:pt x="39" y="0"/>
                  </a:cubicBezTo>
                  <a:cubicBezTo>
                    <a:pt x="39" y="0"/>
                    <a:pt x="40" y="4"/>
                    <a:pt x="38" y="10"/>
                  </a:cubicBezTo>
                  <a:cubicBezTo>
                    <a:pt x="38" y="10"/>
                    <a:pt x="42" y="12"/>
                    <a:pt x="45" y="7"/>
                  </a:cubicBezTo>
                </a:path>
              </a:pathLst>
            </a:custGeom>
            <a:noFill/>
            <a:ln w="9525" cap="rnd">
              <a:solidFill>
                <a:srgbClr val="3E454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031785A9-FA81-27E5-3581-123152BA1BB2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083" y="3012845"/>
              <a:ext cx="125413" cy="274638"/>
            </a:xfrm>
            <a:custGeom>
              <a:avLst/>
              <a:gdLst>
                <a:gd name="T0" fmla="*/ 39 w 39"/>
                <a:gd name="T1" fmla="*/ 86 h 86"/>
                <a:gd name="T2" fmla="*/ 13 w 39"/>
                <a:gd name="T3" fmla="*/ 62 h 86"/>
                <a:gd name="T4" fmla="*/ 7 w 39"/>
                <a:gd name="T5" fmla="*/ 56 h 86"/>
                <a:gd name="T6" fmla="*/ 11 w 39"/>
                <a:gd name="T7" fmla="*/ 48 h 86"/>
                <a:gd name="T8" fmla="*/ 38 w 39"/>
                <a:gd name="T9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86">
                  <a:moveTo>
                    <a:pt x="39" y="86"/>
                  </a:moveTo>
                  <a:cubicBezTo>
                    <a:pt x="19" y="86"/>
                    <a:pt x="13" y="62"/>
                    <a:pt x="13" y="62"/>
                  </a:cubicBezTo>
                  <a:cubicBezTo>
                    <a:pt x="13" y="62"/>
                    <a:pt x="8" y="62"/>
                    <a:pt x="7" y="56"/>
                  </a:cubicBezTo>
                  <a:cubicBezTo>
                    <a:pt x="5" y="50"/>
                    <a:pt x="11" y="48"/>
                    <a:pt x="11" y="48"/>
                  </a:cubicBezTo>
                  <a:cubicBezTo>
                    <a:pt x="11" y="48"/>
                    <a:pt x="0" y="11"/>
                    <a:pt x="38" y="0"/>
                  </a:cubicBezTo>
                </a:path>
              </a:pathLst>
            </a:custGeom>
            <a:noFill/>
            <a:ln w="9525" cap="rnd">
              <a:solidFill>
                <a:srgbClr val="3E454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39FE2D92-3B53-BDE0-F52F-CA0BC8FB8033}"/>
                </a:ext>
              </a:extLst>
            </p:cNvPr>
            <p:cNvSpPr>
              <a:spLocks/>
            </p:cNvSpPr>
            <p:nvPr/>
          </p:nvSpPr>
          <p:spPr bwMode="auto">
            <a:xfrm>
              <a:off x="745846" y="3025545"/>
              <a:ext cx="120650" cy="261938"/>
            </a:xfrm>
            <a:custGeom>
              <a:avLst/>
              <a:gdLst>
                <a:gd name="T0" fmla="*/ 0 w 38"/>
                <a:gd name="T1" fmla="*/ 82 h 82"/>
                <a:gd name="T2" fmla="*/ 27 w 38"/>
                <a:gd name="T3" fmla="*/ 58 h 82"/>
                <a:gd name="T4" fmla="*/ 34 w 38"/>
                <a:gd name="T5" fmla="*/ 52 h 82"/>
                <a:gd name="T6" fmla="*/ 29 w 38"/>
                <a:gd name="T7" fmla="*/ 44 h 82"/>
                <a:gd name="T8" fmla="*/ 12 w 38"/>
                <a:gd name="T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82">
                  <a:moveTo>
                    <a:pt x="0" y="82"/>
                  </a:moveTo>
                  <a:cubicBezTo>
                    <a:pt x="20" y="82"/>
                    <a:pt x="27" y="58"/>
                    <a:pt x="27" y="58"/>
                  </a:cubicBezTo>
                  <a:cubicBezTo>
                    <a:pt x="27" y="58"/>
                    <a:pt x="32" y="58"/>
                    <a:pt x="34" y="52"/>
                  </a:cubicBezTo>
                  <a:cubicBezTo>
                    <a:pt x="35" y="46"/>
                    <a:pt x="29" y="44"/>
                    <a:pt x="29" y="44"/>
                  </a:cubicBezTo>
                  <a:cubicBezTo>
                    <a:pt x="29" y="44"/>
                    <a:pt x="38" y="14"/>
                    <a:pt x="12" y="0"/>
                  </a:cubicBezTo>
                </a:path>
              </a:pathLst>
            </a:custGeom>
            <a:noFill/>
            <a:ln w="9525" cap="rnd">
              <a:solidFill>
                <a:srgbClr val="3E454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Line 21">
              <a:extLst>
                <a:ext uri="{FF2B5EF4-FFF2-40B4-BE49-F238E27FC236}">
                  <a16:creationId xmlns:a16="http://schemas.microsoft.com/office/drawing/2014/main" id="{6303E65A-27A2-5270-36C1-74B4CB0935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96633" y="3163658"/>
              <a:ext cx="0" cy="19050"/>
            </a:xfrm>
            <a:prstGeom prst="line">
              <a:avLst/>
            </a:prstGeom>
            <a:noFill/>
            <a:ln w="9525" cap="rnd">
              <a:solidFill>
                <a:srgbClr val="3E454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Line 22">
              <a:extLst>
                <a:ext uri="{FF2B5EF4-FFF2-40B4-BE49-F238E27FC236}">
                  <a16:creationId xmlns:a16="http://schemas.microsoft.com/office/drawing/2014/main" id="{521D07E5-74A1-6164-B904-E3248F7F78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4421" y="3163658"/>
              <a:ext cx="0" cy="19050"/>
            </a:xfrm>
            <a:prstGeom prst="line">
              <a:avLst/>
            </a:prstGeom>
            <a:noFill/>
            <a:ln w="9525" cap="rnd">
              <a:solidFill>
                <a:srgbClr val="3E454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endParaRPr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A8941C23-AE83-3A36-F1EE-903463588AC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621" y="3230333"/>
              <a:ext cx="31750" cy="9525"/>
            </a:xfrm>
            <a:custGeom>
              <a:avLst/>
              <a:gdLst>
                <a:gd name="T0" fmla="*/ 10 w 10"/>
                <a:gd name="T1" fmla="*/ 0 h 3"/>
                <a:gd name="T2" fmla="*/ 0 w 10"/>
                <a:gd name="T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" h="3">
                  <a:moveTo>
                    <a:pt x="10" y="0"/>
                  </a:moveTo>
                  <a:cubicBezTo>
                    <a:pt x="8" y="3"/>
                    <a:pt x="3" y="3"/>
                    <a:pt x="0" y="0"/>
                  </a:cubicBezTo>
                </a:path>
              </a:pathLst>
            </a:custGeom>
            <a:noFill/>
            <a:ln w="9525" cap="rnd">
              <a:solidFill>
                <a:srgbClr val="3E454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1837CD1B-B02C-9F85-7D68-E5801EC8238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008" y="3287483"/>
              <a:ext cx="220663" cy="188913"/>
            </a:xfrm>
            <a:custGeom>
              <a:avLst/>
              <a:gdLst>
                <a:gd name="T0" fmla="*/ 5 w 69"/>
                <a:gd name="T1" fmla="*/ 59 h 59"/>
                <a:gd name="T2" fmla="*/ 42 w 69"/>
                <a:gd name="T3" fmla="*/ 11 h 59"/>
                <a:gd name="T4" fmla="*/ 50 w 69"/>
                <a:gd name="T5" fmla="*/ 0 h 59"/>
                <a:gd name="T6" fmla="*/ 69 w 69"/>
                <a:gd name="T7" fmla="*/ 15 h 59"/>
                <a:gd name="T8" fmla="*/ 59 w 69"/>
                <a:gd name="T9" fmla="*/ 28 h 59"/>
                <a:gd name="T10" fmla="*/ 48 w 69"/>
                <a:gd name="T11" fmla="*/ 1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59">
                  <a:moveTo>
                    <a:pt x="5" y="59"/>
                  </a:moveTo>
                  <a:cubicBezTo>
                    <a:pt x="5" y="59"/>
                    <a:pt x="0" y="22"/>
                    <a:pt x="42" y="11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69" y="15"/>
                    <a:pt x="69" y="15"/>
                    <a:pt x="69" y="15"/>
                  </a:cubicBezTo>
                  <a:cubicBezTo>
                    <a:pt x="59" y="28"/>
                    <a:pt x="59" y="28"/>
                    <a:pt x="59" y="28"/>
                  </a:cubicBezTo>
                  <a:cubicBezTo>
                    <a:pt x="48" y="17"/>
                    <a:pt x="48" y="17"/>
                    <a:pt x="48" y="17"/>
                  </a:cubicBezTo>
                </a:path>
              </a:pathLst>
            </a:custGeom>
            <a:noFill/>
            <a:ln w="9525" cap="rnd">
              <a:solidFill>
                <a:srgbClr val="3E454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37C68EC5-3813-B149-B112-7F7F2DC71F0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5846" y="3287483"/>
              <a:ext cx="190500" cy="122238"/>
            </a:xfrm>
            <a:custGeom>
              <a:avLst/>
              <a:gdLst>
                <a:gd name="T0" fmla="*/ 60 w 60"/>
                <a:gd name="T1" fmla="*/ 38 h 38"/>
                <a:gd name="T2" fmla="*/ 26 w 60"/>
                <a:gd name="T3" fmla="*/ 11 h 38"/>
                <a:gd name="T4" fmla="*/ 19 w 60"/>
                <a:gd name="T5" fmla="*/ 0 h 38"/>
                <a:gd name="T6" fmla="*/ 0 w 60"/>
                <a:gd name="T7" fmla="*/ 16 h 38"/>
                <a:gd name="T8" fmla="*/ 10 w 60"/>
                <a:gd name="T9" fmla="*/ 28 h 38"/>
                <a:gd name="T10" fmla="*/ 20 w 60"/>
                <a:gd name="T11" fmla="*/ 1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38">
                  <a:moveTo>
                    <a:pt x="60" y="38"/>
                  </a:moveTo>
                  <a:cubicBezTo>
                    <a:pt x="56" y="28"/>
                    <a:pt x="47" y="16"/>
                    <a:pt x="26" y="1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20" y="18"/>
                    <a:pt x="20" y="18"/>
                    <a:pt x="20" y="18"/>
                  </a:cubicBezTo>
                </a:path>
              </a:pathLst>
            </a:custGeom>
            <a:noFill/>
            <a:ln w="9525" cap="rnd">
              <a:solidFill>
                <a:srgbClr val="3E454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3A7F6962-0677-DE4F-B243-6D151F1924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5871" y="3454170"/>
              <a:ext cx="3175" cy="22225"/>
            </a:xfrm>
            <a:custGeom>
              <a:avLst/>
              <a:gdLst>
                <a:gd name="T0" fmla="*/ 0 w 1"/>
                <a:gd name="T1" fmla="*/ 7 h 7"/>
                <a:gd name="T2" fmla="*/ 0 w 1"/>
                <a:gd name="T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7">
                  <a:moveTo>
                    <a:pt x="0" y="7"/>
                  </a:moveTo>
                  <a:cubicBezTo>
                    <a:pt x="0" y="7"/>
                    <a:pt x="1" y="4"/>
                    <a:pt x="0" y="0"/>
                  </a:cubicBezTo>
                </a:path>
              </a:pathLst>
            </a:custGeom>
            <a:noFill/>
            <a:ln w="9525" cap="rnd">
              <a:solidFill>
                <a:srgbClr val="3E454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7966EBA4-6DA2-32FA-FF48-F6AF6A2766C9}"/>
              </a:ext>
            </a:extLst>
          </p:cNvPr>
          <p:cNvSpPr/>
          <p:nvPr/>
        </p:nvSpPr>
        <p:spPr>
          <a:xfrm>
            <a:off x="5877485" y="3309406"/>
            <a:ext cx="978285" cy="544385"/>
          </a:xfrm>
          <a:prstGeom prst="roundRect">
            <a:avLst/>
          </a:prstGeom>
          <a:solidFill>
            <a:srgbClr val="A5CC74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0" i="0" u="none" strike="noStrike" kern="0" cap="none" spc="0" normalizeH="0" baseline="0" noProof="0">
                <a:ln>
                  <a:noFill/>
                </a:ln>
                <a:solidFill>
                  <a:srgbClr val="102765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Contrat d’accès au service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D70B87FC-F884-7ED5-D9C2-27B672FF1485}"/>
              </a:ext>
            </a:extLst>
          </p:cNvPr>
          <p:cNvSpPr txBox="1"/>
          <p:nvPr/>
        </p:nvSpPr>
        <p:spPr>
          <a:xfrm>
            <a:off x="4677764" y="3203965"/>
            <a:ext cx="118156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cs typeface="Arial" panose="020B0604020202020204" pitchFamily="34" charset="0"/>
                <a:sym typeface="Arial" panose="020B0604020202020204" pitchFamily="34" charset="0"/>
              </a:rPr>
              <a:t>Commerçant</a:t>
            </a: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</a:endParaRPr>
          </a:p>
        </p:txBody>
      </p: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6DB2DB86-D4EF-FAF3-EFC1-0A4F5B118F3B}"/>
              </a:ext>
            </a:extLst>
          </p:cNvPr>
          <p:cNvCxnSpPr>
            <a:cxnSpLocks/>
          </p:cNvCxnSpPr>
          <p:nvPr/>
        </p:nvCxnSpPr>
        <p:spPr>
          <a:xfrm>
            <a:off x="7025625" y="3024570"/>
            <a:ext cx="2700706" cy="0"/>
          </a:xfrm>
          <a:prstGeom prst="straightConnector1">
            <a:avLst/>
          </a:prstGeom>
          <a:noFill/>
          <a:ln w="53975" cap="flat" cmpd="sng" algn="ctr">
            <a:solidFill>
              <a:srgbClr val="A5CC74"/>
            </a:solidFill>
            <a:prstDash val="solid"/>
            <a:miter lim="800000"/>
            <a:headEnd type="triangle"/>
            <a:tailEnd type="triangle"/>
          </a:ln>
          <a:effectLst/>
        </p:spPr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BD582081-8ABF-8511-921F-108F95C3B2C5}"/>
              </a:ext>
            </a:extLst>
          </p:cNvPr>
          <p:cNvCxnSpPr>
            <a:cxnSpLocks/>
          </p:cNvCxnSpPr>
          <p:nvPr/>
        </p:nvCxnSpPr>
        <p:spPr>
          <a:xfrm>
            <a:off x="7025625" y="3442695"/>
            <a:ext cx="2700706" cy="0"/>
          </a:xfrm>
          <a:prstGeom prst="straightConnector1">
            <a:avLst/>
          </a:prstGeom>
          <a:noFill/>
          <a:ln w="53975" cap="flat" cmpd="sng" algn="ctr">
            <a:solidFill>
              <a:srgbClr val="A5CC74"/>
            </a:solidFill>
            <a:prstDash val="solid"/>
            <a:miter lim="800000"/>
            <a:headEnd type="triangle"/>
            <a:tailEnd type="triangle"/>
          </a:ln>
          <a:effectLst/>
        </p:spPr>
      </p:cxnSp>
      <p:pic>
        <p:nvPicPr>
          <p:cNvPr id="32" name="Image 31">
            <a:extLst>
              <a:ext uri="{FF2B5EF4-FFF2-40B4-BE49-F238E27FC236}">
                <a16:creationId xmlns:a16="http://schemas.microsoft.com/office/drawing/2014/main" id="{45047EDF-562C-3E11-09AC-4A0D71B0F5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10826" y="3143666"/>
            <a:ext cx="937823" cy="297649"/>
          </a:xfrm>
          <a:prstGeom prst="rect">
            <a:avLst/>
          </a:prstGeom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5DE6473F-5B4F-C178-BDFD-0C483EE3D7A6}"/>
              </a:ext>
            </a:extLst>
          </p:cNvPr>
          <p:cNvSpPr txBox="1"/>
          <p:nvPr/>
        </p:nvSpPr>
        <p:spPr>
          <a:xfrm>
            <a:off x="10145145" y="3452943"/>
            <a:ext cx="1238959" cy="92333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fr-FR" altLang="fr-FR" sz="900" b="1" i="1">
                <a:solidFill>
                  <a:srgbClr val="C30F0F"/>
                </a:solidFill>
                <a:cs typeface="Arial"/>
                <a:sym typeface="Arial" panose="020B0604020202020204" pitchFamily="34" charset="0"/>
              </a:rPr>
              <a:t>Forfait Prestation monétique*4,17€ HT/ abonnement</a:t>
            </a:r>
            <a:endParaRPr lang="fr-FR" altLang="fr-FR" sz="900" b="1" i="1">
              <a:solidFill>
                <a:srgbClr val="C30F0F"/>
              </a:solidFill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ctr"/>
            <a:r>
              <a:rPr lang="fr-FR" sz="900" b="1" i="1">
                <a:solidFill>
                  <a:srgbClr val="C30F0F"/>
                </a:solidFill>
                <a:cs typeface="Arial"/>
                <a:sym typeface="Arial" panose="020B0604020202020204" pitchFamily="34" charset="0"/>
              </a:rPr>
              <a:t>+ 15 centimes  HT/transaction</a:t>
            </a:r>
            <a:endParaRPr lang="fr-FR" sz="900" b="1" i="1">
              <a:solidFill>
                <a:srgbClr val="C30F0F"/>
              </a:solidFill>
              <a:cs typeface="Arial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7E56E014-DA6E-389B-A271-398E513D40D7}"/>
              </a:ext>
            </a:extLst>
          </p:cNvPr>
          <p:cNvSpPr txBox="1"/>
          <p:nvPr/>
        </p:nvSpPr>
        <p:spPr>
          <a:xfrm>
            <a:off x="6306465" y="2085978"/>
            <a:ext cx="4056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1" i="1" u="none" strike="noStrike" kern="0" cap="none" spc="0" normalizeH="0" baseline="0" noProof="0">
                <a:ln>
                  <a:noFill/>
                </a:ln>
                <a:solidFill>
                  <a:srgbClr val="C30F0F"/>
                </a:solidFill>
                <a:effectLst/>
                <a:uLnTx/>
                <a:uFillTx/>
                <a:cs typeface="Arial" panose="020B0604020202020204" pitchFamily="34" charset="0"/>
                <a:sym typeface="Arial" panose="020B0604020202020204" pitchFamily="34" charset="0"/>
              </a:rPr>
              <a:t>Commission monétique de 1,25% du CA (cartes part) &amp; 2,50% du CA (cartes business)</a:t>
            </a:r>
            <a:endParaRPr kumimoji="0" lang="fr-FR" sz="1200" b="1" i="1" u="none" strike="noStrike" kern="0" cap="none" spc="0" normalizeH="0" baseline="0" noProof="0">
              <a:ln>
                <a:noFill/>
              </a:ln>
              <a:solidFill>
                <a:srgbClr val="C30F0F"/>
              </a:solidFill>
              <a:effectLst/>
              <a:uLnTx/>
              <a:uFillTx/>
            </a:endParaRPr>
          </a:p>
        </p:txBody>
      </p: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73775035-FD66-743E-56AE-9D1E15136E6D}"/>
              </a:ext>
            </a:extLst>
          </p:cNvPr>
          <p:cNvCxnSpPr>
            <a:cxnSpLocks/>
          </p:cNvCxnSpPr>
          <p:nvPr/>
        </p:nvCxnSpPr>
        <p:spPr>
          <a:xfrm flipV="1">
            <a:off x="6306465" y="4081908"/>
            <a:ext cx="3775769" cy="6031"/>
          </a:xfrm>
          <a:prstGeom prst="line">
            <a:avLst/>
          </a:prstGeom>
          <a:noFill/>
          <a:ln w="6350" cap="flat" cmpd="sng" algn="ctr">
            <a:solidFill>
              <a:srgbClr val="A5CC74"/>
            </a:solidFill>
            <a:prstDash val="solid"/>
            <a:miter lim="800000"/>
          </a:ln>
          <a:effectLst/>
        </p:spPr>
      </p:cxn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4E208540-02D3-6CFB-A531-B76E3F1C3FED}"/>
              </a:ext>
            </a:extLst>
          </p:cNvPr>
          <p:cNvCxnSpPr>
            <a:cxnSpLocks/>
          </p:cNvCxnSpPr>
          <p:nvPr/>
        </p:nvCxnSpPr>
        <p:spPr>
          <a:xfrm flipV="1">
            <a:off x="10082235" y="3704001"/>
            <a:ext cx="0" cy="377908"/>
          </a:xfrm>
          <a:prstGeom prst="straightConnector1">
            <a:avLst/>
          </a:prstGeom>
          <a:noFill/>
          <a:ln w="6350" cap="flat" cmpd="sng" algn="ctr">
            <a:solidFill>
              <a:srgbClr val="A5CC74"/>
            </a:solidFill>
            <a:prstDash val="solid"/>
            <a:miter lim="800000"/>
            <a:tailEnd type="triangle"/>
          </a:ln>
          <a:effectLst/>
        </p:spPr>
      </p:cxnSp>
      <p:sp>
        <p:nvSpPr>
          <p:cNvPr id="37" name="ZoneTexte 36">
            <a:extLst>
              <a:ext uri="{FF2B5EF4-FFF2-40B4-BE49-F238E27FC236}">
                <a16:creationId xmlns:a16="http://schemas.microsoft.com/office/drawing/2014/main" id="{74BD95DC-7121-D30F-9D5B-0BE3208BCFEE}"/>
              </a:ext>
            </a:extLst>
          </p:cNvPr>
          <p:cNvSpPr txBox="1"/>
          <p:nvPr/>
        </p:nvSpPr>
        <p:spPr>
          <a:xfrm>
            <a:off x="6163007" y="4134566"/>
            <a:ext cx="40560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altLang="fr-FR" sz="1200" b="1" i="1">
                <a:solidFill>
                  <a:srgbClr val="C30F0F"/>
                </a:solidFill>
                <a:cs typeface="Arial" panose="020B0604020202020204" pitchFamily="34" charset="0"/>
                <a:sym typeface="Arial" panose="020B0604020202020204" pitchFamily="34" charset="0"/>
              </a:rPr>
              <a:t>Abonnement 4,90€ HT*/mois + 15 cts/ transaction</a:t>
            </a:r>
          </a:p>
        </p:txBody>
      </p:sp>
      <p:cxnSp>
        <p:nvCxnSpPr>
          <p:cNvPr id="38" name="Connecteur droit avec flèche 37">
            <a:extLst>
              <a:ext uri="{FF2B5EF4-FFF2-40B4-BE49-F238E27FC236}">
                <a16:creationId xmlns:a16="http://schemas.microsoft.com/office/drawing/2014/main" id="{39D3266E-AF33-7B8D-D0A2-C78FCEA4A21F}"/>
              </a:ext>
            </a:extLst>
          </p:cNvPr>
          <p:cNvCxnSpPr/>
          <p:nvPr/>
        </p:nvCxnSpPr>
        <p:spPr>
          <a:xfrm>
            <a:off x="10362480" y="3275510"/>
            <a:ext cx="386868" cy="0"/>
          </a:xfrm>
          <a:prstGeom prst="straightConnector1">
            <a:avLst/>
          </a:prstGeom>
          <a:noFill/>
          <a:ln w="6350" cap="flat" cmpd="sng" algn="ctr">
            <a:solidFill>
              <a:srgbClr val="A5CC74"/>
            </a:solidFill>
            <a:prstDash val="solid"/>
            <a:miter lim="800000"/>
            <a:headEnd type="triangle"/>
            <a:tailEnd type="triangle"/>
          </a:ln>
          <a:effectLst/>
        </p:spPr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99DFBD39-B6AD-BC18-A27E-EDF94A75C96C}"/>
              </a:ext>
            </a:extLst>
          </p:cNvPr>
          <p:cNvSpPr/>
          <p:nvPr/>
        </p:nvSpPr>
        <p:spPr bwMode="auto">
          <a:xfrm>
            <a:off x="6503534" y="1216805"/>
            <a:ext cx="3222797" cy="296128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72000" tIns="45720" rIns="7200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r>
              <a:rPr lang="fr-FR" sz="1400" b="1" kern="0">
                <a:solidFill>
                  <a:srgbClr val="D7000F"/>
                </a:solidFill>
                <a:cs typeface="Arial"/>
                <a:sym typeface="Arial"/>
              </a:rPr>
              <a:t>Partage de valeur</a:t>
            </a:r>
          </a:p>
        </p:txBody>
      </p:sp>
      <p:pic>
        <p:nvPicPr>
          <p:cNvPr id="40" name="Image 39">
            <a:extLst>
              <a:ext uri="{FF2B5EF4-FFF2-40B4-BE49-F238E27FC236}">
                <a16:creationId xmlns:a16="http://schemas.microsoft.com/office/drawing/2014/main" id="{C712ECD7-3271-F574-7D7B-66B11528671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6" t="10509" r="70212" b="13033"/>
          <a:stretch/>
        </p:blipFill>
        <p:spPr>
          <a:xfrm>
            <a:off x="9836600" y="2927244"/>
            <a:ext cx="525879" cy="539954"/>
          </a:xfrm>
          <a:prstGeom prst="rect">
            <a:avLst/>
          </a:prstGeom>
        </p:spPr>
      </p:pic>
      <p:sp>
        <p:nvSpPr>
          <p:cNvPr id="41" name="ZoneTexte 40">
            <a:extLst>
              <a:ext uri="{FF2B5EF4-FFF2-40B4-BE49-F238E27FC236}">
                <a16:creationId xmlns:a16="http://schemas.microsoft.com/office/drawing/2014/main" id="{2CFDB6C4-0027-0A43-4C09-CE6646B831A7}"/>
              </a:ext>
            </a:extLst>
          </p:cNvPr>
          <p:cNvSpPr txBox="1"/>
          <p:nvPr/>
        </p:nvSpPr>
        <p:spPr>
          <a:xfrm>
            <a:off x="840392" y="4490602"/>
            <a:ext cx="30025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800" b="1" kern="0" dirty="0">
                <a:solidFill>
                  <a:srgbClr val="C00000"/>
                </a:solidFill>
                <a:cs typeface="Arial"/>
                <a:sym typeface="Arial"/>
              </a:rPr>
              <a:t>Important : </a:t>
            </a:r>
            <a:r>
              <a:rPr lang="fr-FR" sz="1800" b="1" kern="0" dirty="0">
                <a:solidFill>
                  <a:srgbClr val="000000"/>
                </a:solidFill>
                <a:cs typeface="Arial"/>
                <a:sym typeface="Arial"/>
              </a:rPr>
              <a:t>la tarification est non modifiable</a:t>
            </a:r>
            <a:r>
              <a:rPr lang="fr-FR" sz="1800" kern="0" dirty="0">
                <a:solidFill>
                  <a:srgbClr val="000000"/>
                </a:solidFill>
                <a:cs typeface="Arial"/>
                <a:sym typeface="Arial"/>
              </a:rPr>
              <a:t>. </a:t>
            </a:r>
          </a:p>
        </p:txBody>
      </p:sp>
      <p:pic>
        <p:nvPicPr>
          <p:cNvPr id="42" name="Image 41" descr="Une image contenant texte, Police, logo, Graphique&#10;&#10;Description générée automatiquement">
            <a:extLst>
              <a:ext uri="{FF2B5EF4-FFF2-40B4-BE49-F238E27FC236}">
                <a16:creationId xmlns:a16="http://schemas.microsoft.com/office/drawing/2014/main" id="{42F77BC5-D419-0E8B-1DFB-D5E4D12BDB6F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12006">
            <a:off x="721115" y="5572904"/>
            <a:ext cx="1633728" cy="731520"/>
          </a:xfrm>
          <a:prstGeom prst="rect">
            <a:avLst/>
          </a:prstGeom>
        </p:spPr>
      </p:pic>
      <p:sp>
        <p:nvSpPr>
          <p:cNvPr id="43" name="ZoneTexte 42">
            <a:extLst>
              <a:ext uri="{FF2B5EF4-FFF2-40B4-BE49-F238E27FC236}">
                <a16:creationId xmlns:a16="http://schemas.microsoft.com/office/drawing/2014/main" id="{C95EACC0-4938-0DAF-761E-F77AE25B416E}"/>
              </a:ext>
            </a:extLst>
          </p:cNvPr>
          <p:cNvSpPr txBox="1"/>
          <p:nvPr/>
        </p:nvSpPr>
        <p:spPr>
          <a:xfrm>
            <a:off x="2425017" y="5366457"/>
            <a:ext cx="88838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i="1" dirty="0">
                <a:solidFill>
                  <a:srgbClr val="FF0000"/>
                </a:solidFill>
                <a:highlight>
                  <a:srgbClr val="FFFF00"/>
                </a:highlight>
              </a:rPr>
              <a:t>Pour éviter de gérer un nombre important de contrats inactifs (compte tenu de ce modèle de type télépéage (*je ne paye mon abonnement que les mois où j’utilise la solution)), tout contrat ayant une inactivité de 13 mois consécutifs sera clôturé automatiquement. </a:t>
            </a:r>
          </a:p>
          <a:p>
            <a:r>
              <a:rPr lang="fr-FR" sz="1600" i="1" dirty="0">
                <a:solidFill>
                  <a:srgbClr val="FF0000"/>
                </a:solidFill>
              </a:rPr>
              <a:t>!</a:t>
            </a:r>
            <a:r>
              <a:rPr lang="fr-FR" sz="1600" i="1" dirty="0"/>
              <a:t> Un process de maternage pour activer et éviter cette désactivation de la solution est à l’étude.  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0EB8410-CCCB-7EF9-EA97-63DE1425FEB4}"/>
              </a:ext>
            </a:extLst>
          </p:cNvPr>
          <p:cNvSpPr/>
          <p:nvPr/>
        </p:nvSpPr>
        <p:spPr>
          <a:xfrm>
            <a:off x="493023" y="5375182"/>
            <a:ext cx="11048036" cy="1057650"/>
          </a:xfrm>
          <a:custGeom>
            <a:avLst/>
            <a:gdLst>
              <a:gd name="connsiteX0" fmla="*/ 0 w 11048036"/>
              <a:gd name="connsiteY0" fmla="*/ 0 h 1057650"/>
              <a:gd name="connsiteX1" fmla="*/ 470995 w 11048036"/>
              <a:gd name="connsiteY1" fmla="*/ 0 h 1057650"/>
              <a:gd name="connsiteX2" fmla="*/ 721030 w 11048036"/>
              <a:gd name="connsiteY2" fmla="*/ 0 h 1057650"/>
              <a:gd name="connsiteX3" fmla="*/ 1523466 w 11048036"/>
              <a:gd name="connsiteY3" fmla="*/ 0 h 1057650"/>
              <a:gd name="connsiteX4" fmla="*/ 1994461 w 11048036"/>
              <a:gd name="connsiteY4" fmla="*/ 0 h 1057650"/>
              <a:gd name="connsiteX5" fmla="*/ 2465456 w 11048036"/>
              <a:gd name="connsiteY5" fmla="*/ 0 h 1057650"/>
              <a:gd name="connsiteX6" fmla="*/ 3267893 w 11048036"/>
              <a:gd name="connsiteY6" fmla="*/ 0 h 1057650"/>
              <a:gd name="connsiteX7" fmla="*/ 3628408 w 11048036"/>
              <a:gd name="connsiteY7" fmla="*/ 0 h 1057650"/>
              <a:gd name="connsiteX8" fmla="*/ 4430844 w 11048036"/>
              <a:gd name="connsiteY8" fmla="*/ 0 h 1057650"/>
              <a:gd name="connsiteX9" fmla="*/ 5233280 w 11048036"/>
              <a:gd name="connsiteY9" fmla="*/ 0 h 1057650"/>
              <a:gd name="connsiteX10" fmla="*/ 5814756 w 11048036"/>
              <a:gd name="connsiteY10" fmla="*/ 0 h 1057650"/>
              <a:gd name="connsiteX11" fmla="*/ 6617192 w 11048036"/>
              <a:gd name="connsiteY11" fmla="*/ 0 h 1057650"/>
              <a:gd name="connsiteX12" fmla="*/ 7088187 w 11048036"/>
              <a:gd name="connsiteY12" fmla="*/ 0 h 1057650"/>
              <a:gd name="connsiteX13" fmla="*/ 7559183 w 11048036"/>
              <a:gd name="connsiteY13" fmla="*/ 0 h 1057650"/>
              <a:gd name="connsiteX14" fmla="*/ 8251138 w 11048036"/>
              <a:gd name="connsiteY14" fmla="*/ 0 h 1057650"/>
              <a:gd name="connsiteX15" fmla="*/ 8722134 w 11048036"/>
              <a:gd name="connsiteY15" fmla="*/ 0 h 1057650"/>
              <a:gd name="connsiteX16" fmla="*/ 9524570 w 11048036"/>
              <a:gd name="connsiteY16" fmla="*/ 0 h 1057650"/>
              <a:gd name="connsiteX17" fmla="*/ 10327006 w 11048036"/>
              <a:gd name="connsiteY17" fmla="*/ 0 h 1057650"/>
              <a:gd name="connsiteX18" fmla="*/ 11048036 w 11048036"/>
              <a:gd name="connsiteY18" fmla="*/ 0 h 1057650"/>
              <a:gd name="connsiteX19" fmla="*/ 11048036 w 11048036"/>
              <a:gd name="connsiteY19" fmla="*/ 518249 h 1057650"/>
              <a:gd name="connsiteX20" fmla="*/ 11048036 w 11048036"/>
              <a:gd name="connsiteY20" fmla="*/ 1057650 h 1057650"/>
              <a:gd name="connsiteX21" fmla="*/ 10687521 w 11048036"/>
              <a:gd name="connsiteY21" fmla="*/ 1057650 h 1057650"/>
              <a:gd name="connsiteX22" fmla="*/ 10106046 w 11048036"/>
              <a:gd name="connsiteY22" fmla="*/ 1057650 h 1057650"/>
              <a:gd name="connsiteX23" fmla="*/ 9745531 w 11048036"/>
              <a:gd name="connsiteY23" fmla="*/ 1057650 h 1057650"/>
              <a:gd name="connsiteX24" fmla="*/ 9164055 w 11048036"/>
              <a:gd name="connsiteY24" fmla="*/ 1057650 h 1057650"/>
              <a:gd name="connsiteX25" fmla="*/ 8914021 w 11048036"/>
              <a:gd name="connsiteY25" fmla="*/ 1057650 h 1057650"/>
              <a:gd name="connsiteX26" fmla="*/ 8663986 w 11048036"/>
              <a:gd name="connsiteY26" fmla="*/ 1057650 h 1057650"/>
              <a:gd name="connsiteX27" fmla="*/ 8082511 w 11048036"/>
              <a:gd name="connsiteY27" fmla="*/ 1057650 h 1057650"/>
              <a:gd name="connsiteX28" fmla="*/ 7721996 w 11048036"/>
              <a:gd name="connsiteY28" fmla="*/ 1057650 h 1057650"/>
              <a:gd name="connsiteX29" fmla="*/ 7030040 w 11048036"/>
              <a:gd name="connsiteY29" fmla="*/ 1057650 h 1057650"/>
              <a:gd name="connsiteX30" fmla="*/ 6669525 w 11048036"/>
              <a:gd name="connsiteY30" fmla="*/ 1057650 h 1057650"/>
              <a:gd name="connsiteX31" fmla="*/ 5977569 w 11048036"/>
              <a:gd name="connsiteY31" fmla="*/ 1057650 h 1057650"/>
              <a:gd name="connsiteX32" fmla="*/ 5727534 w 11048036"/>
              <a:gd name="connsiteY32" fmla="*/ 1057650 h 1057650"/>
              <a:gd name="connsiteX33" fmla="*/ 5035579 w 11048036"/>
              <a:gd name="connsiteY33" fmla="*/ 1057650 h 1057650"/>
              <a:gd name="connsiteX34" fmla="*/ 4675064 w 11048036"/>
              <a:gd name="connsiteY34" fmla="*/ 1057650 h 1057650"/>
              <a:gd name="connsiteX35" fmla="*/ 4425029 w 11048036"/>
              <a:gd name="connsiteY35" fmla="*/ 1057650 h 1057650"/>
              <a:gd name="connsiteX36" fmla="*/ 4064514 w 11048036"/>
              <a:gd name="connsiteY36" fmla="*/ 1057650 h 1057650"/>
              <a:gd name="connsiteX37" fmla="*/ 3372558 w 11048036"/>
              <a:gd name="connsiteY37" fmla="*/ 1057650 h 1057650"/>
              <a:gd name="connsiteX38" fmla="*/ 3012043 w 11048036"/>
              <a:gd name="connsiteY38" fmla="*/ 1057650 h 1057650"/>
              <a:gd name="connsiteX39" fmla="*/ 2762009 w 11048036"/>
              <a:gd name="connsiteY39" fmla="*/ 1057650 h 1057650"/>
              <a:gd name="connsiteX40" fmla="*/ 2401494 w 11048036"/>
              <a:gd name="connsiteY40" fmla="*/ 1057650 h 1057650"/>
              <a:gd name="connsiteX41" fmla="*/ 1930499 w 11048036"/>
              <a:gd name="connsiteY41" fmla="*/ 1057650 h 1057650"/>
              <a:gd name="connsiteX42" fmla="*/ 1349023 w 11048036"/>
              <a:gd name="connsiteY42" fmla="*/ 1057650 h 1057650"/>
              <a:gd name="connsiteX43" fmla="*/ 988508 w 11048036"/>
              <a:gd name="connsiteY43" fmla="*/ 1057650 h 1057650"/>
              <a:gd name="connsiteX44" fmla="*/ 0 w 11048036"/>
              <a:gd name="connsiteY44" fmla="*/ 1057650 h 1057650"/>
              <a:gd name="connsiteX45" fmla="*/ 0 w 11048036"/>
              <a:gd name="connsiteY45" fmla="*/ 528825 h 1057650"/>
              <a:gd name="connsiteX46" fmla="*/ 0 w 11048036"/>
              <a:gd name="connsiteY46" fmla="*/ 0 h 105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1048036" h="1057650" extrusionOk="0">
                <a:moveTo>
                  <a:pt x="0" y="0"/>
                </a:moveTo>
                <a:cubicBezTo>
                  <a:pt x="168259" y="-17433"/>
                  <a:pt x="278336" y="5618"/>
                  <a:pt x="470995" y="0"/>
                </a:cubicBezTo>
                <a:cubicBezTo>
                  <a:pt x="663654" y="-5618"/>
                  <a:pt x="643839" y="8258"/>
                  <a:pt x="721030" y="0"/>
                </a:cubicBezTo>
                <a:cubicBezTo>
                  <a:pt x="798221" y="-8258"/>
                  <a:pt x="1264864" y="78387"/>
                  <a:pt x="1523466" y="0"/>
                </a:cubicBezTo>
                <a:cubicBezTo>
                  <a:pt x="1782068" y="-78387"/>
                  <a:pt x="1839045" y="7646"/>
                  <a:pt x="1994461" y="0"/>
                </a:cubicBezTo>
                <a:cubicBezTo>
                  <a:pt x="2149878" y="-7646"/>
                  <a:pt x="2294693" y="22327"/>
                  <a:pt x="2465456" y="0"/>
                </a:cubicBezTo>
                <a:cubicBezTo>
                  <a:pt x="2636220" y="-22327"/>
                  <a:pt x="2918191" y="72430"/>
                  <a:pt x="3267893" y="0"/>
                </a:cubicBezTo>
                <a:cubicBezTo>
                  <a:pt x="3617595" y="-72430"/>
                  <a:pt x="3453595" y="39636"/>
                  <a:pt x="3628408" y="0"/>
                </a:cubicBezTo>
                <a:cubicBezTo>
                  <a:pt x="3803222" y="-39636"/>
                  <a:pt x="4269714" y="13103"/>
                  <a:pt x="4430844" y="0"/>
                </a:cubicBezTo>
                <a:cubicBezTo>
                  <a:pt x="4591974" y="-13103"/>
                  <a:pt x="5019052" y="18877"/>
                  <a:pt x="5233280" y="0"/>
                </a:cubicBezTo>
                <a:cubicBezTo>
                  <a:pt x="5447508" y="-18877"/>
                  <a:pt x="5609356" y="40019"/>
                  <a:pt x="5814756" y="0"/>
                </a:cubicBezTo>
                <a:cubicBezTo>
                  <a:pt x="6020156" y="-40019"/>
                  <a:pt x="6216203" y="5991"/>
                  <a:pt x="6617192" y="0"/>
                </a:cubicBezTo>
                <a:cubicBezTo>
                  <a:pt x="7018181" y="-5991"/>
                  <a:pt x="6926526" y="12978"/>
                  <a:pt x="7088187" y="0"/>
                </a:cubicBezTo>
                <a:cubicBezTo>
                  <a:pt x="7249848" y="-12978"/>
                  <a:pt x="7326809" y="24644"/>
                  <a:pt x="7559183" y="0"/>
                </a:cubicBezTo>
                <a:cubicBezTo>
                  <a:pt x="7791557" y="-24644"/>
                  <a:pt x="8060548" y="32483"/>
                  <a:pt x="8251138" y="0"/>
                </a:cubicBezTo>
                <a:cubicBezTo>
                  <a:pt x="8441729" y="-32483"/>
                  <a:pt x="8509589" y="42387"/>
                  <a:pt x="8722134" y="0"/>
                </a:cubicBezTo>
                <a:cubicBezTo>
                  <a:pt x="8934679" y="-42387"/>
                  <a:pt x="9301574" y="91049"/>
                  <a:pt x="9524570" y="0"/>
                </a:cubicBezTo>
                <a:cubicBezTo>
                  <a:pt x="9747566" y="-91049"/>
                  <a:pt x="10119574" y="56856"/>
                  <a:pt x="10327006" y="0"/>
                </a:cubicBezTo>
                <a:cubicBezTo>
                  <a:pt x="10534438" y="-56856"/>
                  <a:pt x="10704100" y="7737"/>
                  <a:pt x="11048036" y="0"/>
                </a:cubicBezTo>
                <a:cubicBezTo>
                  <a:pt x="11091804" y="179716"/>
                  <a:pt x="11038861" y="379805"/>
                  <a:pt x="11048036" y="518249"/>
                </a:cubicBezTo>
                <a:cubicBezTo>
                  <a:pt x="11057211" y="656693"/>
                  <a:pt x="11041990" y="889654"/>
                  <a:pt x="11048036" y="1057650"/>
                </a:cubicBezTo>
                <a:cubicBezTo>
                  <a:pt x="10948012" y="1071157"/>
                  <a:pt x="10793752" y="1032446"/>
                  <a:pt x="10687521" y="1057650"/>
                </a:cubicBezTo>
                <a:cubicBezTo>
                  <a:pt x="10581291" y="1082854"/>
                  <a:pt x="10316637" y="1024540"/>
                  <a:pt x="10106046" y="1057650"/>
                </a:cubicBezTo>
                <a:cubicBezTo>
                  <a:pt x="9895456" y="1090760"/>
                  <a:pt x="9917100" y="1036055"/>
                  <a:pt x="9745531" y="1057650"/>
                </a:cubicBezTo>
                <a:cubicBezTo>
                  <a:pt x="9573962" y="1079245"/>
                  <a:pt x="9365908" y="1022752"/>
                  <a:pt x="9164055" y="1057650"/>
                </a:cubicBezTo>
                <a:cubicBezTo>
                  <a:pt x="8962202" y="1092548"/>
                  <a:pt x="8982069" y="1030769"/>
                  <a:pt x="8914021" y="1057650"/>
                </a:cubicBezTo>
                <a:cubicBezTo>
                  <a:pt x="8845973" y="1084531"/>
                  <a:pt x="8743345" y="1048750"/>
                  <a:pt x="8663986" y="1057650"/>
                </a:cubicBezTo>
                <a:cubicBezTo>
                  <a:pt x="8584628" y="1066550"/>
                  <a:pt x="8301353" y="1039409"/>
                  <a:pt x="8082511" y="1057650"/>
                </a:cubicBezTo>
                <a:cubicBezTo>
                  <a:pt x="7863669" y="1075891"/>
                  <a:pt x="7804791" y="1045158"/>
                  <a:pt x="7721996" y="1057650"/>
                </a:cubicBezTo>
                <a:cubicBezTo>
                  <a:pt x="7639201" y="1070142"/>
                  <a:pt x="7336796" y="976450"/>
                  <a:pt x="7030040" y="1057650"/>
                </a:cubicBezTo>
                <a:cubicBezTo>
                  <a:pt x="6723284" y="1138850"/>
                  <a:pt x="6776461" y="1050008"/>
                  <a:pt x="6669525" y="1057650"/>
                </a:cubicBezTo>
                <a:cubicBezTo>
                  <a:pt x="6562590" y="1065292"/>
                  <a:pt x="6253746" y="985137"/>
                  <a:pt x="5977569" y="1057650"/>
                </a:cubicBezTo>
                <a:cubicBezTo>
                  <a:pt x="5701392" y="1130163"/>
                  <a:pt x="5827006" y="1041036"/>
                  <a:pt x="5727534" y="1057650"/>
                </a:cubicBezTo>
                <a:cubicBezTo>
                  <a:pt x="5628063" y="1074264"/>
                  <a:pt x="5361231" y="1014477"/>
                  <a:pt x="5035579" y="1057650"/>
                </a:cubicBezTo>
                <a:cubicBezTo>
                  <a:pt x="4709928" y="1100823"/>
                  <a:pt x="4815865" y="1027951"/>
                  <a:pt x="4675064" y="1057650"/>
                </a:cubicBezTo>
                <a:cubicBezTo>
                  <a:pt x="4534264" y="1087349"/>
                  <a:pt x="4535521" y="1047771"/>
                  <a:pt x="4425029" y="1057650"/>
                </a:cubicBezTo>
                <a:cubicBezTo>
                  <a:pt x="4314538" y="1067529"/>
                  <a:pt x="4201771" y="1027073"/>
                  <a:pt x="4064514" y="1057650"/>
                </a:cubicBezTo>
                <a:cubicBezTo>
                  <a:pt x="3927257" y="1088227"/>
                  <a:pt x="3527872" y="1046425"/>
                  <a:pt x="3372558" y="1057650"/>
                </a:cubicBezTo>
                <a:cubicBezTo>
                  <a:pt x="3217244" y="1068875"/>
                  <a:pt x="3129401" y="1020805"/>
                  <a:pt x="3012043" y="1057650"/>
                </a:cubicBezTo>
                <a:cubicBezTo>
                  <a:pt x="2894686" y="1094495"/>
                  <a:pt x="2874680" y="1047143"/>
                  <a:pt x="2762009" y="1057650"/>
                </a:cubicBezTo>
                <a:cubicBezTo>
                  <a:pt x="2649338" y="1068157"/>
                  <a:pt x="2548659" y="1024909"/>
                  <a:pt x="2401494" y="1057650"/>
                </a:cubicBezTo>
                <a:cubicBezTo>
                  <a:pt x="2254330" y="1090391"/>
                  <a:pt x="2033464" y="1002051"/>
                  <a:pt x="1930499" y="1057650"/>
                </a:cubicBezTo>
                <a:cubicBezTo>
                  <a:pt x="1827535" y="1113249"/>
                  <a:pt x="1630390" y="1013867"/>
                  <a:pt x="1349023" y="1057650"/>
                </a:cubicBezTo>
                <a:cubicBezTo>
                  <a:pt x="1067656" y="1101433"/>
                  <a:pt x="1073185" y="1037783"/>
                  <a:pt x="988508" y="1057650"/>
                </a:cubicBezTo>
                <a:cubicBezTo>
                  <a:pt x="903832" y="1077517"/>
                  <a:pt x="384509" y="1016466"/>
                  <a:pt x="0" y="1057650"/>
                </a:cubicBezTo>
                <a:cubicBezTo>
                  <a:pt x="-33795" y="927833"/>
                  <a:pt x="57978" y="702040"/>
                  <a:pt x="0" y="528825"/>
                </a:cubicBezTo>
                <a:cubicBezTo>
                  <a:pt x="-57978" y="355611"/>
                  <a:pt x="6093" y="112851"/>
                  <a:pt x="0" y="0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88843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3579" y="627016"/>
            <a:ext cx="376741" cy="392216"/>
          </a:xfrm>
        </p:spPr>
        <p:txBody>
          <a:bodyPr/>
          <a:lstStyle/>
          <a:p>
            <a:r>
              <a:rPr lang="fr-FR" sz="1800" dirty="0"/>
              <a:t>5</a:t>
            </a: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D063AE7B-FF61-87C1-FCAA-CB70045B3F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>
            <a:normAutofit/>
          </a:bodyPr>
          <a:lstStyle/>
          <a:p>
            <a:r>
              <a:rPr kumimoji="0" lang="fr-FR" sz="2300" b="1" i="0" u="none" strike="noStrike" kern="1200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j-ea"/>
                <a:cs typeface="+mj-cs"/>
              </a:rPr>
              <a:t>Concurrence &amp; positionnement tarifaire 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C88A212-2497-F4F9-74C4-804D68D66526}"/>
              </a:ext>
            </a:extLst>
          </p:cNvPr>
          <p:cNvSpPr/>
          <p:nvPr/>
        </p:nvSpPr>
        <p:spPr>
          <a:xfrm>
            <a:off x="9265920" y="3582888"/>
            <a:ext cx="2656114" cy="1731185"/>
          </a:xfrm>
          <a:prstGeom prst="rect">
            <a:avLst/>
          </a:prstGeom>
          <a:solidFill>
            <a:srgbClr val="D7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L’offre </a:t>
            </a:r>
            <a:r>
              <a:rPr kumimoji="0" lang="fr-FR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Tap</a:t>
            </a:r>
            <a:r>
              <a: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to </a:t>
            </a:r>
            <a:r>
              <a:rPr kumimoji="0" lang="fr-FR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pay</a:t>
            </a:r>
            <a:r>
              <a: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est :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Plus rémunératrice pour les CE que l’offre </a:t>
            </a:r>
            <a:r>
              <a:rPr kumimoji="0" lang="fr-FR" sz="1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Smile&amp;Pay</a:t>
            </a: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Une offre groupe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66A3146-BDEC-4110-3432-EBA42442A8A4}"/>
              </a:ext>
            </a:extLst>
          </p:cNvPr>
          <p:cNvSpPr/>
          <p:nvPr/>
        </p:nvSpPr>
        <p:spPr>
          <a:xfrm>
            <a:off x="6956612" y="2550342"/>
            <a:ext cx="385482" cy="177234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5C7F397-1837-09AC-D6F8-366A29041F0F}"/>
              </a:ext>
            </a:extLst>
          </p:cNvPr>
          <p:cNvSpPr/>
          <p:nvPr/>
        </p:nvSpPr>
        <p:spPr>
          <a:xfrm>
            <a:off x="7037728" y="2604130"/>
            <a:ext cx="385482" cy="177234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57ABA70-4855-EB71-F29A-4285B599BE53}"/>
              </a:ext>
            </a:extLst>
          </p:cNvPr>
          <p:cNvSpPr txBox="1"/>
          <p:nvPr/>
        </p:nvSpPr>
        <p:spPr>
          <a:xfrm>
            <a:off x="3825655" y="6115596"/>
            <a:ext cx="610496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(Simulation à partir des tarifs sur les cartes particuliers françaises)</a:t>
            </a: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B0555A0-C135-3C85-F5DA-C025299598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972" y="1276352"/>
            <a:ext cx="7732280" cy="4854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0559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184BBA0-D874-4088-9322-89D4D1A17B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6163" y="2048872"/>
            <a:ext cx="6998019" cy="4388873"/>
          </a:xfrm>
        </p:spPr>
        <p:txBody>
          <a:bodyPr/>
          <a:lstStyle/>
          <a:p>
            <a:pPr>
              <a:buClrTx/>
              <a:buFont typeface="+mj-lt"/>
              <a:buAutoNum type="arabicPeriod"/>
            </a:pPr>
            <a:r>
              <a:rPr lang="fr-FR" sz="2400" dirty="0"/>
              <a:t>Enjeux &amp; contexte</a:t>
            </a:r>
          </a:p>
          <a:p>
            <a:pPr>
              <a:buClrTx/>
            </a:pPr>
            <a:r>
              <a:rPr lang="fr-FR" sz="2400" dirty="0"/>
              <a:t>L’offre </a:t>
            </a:r>
            <a:r>
              <a:rPr lang="fr-FR" sz="2400" dirty="0" err="1"/>
              <a:t>Tap</a:t>
            </a:r>
            <a:r>
              <a:rPr lang="fr-FR" sz="2400" dirty="0"/>
              <a:t> To </a:t>
            </a:r>
            <a:r>
              <a:rPr lang="fr-FR" sz="2400" dirty="0" err="1"/>
              <a:t>Pay</a:t>
            </a:r>
            <a:r>
              <a:rPr lang="fr-FR" sz="2400" dirty="0"/>
              <a:t> sur iPhone </a:t>
            </a:r>
          </a:p>
          <a:p>
            <a:pPr>
              <a:buClrTx/>
            </a:pPr>
            <a:r>
              <a:rPr lang="fr-FR" sz="2400" dirty="0"/>
              <a:t>Parcours de paiement</a:t>
            </a:r>
          </a:p>
          <a:p>
            <a:pPr>
              <a:buClrTx/>
            </a:pPr>
            <a:r>
              <a:rPr lang="fr-FR" sz="2400" dirty="0"/>
              <a:t>Parcours de souscription, d’enrôlement et d’assistance</a:t>
            </a:r>
          </a:p>
          <a:p>
            <a:pPr>
              <a:buClrTx/>
            </a:pPr>
            <a:r>
              <a:rPr lang="fr-FR" sz="2400" dirty="0"/>
              <a:t>Tarification et Modèle économique </a:t>
            </a:r>
          </a:p>
          <a:p>
            <a:pPr>
              <a:buClrTx/>
            </a:pPr>
            <a:r>
              <a:rPr lang="fr-FR" sz="2400" b="1" dirty="0">
                <a:solidFill>
                  <a:srgbClr val="C00000"/>
                </a:solidFill>
              </a:rPr>
              <a:t>Plan média</a:t>
            </a:r>
          </a:p>
          <a:p>
            <a:pPr>
              <a:buClrTx/>
            </a:pPr>
            <a:r>
              <a:rPr lang="fr-FR" sz="2400" dirty="0"/>
              <a:t>Annexes</a:t>
            </a:r>
          </a:p>
          <a:p>
            <a:pPr>
              <a:buClrTx/>
            </a:pPr>
            <a:endParaRPr lang="fr-FR" sz="2400" dirty="0"/>
          </a:p>
          <a:p>
            <a:endParaRPr lang="fr-FR" sz="24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ADF4C20-1357-438A-BEE4-082974747E7E}"/>
              </a:ext>
            </a:extLst>
          </p:cNvPr>
          <p:cNvSpPr/>
          <p:nvPr/>
        </p:nvSpPr>
        <p:spPr>
          <a:xfrm>
            <a:off x="3505463" y="4955940"/>
            <a:ext cx="7994468" cy="55644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27112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sz="2400" dirty="0"/>
              <a:t>Lancement de l’offre : plan média et action commerciale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3579" y="627016"/>
            <a:ext cx="376741" cy="392216"/>
          </a:xfrm>
        </p:spPr>
        <p:txBody>
          <a:bodyPr/>
          <a:lstStyle/>
          <a:p>
            <a:r>
              <a:rPr lang="fr-FR" sz="1800" dirty="0"/>
              <a:t>6</a:t>
            </a:r>
          </a:p>
        </p:txBody>
      </p:sp>
      <p:pic>
        <p:nvPicPr>
          <p:cNvPr id="42" name="Image 41" descr="Une image contenant Aliments naturels, produits, Nourriture locale, Nourriture complète&#10;&#10;Description générée automatiquement">
            <a:extLst>
              <a:ext uri="{FF2B5EF4-FFF2-40B4-BE49-F238E27FC236}">
                <a16:creationId xmlns:a16="http://schemas.microsoft.com/office/drawing/2014/main" id="{ADE5B56B-D611-75CC-6428-C833DB94DC3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90" r="19662"/>
          <a:stretch/>
        </p:blipFill>
        <p:spPr>
          <a:xfrm>
            <a:off x="371167" y="1371160"/>
            <a:ext cx="4559341" cy="5178731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1561F482-39AF-CA73-28D0-8D2F045872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7501" y="1719469"/>
            <a:ext cx="1848003" cy="4566648"/>
          </a:xfrm>
          <a:prstGeom prst="rect">
            <a:avLst/>
          </a:prstGeom>
          <a:ln>
            <a:solidFill>
              <a:srgbClr val="C30F0F"/>
            </a:solidFill>
          </a:ln>
        </p:spPr>
      </p:pic>
      <p:sp>
        <p:nvSpPr>
          <p:cNvPr id="44" name="ZoneTexte 43">
            <a:extLst>
              <a:ext uri="{FF2B5EF4-FFF2-40B4-BE49-F238E27FC236}">
                <a16:creationId xmlns:a16="http://schemas.microsoft.com/office/drawing/2014/main" id="{35513A2C-6AD9-26F3-D3E2-0711C3ACD12F}"/>
              </a:ext>
            </a:extLst>
          </p:cNvPr>
          <p:cNvSpPr txBox="1"/>
          <p:nvPr/>
        </p:nvSpPr>
        <p:spPr>
          <a:xfrm>
            <a:off x="9008519" y="1529249"/>
            <a:ext cx="28553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1625519">
              <a:buFont typeface="Wingdings" panose="05000000000000000000" pitchFamily="2" charset="2"/>
              <a:buChar char="§"/>
              <a:defRPr/>
            </a:pPr>
            <a:r>
              <a:rPr lang="fr-FR" sz="1400" kern="0" dirty="0">
                <a:solidFill>
                  <a:srgbClr val="000000"/>
                </a:solidFill>
                <a:cs typeface="Arial"/>
              </a:rPr>
              <a:t>Bannière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121795C5-B9AA-A0B8-BB87-60DEE15322B5}"/>
              </a:ext>
            </a:extLst>
          </p:cNvPr>
          <p:cNvSpPr txBox="1"/>
          <p:nvPr/>
        </p:nvSpPr>
        <p:spPr>
          <a:xfrm>
            <a:off x="5111294" y="1371161"/>
            <a:ext cx="28553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1625519">
              <a:buFont typeface="Wingdings" panose="05000000000000000000" pitchFamily="2" charset="2"/>
              <a:buChar char="§"/>
              <a:defRPr/>
            </a:pPr>
            <a:r>
              <a:rPr lang="fr-FR" sz="1400" kern="0" dirty="0">
                <a:solidFill>
                  <a:srgbClr val="000000"/>
                </a:solidFill>
                <a:cs typeface="Arial"/>
              </a:rPr>
              <a:t>Emailing clients</a:t>
            </a:r>
          </a:p>
        </p:txBody>
      </p:sp>
      <p:pic>
        <p:nvPicPr>
          <p:cNvPr id="46" name="Image 45">
            <a:hlinkClick r:id="rId4"/>
            <a:extLst>
              <a:ext uri="{FF2B5EF4-FFF2-40B4-BE49-F238E27FC236}">
                <a16:creationId xmlns:a16="http://schemas.microsoft.com/office/drawing/2014/main" id="{B3429F6D-D959-21A8-3B27-867A1A13C0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39592" y="4700772"/>
            <a:ext cx="2587985" cy="1448829"/>
          </a:xfrm>
          <a:prstGeom prst="rect">
            <a:avLst/>
          </a:prstGeom>
          <a:ln>
            <a:solidFill>
              <a:srgbClr val="C30F0F"/>
            </a:solidFill>
          </a:ln>
        </p:spPr>
      </p:pic>
      <p:sp>
        <p:nvSpPr>
          <p:cNvPr id="47" name="ZoneTexte 46">
            <a:extLst>
              <a:ext uri="{FF2B5EF4-FFF2-40B4-BE49-F238E27FC236}">
                <a16:creationId xmlns:a16="http://schemas.microsoft.com/office/drawing/2014/main" id="{4BA5FF4E-2727-6FFB-922A-9F38FD5F933F}"/>
              </a:ext>
            </a:extLst>
          </p:cNvPr>
          <p:cNvSpPr txBox="1"/>
          <p:nvPr/>
        </p:nvSpPr>
        <p:spPr>
          <a:xfrm>
            <a:off x="9324406" y="4059824"/>
            <a:ext cx="27332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625519">
              <a:defRPr/>
            </a:pPr>
            <a:r>
              <a:rPr lang="fr-FR" sz="1400" kern="0" dirty="0">
                <a:solidFill>
                  <a:srgbClr val="000000"/>
                </a:solidFill>
                <a:cs typeface="Arial"/>
              </a:rPr>
              <a:t>CONSEILLERS : Outil d’Aide à la vente + tuto + vidéos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0AAB91B-E06D-C43B-800B-E35404B90015}"/>
              </a:ext>
            </a:extLst>
          </p:cNvPr>
          <p:cNvSpPr/>
          <p:nvPr/>
        </p:nvSpPr>
        <p:spPr>
          <a:xfrm>
            <a:off x="9324406" y="2831267"/>
            <a:ext cx="2733260" cy="1095536"/>
          </a:xfrm>
          <a:prstGeom prst="rect">
            <a:avLst/>
          </a:prstGeom>
          <a:solidFill>
            <a:srgbClr val="D7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285750" marR="0" lvl="0" indent="-285750" defTabSz="162551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Affiches dynamiques</a:t>
            </a:r>
          </a:p>
          <a:p>
            <a:pPr marL="285750" marR="0" lvl="0" indent="-285750" defTabSz="162551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Espace Souscrire &amp; Diag Solutions Paiements</a:t>
            </a:r>
          </a:p>
          <a:p>
            <a:pPr marL="285750" marR="0" lvl="0" indent="-285750" defTabSz="162551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  <p:pic>
        <p:nvPicPr>
          <p:cNvPr id="49" name="Picture 2">
            <a:extLst>
              <a:ext uri="{FF2B5EF4-FFF2-40B4-BE49-F238E27FC236}">
                <a16:creationId xmlns:a16="http://schemas.microsoft.com/office/drawing/2014/main" id="{75961517-1017-A502-5DF7-4BE28B9D73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9767" y="1845366"/>
            <a:ext cx="2587985" cy="836212"/>
          </a:xfrm>
          <a:prstGeom prst="rect">
            <a:avLst/>
          </a:prstGeom>
          <a:noFill/>
          <a:ln>
            <a:solidFill>
              <a:srgbClr val="3E454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A27D1496-2476-1EFB-9EBE-1BC0BECFC8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59410" y="1719469"/>
            <a:ext cx="1648887" cy="4680711"/>
          </a:xfrm>
          <a:prstGeom prst="rect">
            <a:avLst/>
          </a:prstGeom>
          <a:ln>
            <a:solidFill>
              <a:srgbClr val="3E454A"/>
            </a:solidFill>
          </a:ln>
        </p:spPr>
      </p:pic>
      <p:sp>
        <p:nvSpPr>
          <p:cNvPr id="51" name="ZoneTexte 50">
            <a:extLst>
              <a:ext uri="{FF2B5EF4-FFF2-40B4-BE49-F238E27FC236}">
                <a16:creationId xmlns:a16="http://schemas.microsoft.com/office/drawing/2014/main" id="{7295FDF0-75B7-8FBD-6DE9-36BE19875629}"/>
              </a:ext>
            </a:extLst>
          </p:cNvPr>
          <p:cNvSpPr txBox="1"/>
          <p:nvPr/>
        </p:nvSpPr>
        <p:spPr>
          <a:xfrm>
            <a:off x="7194771" y="1307733"/>
            <a:ext cx="28553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1625519">
              <a:buFont typeface="Wingdings" panose="05000000000000000000" pitchFamily="2" charset="2"/>
              <a:buChar char="§"/>
              <a:defRPr/>
            </a:pPr>
            <a:r>
              <a:rPr lang="fr-FR" sz="1400" kern="0" dirty="0">
                <a:solidFill>
                  <a:srgbClr val="000000"/>
                </a:solidFill>
                <a:cs typeface="Arial"/>
              </a:rPr>
              <a:t>Pages web</a:t>
            </a:r>
          </a:p>
        </p:txBody>
      </p:sp>
      <p:sp>
        <p:nvSpPr>
          <p:cNvPr id="52" name="Rectangle : coins arrondis 51">
            <a:extLst>
              <a:ext uri="{FF2B5EF4-FFF2-40B4-BE49-F238E27FC236}">
                <a16:creationId xmlns:a16="http://schemas.microsoft.com/office/drawing/2014/main" id="{25DE8EBA-1530-425C-9339-183D93AA9624}"/>
              </a:ext>
            </a:extLst>
          </p:cNvPr>
          <p:cNvSpPr/>
          <p:nvPr/>
        </p:nvSpPr>
        <p:spPr>
          <a:xfrm>
            <a:off x="564611" y="1508840"/>
            <a:ext cx="4295435" cy="1597917"/>
          </a:xfrm>
          <a:prstGeom prst="roundRect">
            <a:avLst/>
          </a:prstGeom>
          <a:solidFill>
            <a:srgbClr val="D7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F4CA0760-C8AD-06E7-9344-7101B6656BA6}"/>
              </a:ext>
            </a:extLst>
          </p:cNvPr>
          <p:cNvSpPr txBox="1"/>
          <p:nvPr/>
        </p:nvSpPr>
        <p:spPr>
          <a:xfrm>
            <a:off x="1113591" y="1569383"/>
            <a:ext cx="348544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600" b="1" i="1" dirty="0">
                <a:solidFill>
                  <a:srgbClr val="FFFFFF"/>
                </a:solidFill>
                <a:cs typeface="Arial" panose="020B0604020202020204" pitchFamily="34" charset="0"/>
                <a:sym typeface="Arial"/>
              </a:rPr>
              <a:t>LANCEMENT NATIONAL 15/11 – COMMUNIQUE DE PRESSE</a:t>
            </a:r>
          </a:p>
          <a:p>
            <a:pPr algn="ctr"/>
            <a:endParaRPr lang="fr-FR" sz="1400" b="1" i="1" dirty="0">
              <a:solidFill>
                <a:srgbClr val="FFFFFF"/>
              </a:solidFill>
              <a:cs typeface="Arial" panose="020B0604020202020204" pitchFamily="34" charset="0"/>
              <a:sym typeface="Arial"/>
            </a:endParaRPr>
          </a:p>
          <a:p>
            <a:pPr algn="ctr"/>
            <a:r>
              <a:rPr lang="fr-FR" sz="1400" dirty="0">
                <a:solidFill>
                  <a:srgbClr val="FFFFFF"/>
                </a:solidFill>
                <a:cs typeface="Arial" panose="020B0604020202020204" pitchFamily="34" charset="0"/>
                <a:sym typeface="Arial"/>
              </a:rPr>
              <a:t>Dispositif de communication externe dédié Apple : Presse Quotidienne Régionale et réseaux sociaux  </a:t>
            </a:r>
            <a:endParaRPr lang="fr-FR" sz="1200" kern="0" dirty="0">
              <a:solidFill>
                <a:srgbClr val="C30F0F"/>
              </a:solidFill>
              <a:cs typeface="Arial"/>
              <a:sym typeface="Arial"/>
            </a:endParaRPr>
          </a:p>
        </p:txBody>
      </p: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7FD7DECF-90E7-349A-E8E1-9F0DE0B6592E}"/>
              </a:ext>
            </a:extLst>
          </p:cNvPr>
          <p:cNvGrpSpPr/>
          <p:nvPr/>
        </p:nvGrpSpPr>
        <p:grpSpPr>
          <a:xfrm>
            <a:off x="621092" y="1787900"/>
            <a:ext cx="792764" cy="707285"/>
            <a:chOff x="2094501" y="2805643"/>
            <a:chExt cx="430771" cy="338689"/>
          </a:xfrm>
        </p:grpSpPr>
        <p:sp>
          <p:nvSpPr>
            <p:cNvPr id="55" name="Freeform 102">
              <a:extLst>
                <a:ext uri="{FF2B5EF4-FFF2-40B4-BE49-F238E27FC236}">
                  <a16:creationId xmlns:a16="http://schemas.microsoft.com/office/drawing/2014/main" id="{9517BAE5-1639-2BCA-EC0C-FD3E6DA08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4501" y="3017324"/>
              <a:ext cx="50803" cy="83614"/>
            </a:xfrm>
            <a:custGeom>
              <a:avLst/>
              <a:gdLst>
                <a:gd name="T0" fmla="*/ 0 w 48"/>
                <a:gd name="T1" fmla="*/ 12 h 79"/>
                <a:gd name="T2" fmla="*/ 17 w 48"/>
                <a:gd name="T3" fmla="*/ 0 h 79"/>
                <a:gd name="T4" fmla="*/ 48 w 48"/>
                <a:gd name="T5" fmla="*/ 75 h 79"/>
                <a:gd name="T6" fmla="*/ 34 w 48"/>
                <a:gd name="T7" fmla="*/ 79 h 79"/>
                <a:gd name="T8" fmla="*/ 0 w 48"/>
                <a:gd name="T9" fmla="*/ 1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79">
                  <a:moveTo>
                    <a:pt x="0" y="12"/>
                  </a:moveTo>
                  <a:lnTo>
                    <a:pt x="17" y="0"/>
                  </a:lnTo>
                  <a:lnTo>
                    <a:pt x="48" y="75"/>
                  </a:lnTo>
                  <a:lnTo>
                    <a:pt x="34" y="79"/>
                  </a:lnTo>
                  <a:lnTo>
                    <a:pt x="0" y="12"/>
                  </a:lnTo>
                  <a:close/>
                </a:path>
              </a:pathLst>
            </a:cu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endParaRPr>
            </a:p>
          </p:txBody>
        </p:sp>
        <p:sp>
          <p:nvSpPr>
            <p:cNvPr id="56" name="Freeform 103">
              <a:extLst>
                <a:ext uri="{FF2B5EF4-FFF2-40B4-BE49-F238E27FC236}">
                  <a16:creationId xmlns:a16="http://schemas.microsoft.com/office/drawing/2014/main" id="{2EE0B3FE-8269-67AC-BFEC-D9E2DE374486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1145" y="2883965"/>
              <a:ext cx="102665" cy="91023"/>
            </a:xfrm>
            <a:custGeom>
              <a:avLst/>
              <a:gdLst>
                <a:gd name="T0" fmla="*/ 35 w 41"/>
                <a:gd name="T1" fmla="*/ 17 h 36"/>
                <a:gd name="T2" fmla="*/ 41 w 41"/>
                <a:gd name="T3" fmla="*/ 14 h 36"/>
                <a:gd name="T4" fmla="*/ 35 w 41"/>
                <a:gd name="T5" fmla="*/ 0 h 36"/>
                <a:gd name="T6" fmla="*/ 0 w 41"/>
                <a:gd name="T7" fmla="*/ 32 h 36"/>
                <a:gd name="T8" fmla="*/ 2 w 41"/>
                <a:gd name="T9" fmla="*/ 36 h 36"/>
                <a:gd name="T10" fmla="*/ 26 w 41"/>
                <a:gd name="T11" fmla="*/ 2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36">
                  <a:moveTo>
                    <a:pt x="35" y="17"/>
                  </a:moveTo>
                  <a:cubicBezTo>
                    <a:pt x="37" y="16"/>
                    <a:pt x="39" y="15"/>
                    <a:pt x="41" y="14"/>
                  </a:cubicBezTo>
                  <a:cubicBezTo>
                    <a:pt x="39" y="9"/>
                    <a:pt x="37" y="5"/>
                    <a:pt x="35" y="0"/>
                  </a:cubicBezTo>
                  <a:cubicBezTo>
                    <a:pt x="23" y="11"/>
                    <a:pt x="12" y="21"/>
                    <a:pt x="0" y="32"/>
                  </a:cubicBezTo>
                  <a:cubicBezTo>
                    <a:pt x="1" y="33"/>
                    <a:pt x="1" y="35"/>
                    <a:pt x="2" y="36"/>
                  </a:cubicBezTo>
                  <a:cubicBezTo>
                    <a:pt x="10" y="32"/>
                    <a:pt x="18" y="27"/>
                    <a:pt x="26" y="22"/>
                  </a:cubicBezTo>
                </a:path>
              </a:pathLst>
            </a:cu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endParaRPr>
            </a:p>
          </p:txBody>
        </p:sp>
        <p:sp>
          <p:nvSpPr>
            <p:cNvPr id="57" name="Freeform 104">
              <a:extLst>
                <a:ext uri="{FF2B5EF4-FFF2-40B4-BE49-F238E27FC236}">
                  <a16:creationId xmlns:a16="http://schemas.microsoft.com/office/drawing/2014/main" id="{77A66636-78FB-F768-3678-3DAC2FB4C1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3078" y="2956995"/>
              <a:ext cx="183104" cy="187337"/>
            </a:xfrm>
            <a:custGeom>
              <a:avLst/>
              <a:gdLst>
                <a:gd name="T0" fmla="*/ 73 w 73"/>
                <a:gd name="T1" fmla="*/ 71 h 74"/>
                <a:gd name="T2" fmla="*/ 70 w 73"/>
                <a:gd name="T3" fmla="*/ 73 h 74"/>
                <a:gd name="T4" fmla="*/ 64 w 73"/>
                <a:gd name="T5" fmla="*/ 71 h 74"/>
                <a:gd name="T6" fmla="*/ 46 w 73"/>
                <a:gd name="T7" fmla="*/ 48 h 74"/>
                <a:gd name="T8" fmla="*/ 40 w 73"/>
                <a:gd name="T9" fmla="*/ 46 h 74"/>
                <a:gd name="T10" fmla="*/ 21 w 73"/>
                <a:gd name="T11" fmla="*/ 55 h 74"/>
                <a:gd name="T12" fmla="*/ 14 w 73"/>
                <a:gd name="T13" fmla="*/ 52 h 74"/>
                <a:gd name="T14" fmla="*/ 1 w 73"/>
                <a:gd name="T15" fmla="*/ 22 h 74"/>
                <a:gd name="T16" fmla="*/ 3 w 73"/>
                <a:gd name="T17" fmla="*/ 16 h 74"/>
                <a:gd name="T18" fmla="*/ 39 w 73"/>
                <a:gd name="T19" fmla="*/ 0 h 74"/>
                <a:gd name="T20" fmla="*/ 51 w 73"/>
                <a:gd name="T21" fmla="*/ 28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3" h="74">
                  <a:moveTo>
                    <a:pt x="73" y="71"/>
                  </a:moveTo>
                  <a:cubicBezTo>
                    <a:pt x="71" y="72"/>
                    <a:pt x="72" y="72"/>
                    <a:pt x="70" y="73"/>
                  </a:cubicBezTo>
                  <a:cubicBezTo>
                    <a:pt x="67" y="74"/>
                    <a:pt x="66" y="73"/>
                    <a:pt x="64" y="71"/>
                  </a:cubicBezTo>
                  <a:cubicBezTo>
                    <a:pt x="58" y="63"/>
                    <a:pt x="52" y="55"/>
                    <a:pt x="46" y="48"/>
                  </a:cubicBezTo>
                  <a:cubicBezTo>
                    <a:pt x="44" y="45"/>
                    <a:pt x="43" y="45"/>
                    <a:pt x="40" y="46"/>
                  </a:cubicBezTo>
                  <a:cubicBezTo>
                    <a:pt x="34" y="49"/>
                    <a:pt x="27" y="52"/>
                    <a:pt x="21" y="55"/>
                  </a:cubicBezTo>
                  <a:cubicBezTo>
                    <a:pt x="18" y="56"/>
                    <a:pt x="16" y="56"/>
                    <a:pt x="14" y="52"/>
                  </a:cubicBezTo>
                  <a:cubicBezTo>
                    <a:pt x="10" y="42"/>
                    <a:pt x="5" y="32"/>
                    <a:pt x="1" y="22"/>
                  </a:cubicBezTo>
                  <a:cubicBezTo>
                    <a:pt x="0" y="19"/>
                    <a:pt x="0" y="17"/>
                    <a:pt x="3" y="16"/>
                  </a:cubicBezTo>
                  <a:cubicBezTo>
                    <a:pt x="15" y="11"/>
                    <a:pt x="27" y="5"/>
                    <a:pt x="39" y="0"/>
                  </a:cubicBezTo>
                  <a:cubicBezTo>
                    <a:pt x="44" y="9"/>
                    <a:pt x="48" y="19"/>
                    <a:pt x="51" y="28"/>
                  </a:cubicBezTo>
                </a:path>
              </a:pathLst>
            </a:cu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endParaRPr>
            </a:p>
          </p:txBody>
        </p:sp>
        <p:sp>
          <p:nvSpPr>
            <p:cNvPr id="58" name="Freeform 105">
              <a:extLst>
                <a:ext uri="{FF2B5EF4-FFF2-40B4-BE49-F238E27FC236}">
                  <a16:creationId xmlns:a16="http://schemas.microsoft.com/office/drawing/2014/main" id="{D8CC3E58-FE64-DFD4-CA2C-438BD2AD52CF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6037" y="2898782"/>
              <a:ext cx="48687" cy="83614"/>
            </a:xfrm>
            <a:custGeom>
              <a:avLst/>
              <a:gdLst>
                <a:gd name="T0" fmla="*/ 14 w 19"/>
                <a:gd name="T1" fmla="*/ 33 h 33"/>
                <a:gd name="T2" fmla="*/ 0 w 19"/>
                <a:gd name="T3" fmla="*/ 0 h 33"/>
                <a:gd name="T4" fmla="*/ 15 w 19"/>
                <a:gd name="T5" fmla="*/ 11 h 33"/>
                <a:gd name="T6" fmla="*/ 14 w 19"/>
                <a:gd name="T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33">
                  <a:moveTo>
                    <a:pt x="14" y="33"/>
                  </a:moveTo>
                  <a:cubicBezTo>
                    <a:pt x="9" y="22"/>
                    <a:pt x="5" y="11"/>
                    <a:pt x="0" y="0"/>
                  </a:cubicBezTo>
                  <a:cubicBezTo>
                    <a:pt x="7" y="1"/>
                    <a:pt x="12" y="5"/>
                    <a:pt x="15" y="11"/>
                  </a:cubicBezTo>
                  <a:cubicBezTo>
                    <a:pt x="19" y="18"/>
                    <a:pt x="19" y="25"/>
                    <a:pt x="14" y="33"/>
                  </a:cubicBezTo>
                  <a:close/>
                </a:path>
              </a:pathLst>
            </a:cu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endParaRPr>
            </a:p>
          </p:txBody>
        </p:sp>
        <p:sp>
          <p:nvSpPr>
            <p:cNvPr id="59" name="Freeform 106">
              <a:extLst>
                <a:ext uri="{FF2B5EF4-FFF2-40B4-BE49-F238E27FC236}">
                  <a16:creationId xmlns:a16="http://schemas.microsoft.com/office/drawing/2014/main" id="{912AD61A-7607-07EB-BA9C-8FA4B8A75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8079" y="3053309"/>
              <a:ext cx="52920" cy="70913"/>
            </a:xfrm>
            <a:custGeom>
              <a:avLst/>
              <a:gdLst>
                <a:gd name="T0" fmla="*/ 20 w 21"/>
                <a:gd name="T1" fmla="*/ 28 h 28"/>
                <a:gd name="T2" fmla="*/ 19 w 21"/>
                <a:gd name="T3" fmla="*/ 22 h 28"/>
                <a:gd name="T4" fmla="*/ 0 w 2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28">
                  <a:moveTo>
                    <a:pt x="20" y="28"/>
                  </a:moveTo>
                  <a:cubicBezTo>
                    <a:pt x="21" y="26"/>
                    <a:pt x="21" y="24"/>
                    <a:pt x="19" y="22"/>
                  </a:cubicBezTo>
                  <a:cubicBezTo>
                    <a:pt x="13" y="15"/>
                    <a:pt x="6" y="7"/>
                    <a:pt x="0" y="0"/>
                  </a:cubicBezTo>
                </a:path>
              </a:pathLst>
            </a:cu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endParaRPr>
            </a:p>
          </p:txBody>
        </p:sp>
        <p:sp>
          <p:nvSpPr>
            <p:cNvPr id="60" name="Freeform 107">
              <a:extLst>
                <a:ext uri="{FF2B5EF4-FFF2-40B4-BE49-F238E27FC236}">
                  <a16:creationId xmlns:a16="http://schemas.microsoft.com/office/drawing/2014/main" id="{0BF7535D-406D-33A1-3104-82C4C39B3A35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7970" y="2833161"/>
              <a:ext cx="176753" cy="220148"/>
            </a:xfrm>
            <a:custGeom>
              <a:avLst/>
              <a:gdLst>
                <a:gd name="T0" fmla="*/ 0 w 70"/>
                <a:gd name="T1" fmla="*/ 40 h 87"/>
                <a:gd name="T2" fmla="*/ 35 w 70"/>
                <a:gd name="T3" fmla="*/ 3 h 87"/>
                <a:gd name="T4" fmla="*/ 70 w 70"/>
                <a:gd name="T5" fmla="*/ 86 h 87"/>
                <a:gd name="T6" fmla="*/ 64 w 70"/>
                <a:gd name="T7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" h="87">
                  <a:moveTo>
                    <a:pt x="0" y="40"/>
                  </a:moveTo>
                  <a:cubicBezTo>
                    <a:pt x="12" y="27"/>
                    <a:pt x="33" y="0"/>
                    <a:pt x="35" y="3"/>
                  </a:cubicBezTo>
                  <a:cubicBezTo>
                    <a:pt x="37" y="4"/>
                    <a:pt x="70" y="86"/>
                    <a:pt x="70" y="86"/>
                  </a:cubicBezTo>
                  <a:cubicBezTo>
                    <a:pt x="70" y="86"/>
                    <a:pt x="67" y="87"/>
                    <a:pt x="64" y="87"/>
                  </a:cubicBezTo>
                </a:path>
              </a:pathLst>
            </a:cu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endParaRPr>
            </a:p>
          </p:txBody>
        </p:sp>
        <p:sp>
          <p:nvSpPr>
            <p:cNvPr id="61" name="Freeform 108">
              <a:extLst>
                <a:ext uri="{FF2B5EF4-FFF2-40B4-BE49-F238E27FC236}">
                  <a16:creationId xmlns:a16="http://schemas.microsoft.com/office/drawing/2014/main" id="{F0B85EBF-6D50-91BB-5BE9-83E0FE1DA44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1035" y="2944294"/>
              <a:ext cx="135476" cy="109016"/>
            </a:xfrm>
            <a:custGeom>
              <a:avLst/>
              <a:gdLst>
                <a:gd name="T0" fmla="*/ 54 w 54"/>
                <a:gd name="T1" fmla="*/ 43 h 43"/>
                <a:gd name="T2" fmla="*/ 23 w 54"/>
                <a:gd name="T3" fmla="*/ 43 h 43"/>
                <a:gd name="T4" fmla="*/ 16 w 54"/>
                <a:gd name="T5" fmla="*/ 39 h 43"/>
                <a:gd name="T6" fmla="*/ 2 w 54"/>
                <a:gd name="T7" fmla="*/ 6 h 43"/>
                <a:gd name="T8" fmla="*/ 3 w 54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3">
                  <a:moveTo>
                    <a:pt x="54" y="43"/>
                  </a:moveTo>
                  <a:cubicBezTo>
                    <a:pt x="23" y="43"/>
                    <a:pt x="23" y="43"/>
                    <a:pt x="23" y="43"/>
                  </a:cubicBezTo>
                  <a:cubicBezTo>
                    <a:pt x="20" y="43"/>
                    <a:pt x="17" y="42"/>
                    <a:pt x="16" y="39"/>
                  </a:cubicBezTo>
                  <a:cubicBezTo>
                    <a:pt x="12" y="28"/>
                    <a:pt x="7" y="17"/>
                    <a:pt x="2" y="6"/>
                  </a:cubicBezTo>
                  <a:cubicBezTo>
                    <a:pt x="0" y="4"/>
                    <a:pt x="1" y="2"/>
                    <a:pt x="3" y="0"/>
                  </a:cubicBezTo>
                </a:path>
              </a:pathLst>
            </a:cu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endParaRPr>
            </a:p>
          </p:txBody>
        </p:sp>
        <p:sp>
          <p:nvSpPr>
            <p:cNvPr id="62" name="Line 109">
              <a:extLst>
                <a:ext uri="{FF2B5EF4-FFF2-40B4-BE49-F238E27FC236}">
                  <a16:creationId xmlns:a16="http://schemas.microsoft.com/office/drawing/2014/main" id="{239B94C6-EE70-83C6-2223-E64AB1AEC7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86621" y="3053309"/>
              <a:ext cx="5292" cy="0"/>
            </a:xfrm>
            <a:prstGeom prst="line">
              <a:avLst/>
            </a:pr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endParaRPr>
            </a:p>
          </p:txBody>
        </p:sp>
        <p:sp>
          <p:nvSpPr>
            <p:cNvPr id="63" name="Line 110">
              <a:extLst>
                <a:ext uri="{FF2B5EF4-FFF2-40B4-BE49-F238E27FC236}">
                  <a16:creationId xmlns:a16="http://schemas.microsoft.com/office/drawing/2014/main" id="{59ADC385-340F-98DD-F08D-D5EF0001399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44833" y="2847979"/>
              <a:ext cx="49745" cy="41278"/>
            </a:xfrm>
            <a:prstGeom prst="line">
              <a:avLst/>
            </a:pr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endParaRPr>
            </a:p>
          </p:txBody>
        </p:sp>
        <p:sp>
          <p:nvSpPr>
            <p:cNvPr id="64" name="Line 111">
              <a:extLst>
                <a:ext uri="{FF2B5EF4-FFF2-40B4-BE49-F238E27FC236}">
                  <a16:creationId xmlns:a16="http://schemas.microsoft.com/office/drawing/2014/main" id="{9FFD7B89-E540-78A8-6642-84BD2973B14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76585" y="2946411"/>
              <a:ext cx="48687" cy="5292"/>
            </a:xfrm>
            <a:prstGeom prst="line">
              <a:avLst/>
            </a:pr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endParaRPr>
            </a:p>
          </p:txBody>
        </p:sp>
        <p:sp>
          <p:nvSpPr>
            <p:cNvPr id="65" name="Line 112">
              <a:extLst>
                <a:ext uri="{FF2B5EF4-FFF2-40B4-BE49-F238E27FC236}">
                  <a16:creationId xmlns:a16="http://schemas.microsoft.com/office/drawing/2014/main" id="{0B729795-C248-2C9A-1331-00185FD4CCC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88737" y="2805643"/>
              <a:ext cx="12701" cy="29635"/>
            </a:xfrm>
            <a:prstGeom prst="line">
              <a:avLst/>
            </a:pr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4" name="Image 3" descr="Une image contenant symbole, clipart, logo, Police&#10;&#10;Description générée automatiquement">
            <a:extLst>
              <a:ext uri="{FF2B5EF4-FFF2-40B4-BE49-F238E27FC236}">
                <a16:creationId xmlns:a16="http://schemas.microsoft.com/office/drawing/2014/main" id="{9AE8482A-4687-60A3-5BE5-AC4DB404CD2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26500" y1="38125" x2="26500" y2="38125"/>
                        <a14:foregroundMark x1="26125" y1="29125" x2="26125" y2="29125"/>
                        <a14:foregroundMark x1="33750" y1="21500" x2="33750" y2="21500"/>
                        <a14:foregroundMark x1="42875" y1="21875" x2="42875" y2="21875"/>
                        <a14:foregroundMark x1="50000" y1="29625" x2="50000" y2="29625"/>
                        <a14:foregroundMark x1="40625" y1="49000" x2="40625" y2="49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7344" y="5425186"/>
            <a:ext cx="1384656" cy="138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6052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184BBA0-D874-4088-9322-89D4D1A17B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6163" y="2048872"/>
            <a:ext cx="6998019" cy="4388873"/>
          </a:xfrm>
        </p:spPr>
        <p:txBody>
          <a:bodyPr/>
          <a:lstStyle/>
          <a:p>
            <a:pPr>
              <a:buClrTx/>
              <a:buFont typeface="+mj-lt"/>
              <a:buAutoNum type="arabicPeriod"/>
            </a:pPr>
            <a:r>
              <a:rPr lang="fr-FR" sz="2400" dirty="0"/>
              <a:t>Enjeux &amp; contexte</a:t>
            </a:r>
          </a:p>
          <a:p>
            <a:pPr>
              <a:buClrTx/>
            </a:pPr>
            <a:r>
              <a:rPr lang="fr-FR" sz="2400" dirty="0"/>
              <a:t>L’offre </a:t>
            </a:r>
            <a:r>
              <a:rPr lang="fr-FR" sz="2400" dirty="0" err="1"/>
              <a:t>Tap</a:t>
            </a:r>
            <a:r>
              <a:rPr lang="fr-FR" sz="2400" dirty="0"/>
              <a:t> To </a:t>
            </a:r>
            <a:r>
              <a:rPr lang="fr-FR" sz="2400" dirty="0" err="1"/>
              <a:t>Pay</a:t>
            </a:r>
            <a:r>
              <a:rPr lang="fr-FR" sz="2400" dirty="0"/>
              <a:t> sur iPhone </a:t>
            </a:r>
          </a:p>
          <a:p>
            <a:pPr>
              <a:buClrTx/>
            </a:pPr>
            <a:r>
              <a:rPr lang="fr-FR" sz="2400" dirty="0"/>
              <a:t>Parcours de paiement</a:t>
            </a:r>
          </a:p>
          <a:p>
            <a:pPr>
              <a:buClrTx/>
            </a:pPr>
            <a:r>
              <a:rPr lang="fr-FR" sz="2400" dirty="0"/>
              <a:t>Parcours de souscription, d’enrôlement et d’assistance</a:t>
            </a:r>
          </a:p>
          <a:p>
            <a:pPr>
              <a:buClrTx/>
            </a:pPr>
            <a:r>
              <a:rPr lang="fr-FR" sz="2400" dirty="0"/>
              <a:t>Tarification et Modèle économique</a:t>
            </a:r>
          </a:p>
          <a:p>
            <a:pPr>
              <a:buClrTx/>
            </a:pPr>
            <a:r>
              <a:rPr lang="fr-FR" sz="2400" dirty="0"/>
              <a:t>Plan média</a:t>
            </a:r>
          </a:p>
          <a:p>
            <a:pPr>
              <a:buClrTx/>
            </a:pPr>
            <a:r>
              <a:rPr lang="fr-FR" sz="2400" b="1" dirty="0">
                <a:solidFill>
                  <a:srgbClr val="C00000"/>
                </a:solidFill>
              </a:rPr>
              <a:t>Annexes</a:t>
            </a:r>
          </a:p>
          <a:p>
            <a:endParaRPr lang="fr-FR" sz="24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ADF4C20-1357-438A-BEE4-082974747E7E}"/>
              </a:ext>
            </a:extLst>
          </p:cNvPr>
          <p:cNvSpPr/>
          <p:nvPr/>
        </p:nvSpPr>
        <p:spPr>
          <a:xfrm>
            <a:off x="3505463" y="5484752"/>
            <a:ext cx="7994468" cy="55644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5614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sz="2400" dirty="0"/>
              <a:t>Historique des transactions 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3579" y="627016"/>
            <a:ext cx="376741" cy="392216"/>
          </a:xfrm>
        </p:spPr>
        <p:txBody>
          <a:bodyPr/>
          <a:lstStyle/>
          <a:p>
            <a:r>
              <a:rPr lang="fr-FR" sz="1800" dirty="0"/>
              <a:t>7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639CB5E-84E0-A326-9E1F-2935A2D7048E}"/>
              </a:ext>
            </a:extLst>
          </p:cNvPr>
          <p:cNvGrpSpPr/>
          <p:nvPr/>
        </p:nvGrpSpPr>
        <p:grpSpPr>
          <a:xfrm>
            <a:off x="9264352" y="1712256"/>
            <a:ext cx="2212408" cy="4464000"/>
            <a:chOff x="5868144" y="1284192"/>
            <a:chExt cx="1659306" cy="3348000"/>
          </a:xfrm>
        </p:grpSpPr>
        <p:pic>
          <p:nvPicPr>
            <p:cNvPr id="6" name="Image 5" descr="Une image contenant texte, capture d’écran, Police, nombre&#10;&#10;Description générée automatiquement">
              <a:extLst>
                <a:ext uri="{FF2B5EF4-FFF2-40B4-BE49-F238E27FC236}">
                  <a16:creationId xmlns:a16="http://schemas.microsoft.com/office/drawing/2014/main" id="{2C66E0E1-BFDE-4B6D-FBEE-DA36C02E30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52597" y="1348916"/>
              <a:ext cx="1490400" cy="3225377"/>
            </a:xfrm>
            <a:prstGeom prst="roundRect">
              <a:avLst>
                <a:gd name="adj" fmla="val 12406"/>
              </a:avLst>
            </a:prstGeom>
            <a:ln w="19050">
              <a:noFill/>
            </a:ln>
          </p:spPr>
        </p:pic>
        <p:pic>
          <p:nvPicPr>
            <p:cNvPr id="7" name="Picture 4" descr="Mockup gratuit de Apple iPhone 13 (2021) en HD au format PNG et PSD avec  fond transparent">
              <a:extLst>
                <a:ext uri="{FF2B5EF4-FFF2-40B4-BE49-F238E27FC236}">
                  <a16:creationId xmlns:a16="http://schemas.microsoft.com/office/drawing/2014/main" id="{7DD5D103-5D9C-112C-C876-ABCE41B93E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68144" y="1284192"/>
              <a:ext cx="1659306" cy="3348000"/>
            </a:xfrm>
            <a:prstGeom prst="roundRect">
              <a:avLst>
                <a:gd name="adj" fmla="val 0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BAE7CEE1-E4C3-D42F-501E-4376C7EFDF64}"/>
              </a:ext>
            </a:extLst>
          </p:cNvPr>
          <p:cNvGrpSpPr/>
          <p:nvPr/>
        </p:nvGrpSpPr>
        <p:grpSpPr>
          <a:xfrm>
            <a:off x="6414648" y="1712256"/>
            <a:ext cx="2212408" cy="4464000"/>
            <a:chOff x="4070974" y="1284192"/>
            <a:chExt cx="1659306" cy="3348000"/>
          </a:xfrm>
        </p:grpSpPr>
        <p:pic>
          <p:nvPicPr>
            <p:cNvPr id="9" name="Image 8" descr="Une image contenant texte, capture d’écran, Police, logiciel&#10;&#10;Description générée automatiquement">
              <a:extLst>
                <a:ext uri="{FF2B5EF4-FFF2-40B4-BE49-F238E27FC236}">
                  <a16:creationId xmlns:a16="http://schemas.microsoft.com/office/drawing/2014/main" id="{BC8557D0-CEA4-5990-D00B-24545A570B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59002" y="1348295"/>
              <a:ext cx="1490400" cy="3225379"/>
            </a:xfrm>
            <a:prstGeom prst="roundRect">
              <a:avLst>
                <a:gd name="adj" fmla="val 13685"/>
              </a:avLst>
            </a:prstGeom>
            <a:ln w="19050">
              <a:noFill/>
            </a:ln>
          </p:spPr>
        </p:pic>
        <p:pic>
          <p:nvPicPr>
            <p:cNvPr id="10" name="Picture 4" descr="Mockup gratuit de Apple iPhone 13 (2021) en HD au format PNG et PSD avec  fond transparent">
              <a:extLst>
                <a:ext uri="{FF2B5EF4-FFF2-40B4-BE49-F238E27FC236}">
                  <a16:creationId xmlns:a16="http://schemas.microsoft.com/office/drawing/2014/main" id="{CBD5E52D-63CA-D2B4-2B0E-7A4B418C31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70974" y="1284192"/>
              <a:ext cx="1659306" cy="3348000"/>
            </a:xfrm>
            <a:prstGeom prst="roundRect">
              <a:avLst>
                <a:gd name="adj" fmla="val 0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885CE4A-EA1D-ACFB-C43B-6F5E2B46D6D1}"/>
              </a:ext>
            </a:extLst>
          </p:cNvPr>
          <p:cNvGrpSpPr/>
          <p:nvPr/>
        </p:nvGrpSpPr>
        <p:grpSpPr>
          <a:xfrm>
            <a:off x="3564944" y="1712256"/>
            <a:ext cx="2212408" cy="4464000"/>
            <a:chOff x="2142197" y="1284192"/>
            <a:chExt cx="1659306" cy="3348000"/>
          </a:xfrm>
        </p:grpSpPr>
        <p:pic>
          <p:nvPicPr>
            <p:cNvPr id="12" name="Image 11" descr="Une image contenant texte, capture d’écran, Police, nombre&#10;&#10;Description générée automatiquement">
              <a:extLst>
                <a:ext uri="{FF2B5EF4-FFF2-40B4-BE49-F238E27FC236}">
                  <a16:creationId xmlns:a16="http://schemas.microsoft.com/office/drawing/2014/main" id="{1087CB81-7110-03ED-06D1-95FB2958D5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228206" y="1344228"/>
              <a:ext cx="1495213" cy="3235794"/>
            </a:xfrm>
            <a:prstGeom prst="roundRect">
              <a:avLst>
                <a:gd name="adj" fmla="val 13269"/>
              </a:avLst>
            </a:prstGeom>
            <a:ln w="19050">
              <a:noFill/>
            </a:ln>
          </p:spPr>
        </p:pic>
        <p:pic>
          <p:nvPicPr>
            <p:cNvPr id="13" name="Picture 4" descr="Mockup gratuit de Apple iPhone 13 (2021) en HD au format PNG et PSD avec  fond transparent">
              <a:extLst>
                <a:ext uri="{FF2B5EF4-FFF2-40B4-BE49-F238E27FC236}">
                  <a16:creationId xmlns:a16="http://schemas.microsoft.com/office/drawing/2014/main" id="{5E59D936-0331-E56A-7732-F274B728AF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42197" y="1284192"/>
              <a:ext cx="1659306" cy="3348000"/>
            </a:xfrm>
            <a:prstGeom prst="roundRect">
              <a:avLst>
                <a:gd name="adj" fmla="val 0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A6162BBE-36E6-F58E-BFA7-271E301DB736}"/>
              </a:ext>
            </a:extLst>
          </p:cNvPr>
          <p:cNvGrpSpPr/>
          <p:nvPr/>
        </p:nvGrpSpPr>
        <p:grpSpPr>
          <a:xfrm>
            <a:off x="715240" y="1712256"/>
            <a:ext cx="2212408" cy="4464000"/>
            <a:chOff x="213420" y="1284192"/>
            <a:chExt cx="1659306" cy="3348000"/>
          </a:xfrm>
        </p:grpSpPr>
        <p:pic>
          <p:nvPicPr>
            <p:cNvPr id="15" name="Image 14" descr="Une image contenant texte, capture d’écran, Police, conception&#10;&#10;Description générée automatiquement">
              <a:extLst>
                <a:ext uri="{FF2B5EF4-FFF2-40B4-BE49-F238E27FC236}">
                  <a16:creationId xmlns:a16="http://schemas.microsoft.com/office/drawing/2014/main" id="{4571CC72-48C3-9C34-4AB7-A1298A45C9C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06926" y="1354645"/>
              <a:ext cx="1490400" cy="3225377"/>
            </a:xfrm>
            <a:prstGeom prst="roundRect">
              <a:avLst>
                <a:gd name="adj" fmla="val 10702"/>
              </a:avLst>
            </a:prstGeom>
            <a:ln w="19050">
              <a:noFill/>
            </a:ln>
          </p:spPr>
        </p:pic>
        <p:pic>
          <p:nvPicPr>
            <p:cNvPr id="16" name="Picture 4" descr="Mockup gratuit de Apple iPhone 13 (2021) en HD au format PNG et PSD avec  fond transparent">
              <a:extLst>
                <a:ext uri="{FF2B5EF4-FFF2-40B4-BE49-F238E27FC236}">
                  <a16:creationId xmlns:a16="http://schemas.microsoft.com/office/drawing/2014/main" id="{3B8D72A6-ED15-AAA3-9CD1-B337ABBBAE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420" y="1284192"/>
              <a:ext cx="1659306" cy="3348000"/>
            </a:xfrm>
            <a:prstGeom prst="roundRect">
              <a:avLst>
                <a:gd name="adj" fmla="val 0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7" name="Ellipse 16">
            <a:extLst>
              <a:ext uri="{FF2B5EF4-FFF2-40B4-BE49-F238E27FC236}">
                <a16:creationId xmlns:a16="http://schemas.microsoft.com/office/drawing/2014/main" id="{236AADAA-346C-9CC0-B4CA-FB366B35F294}"/>
              </a:ext>
            </a:extLst>
          </p:cNvPr>
          <p:cNvSpPr/>
          <p:nvPr/>
        </p:nvSpPr>
        <p:spPr>
          <a:xfrm>
            <a:off x="503813" y="2852936"/>
            <a:ext cx="1582379" cy="57606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430268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sz="2400" dirty="0"/>
              <a:t>Historique des transactions 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3579" y="627016"/>
            <a:ext cx="376741" cy="392216"/>
          </a:xfrm>
        </p:spPr>
        <p:txBody>
          <a:bodyPr/>
          <a:lstStyle/>
          <a:p>
            <a:r>
              <a:rPr lang="fr-FR" sz="1800" dirty="0"/>
              <a:t>7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9569C26E-3910-BB33-97F7-3DA1CDA3924D}"/>
              </a:ext>
            </a:extLst>
          </p:cNvPr>
          <p:cNvGrpSpPr/>
          <p:nvPr/>
        </p:nvGrpSpPr>
        <p:grpSpPr>
          <a:xfrm>
            <a:off x="6414648" y="1712256"/>
            <a:ext cx="2212408" cy="4464000"/>
            <a:chOff x="4810986" y="1284192"/>
            <a:chExt cx="1659306" cy="3348000"/>
          </a:xfrm>
        </p:grpSpPr>
        <p:pic>
          <p:nvPicPr>
            <p:cNvPr id="18" name="Image 17" descr="Une image contenant texte, capture d’écran, Police, nombre&#10;&#10;Description générée automatiquement">
              <a:extLst>
                <a:ext uri="{FF2B5EF4-FFF2-40B4-BE49-F238E27FC236}">
                  <a16:creationId xmlns:a16="http://schemas.microsoft.com/office/drawing/2014/main" id="{C465CAF7-0629-5569-E388-933B65FD37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01789" y="1347762"/>
              <a:ext cx="1490400" cy="3225380"/>
            </a:xfrm>
            <a:prstGeom prst="roundRect">
              <a:avLst>
                <a:gd name="adj" fmla="val 11128"/>
              </a:avLst>
            </a:prstGeom>
            <a:ln w="19050">
              <a:noFill/>
            </a:ln>
          </p:spPr>
        </p:pic>
        <p:pic>
          <p:nvPicPr>
            <p:cNvPr id="19" name="Picture 4" descr="Mockup gratuit de Apple iPhone 13 (2021) en HD au format PNG et PSD avec  fond transparent">
              <a:extLst>
                <a:ext uri="{FF2B5EF4-FFF2-40B4-BE49-F238E27FC236}">
                  <a16:creationId xmlns:a16="http://schemas.microsoft.com/office/drawing/2014/main" id="{62B59378-521F-95DD-24B3-AF8245EB82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10986" y="1284192"/>
              <a:ext cx="1659306" cy="3348000"/>
            </a:xfrm>
            <a:prstGeom prst="roundRect">
              <a:avLst>
                <a:gd name="adj" fmla="val 0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2AF041A-D05C-C24E-8891-ACD851586477}"/>
              </a:ext>
            </a:extLst>
          </p:cNvPr>
          <p:cNvGrpSpPr/>
          <p:nvPr/>
        </p:nvGrpSpPr>
        <p:grpSpPr>
          <a:xfrm>
            <a:off x="9264352" y="1712256"/>
            <a:ext cx="2212408" cy="4464000"/>
            <a:chOff x="6948264" y="1284192"/>
            <a:chExt cx="1659306" cy="3348000"/>
          </a:xfrm>
        </p:grpSpPr>
        <p:pic>
          <p:nvPicPr>
            <p:cNvPr id="21" name="Image 20" descr="Une image contenant texte, capture d’écran, Police, logiciel&#10;&#10;Description générée automatiquement">
              <a:extLst>
                <a:ext uri="{FF2B5EF4-FFF2-40B4-BE49-F238E27FC236}">
                  <a16:creationId xmlns:a16="http://schemas.microsoft.com/office/drawing/2014/main" id="{8C06CE03-6DE3-B27D-4851-DD62FA9F60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42714" y="1348288"/>
              <a:ext cx="1490400" cy="3225377"/>
            </a:xfrm>
            <a:prstGeom prst="roundRect">
              <a:avLst>
                <a:gd name="adj" fmla="val 11554"/>
              </a:avLst>
            </a:prstGeom>
            <a:ln w="19050">
              <a:noFill/>
            </a:ln>
          </p:spPr>
        </p:pic>
        <p:pic>
          <p:nvPicPr>
            <p:cNvPr id="22" name="Picture 4" descr="Mockup gratuit de Apple iPhone 13 (2021) en HD au format PNG et PSD avec  fond transparent">
              <a:extLst>
                <a:ext uri="{FF2B5EF4-FFF2-40B4-BE49-F238E27FC236}">
                  <a16:creationId xmlns:a16="http://schemas.microsoft.com/office/drawing/2014/main" id="{640A5540-C7ED-5F95-6CEF-C583073D33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1284192"/>
              <a:ext cx="1659306" cy="3348000"/>
            </a:xfrm>
            <a:prstGeom prst="roundRect">
              <a:avLst>
                <a:gd name="adj" fmla="val 0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6BBE8237-DE17-5539-8A41-13D8D82B9198}"/>
              </a:ext>
            </a:extLst>
          </p:cNvPr>
          <p:cNvGrpSpPr/>
          <p:nvPr/>
        </p:nvGrpSpPr>
        <p:grpSpPr>
          <a:xfrm>
            <a:off x="3564944" y="1712256"/>
            <a:ext cx="2212408" cy="4464000"/>
            <a:chOff x="2673708" y="1284192"/>
            <a:chExt cx="1659306" cy="3348000"/>
          </a:xfrm>
        </p:grpSpPr>
        <p:pic>
          <p:nvPicPr>
            <p:cNvPr id="24" name="Image 23" descr="Une image contenant texte, capture d’écran, Police, nombre&#10;&#10;Description générée automatiquement">
              <a:extLst>
                <a:ext uri="{FF2B5EF4-FFF2-40B4-BE49-F238E27FC236}">
                  <a16:creationId xmlns:a16="http://schemas.microsoft.com/office/drawing/2014/main" id="{0487928C-0437-6DB5-A33F-98C1610DF01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763001" y="1354112"/>
              <a:ext cx="1490400" cy="3225379"/>
            </a:xfrm>
            <a:prstGeom prst="roundRect">
              <a:avLst>
                <a:gd name="adj" fmla="val 11554"/>
              </a:avLst>
            </a:prstGeom>
            <a:ln w="19050">
              <a:noFill/>
            </a:ln>
          </p:spPr>
        </p:pic>
        <p:pic>
          <p:nvPicPr>
            <p:cNvPr id="25" name="Picture 4" descr="Mockup gratuit de Apple iPhone 13 (2021) en HD au format PNG et PSD avec  fond transparent">
              <a:extLst>
                <a:ext uri="{FF2B5EF4-FFF2-40B4-BE49-F238E27FC236}">
                  <a16:creationId xmlns:a16="http://schemas.microsoft.com/office/drawing/2014/main" id="{47445AB6-3AC7-8C84-086F-A7A44ED8F3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73708" y="1284192"/>
              <a:ext cx="1659306" cy="3348000"/>
            </a:xfrm>
            <a:prstGeom prst="roundRect">
              <a:avLst>
                <a:gd name="adj" fmla="val 0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75902089-C90D-B611-7391-0387229EA46C}"/>
              </a:ext>
            </a:extLst>
          </p:cNvPr>
          <p:cNvGrpSpPr/>
          <p:nvPr/>
        </p:nvGrpSpPr>
        <p:grpSpPr>
          <a:xfrm>
            <a:off x="715240" y="1712256"/>
            <a:ext cx="2212408" cy="4464000"/>
            <a:chOff x="213420" y="1284192"/>
            <a:chExt cx="1659306" cy="3348000"/>
          </a:xfrm>
        </p:grpSpPr>
        <p:pic>
          <p:nvPicPr>
            <p:cNvPr id="27" name="Image 26" descr="Une image contenant texte, capture d’écran, Police, conception&#10;&#10;Description générée automatiquement">
              <a:extLst>
                <a:ext uri="{FF2B5EF4-FFF2-40B4-BE49-F238E27FC236}">
                  <a16:creationId xmlns:a16="http://schemas.microsoft.com/office/drawing/2014/main" id="{C1DCA6A9-69F2-1B7F-70DC-9A715D1E74D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06926" y="1354645"/>
              <a:ext cx="1490400" cy="3225377"/>
            </a:xfrm>
            <a:prstGeom prst="roundRect">
              <a:avLst>
                <a:gd name="adj" fmla="val 10702"/>
              </a:avLst>
            </a:prstGeom>
            <a:ln w="19050">
              <a:noFill/>
            </a:ln>
          </p:spPr>
        </p:pic>
        <p:pic>
          <p:nvPicPr>
            <p:cNvPr id="28" name="Picture 4" descr="Mockup gratuit de Apple iPhone 13 (2021) en HD au format PNG et PSD avec  fond transparent">
              <a:extLst>
                <a:ext uri="{FF2B5EF4-FFF2-40B4-BE49-F238E27FC236}">
                  <a16:creationId xmlns:a16="http://schemas.microsoft.com/office/drawing/2014/main" id="{F4E65B03-E448-F4EE-D462-C8F5FE55DC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420" y="1284192"/>
              <a:ext cx="1659306" cy="3348000"/>
            </a:xfrm>
            <a:prstGeom prst="roundRect">
              <a:avLst>
                <a:gd name="adj" fmla="val 0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9" name="Ellipse 28">
            <a:extLst>
              <a:ext uri="{FF2B5EF4-FFF2-40B4-BE49-F238E27FC236}">
                <a16:creationId xmlns:a16="http://schemas.microsoft.com/office/drawing/2014/main" id="{777C7821-5B8D-D626-43B0-163BB18322A0}"/>
              </a:ext>
            </a:extLst>
          </p:cNvPr>
          <p:cNvSpPr/>
          <p:nvPr/>
        </p:nvSpPr>
        <p:spPr>
          <a:xfrm>
            <a:off x="645860" y="3354972"/>
            <a:ext cx="1582379" cy="576064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713952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CF1864B0-3D4E-4B65-B7FC-819A385FB87B}"/>
              </a:ext>
            </a:extLst>
          </p:cNvPr>
          <p:cNvSpPr/>
          <p:nvPr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27A869F-3AE8-479E-8594-E06AB283FBCE}"/>
              </a:ext>
            </a:extLst>
          </p:cNvPr>
          <p:cNvSpPr/>
          <p:nvPr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9E056450-088D-4FC9-84F4-787DC1DE508A}"/>
              </a:ext>
            </a:extLst>
          </p:cNvPr>
          <p:cNvGrpSpPr/>
          <p:nvPr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AF03EC4B-CEC8-4680-ADA2-1844576FD0AF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4E19F3B7-8B0F-417A-888F-C9D97FA5DEBB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7779AC40-68FD-451C-A581-9CC95E880FA3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D0092C64-F9EC-4643-90C4-F3522E66D739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03713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F1B93D31-E97C-4757-816B-1C2F6C0AAF71}"/>
              </a:ext>
            </a:extLst>
          </p:cNvPr>
          <p:cNvSpPr/>
          <p:nvPr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719DF98A-4E16-48D1-BA40-A4833E521EEB}"/>
              </a:ext>
            </a:extLst>
          </p:cNvPr>
          <p:cNvSpPr/>
          <p:nvPr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6F23D84-A91B-4349-9125-E60CB3A0E7EE}"/>
              </a:ext>
            </a:extLst>
          </p:cNvPr>
          <p:cNvGrpSpPr/>
          <p:nvPr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63A0EC83-6A64-46C7-A2F5-526EBE17882D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C77FFB29-8749-4CAB-9EBF-CEF9E9385880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D04684C2-7125-4BF8-9231-4D76228BF75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2A0DA5C2-2FC4-4035-90E9-0CBA4082399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93409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heme/theme1.xml><?xml version="1.0" encoding="utf-8"?>
<a:theme xmlns:a="http://schemas.openxmlformats.org/drawingml/2006/main" name="1_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E" id="{0068E481-D9F1-4C37-839C-E9E92405FEEF}" vid="{279517F2-F7F1-448D-A4B3-6E812E722E9E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85a251b-a9eb-4960-a579-a2f6573062c1" xsi:nil="true"/>
    <lcf76f155ced4ddcb4097134ff3c332f xmlns="9c2a82c5-7382-469d-9a70-51880d8bc67c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685D50FC222545853BED558FEC142C" ma:contentTypeVersion="15" ma:contentTypeDescription="Crée un document." ma:contentTypeScope="" ma:versionID="181f6a1c56644aa99dac88bb85c41509">
  <xsd:schema xmlns:xsd="http://www.w3.org/2001/XMLSchema" xmlns:xs="http://www.w3.org/2001/XMLSchema" xmlns:p="http://schemas.microsoft.com/office/2006/metadata/properties" xmlns:ns2="e85a251b-a9eb-4960-a579-a2f6573062c1" xmlns:ns3="9c2a82c5-7382-469d-9a70-51880d8bc67c" targetNamespace="http://schemas.microsoft.com/office/2006/metadata/properties" ma:root="true" ma:fieldsID="d95b44ecae68fb8b7a6f1c1fb4fb1cb7" ns2:_="" ns3:_="">
    <xsd:import namespace="e85a251b-a9eb-4960-a579-a2f6573062c1"/>
    <xsd:import namespace="9c2a82c5-7382-469d-9a70-51880d8bc67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5a251b-a9eb-4960-a579-a2f6573062c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b6a2abaa-9f04-47b4-b3e8-4ef882d4f22d}" ma:internalName="TaxCatchAll" ma:showField="CatchAllData" ma:web="e85a251b-a9eb-4960-a579-a2f6573062c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2a82c5-7382-469d-9a70-51880d8bc67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Balises d’images" ma:readOnly="false" ma:fieldId="{5cf76f15-5ced-4ddc-b409-7134ff3c332f}" ma:taxonomyMulti="true" ma:sspId="c52eb4dc-0ef3-4aa8-8e03-025dbf6c86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8DA2007-BB78-48DB-9BC2-33E26B91432E}">
  <ds:schemaRefs>
    <ds:schemaRef ds:uri="http://schemas.microsoft.com/office/2006/metadata/properties"/>
    <ds:schemaRef ds:uri="http://schemas.microsoft.com/office/infopath/2007/PartnerControls"/>
    <ds:schemaRef ds:uri="e85a251b-a9eb-4960-a579-a2f6573062c1"/>
    <ds:schemaRef ds:uri="9c2a82c5-7382-469d-9a70-51880d8bc67c"/>
  </ds:schemaRefs>
</ds:datastoreItem>
</file>

<file path=customXml/itemProps2.xml><?xml version="1.0" encoding="utf-8"?>
<ds:datastoreItem xmlns:ds="http://schemas.openxmlformats.org/officeDocument/2006/customXml" ds:itemID="{E44BFDB1-DB1A-4BA2-9114-A6D8175B5C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85a251b-a9eb-4960-a579-a2f6573062c1"/>
    <ds:schemaRef ds:uri="9c2a82c5-7382-469d-9a70-51880d8bc67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4165D71-FC90-434E-9EEE-C854A23DD776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C2F83A53-0903-47AF-84FD-7BF4B8D2580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1265</TotalTime>
  <Words>3123</Words>
  <Application>Microsoft Office PowerPoint</Application>
  <PresentationFormat>Grand écran</PresentationFormat>
  <Paragraphs>425</Paragraphs>
  <Slides>34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34</vt:i4>
      </vt:variant>
    </vt:vector>
  </HeadingPairs>
  <TitlesOfParts>
    <vt:vector size="49" baseType="lpstr">
      <vt:lpstr>Arial</vt:lpstr>
      <vt:lpstr>Arial Black</vt:lpstr>
      <vt:lpstr>Arial,Sans-Serif</vt:lpstr>
      <vt:lpstr>Calibri</vt:lpstr>
      <vt:lpstr>Courier New</vt:lpstr>
      <vt:lpstr>Montserrat Black</vt:lpstr>
      <vt:lpstr>Montserrat SemiBold</vt:lpstr>
      <vt:lpstr>Open Sans</vt:lpstr>
      <vt:lpstr>Open Sans Bold</vt:lpstr>
      <vt:lpstr>Roboto</vt:lpstr>
      <vt:lpstr>Times New Roman</vt:lpstr>
      <vt:lpstr>Wingdings</vt:lpstr>
      <vt:lpstr>Wingdings 2</vt:lpstr>
      <vt:lpstr>1_Thème Office</vt:lpstr>
      <vt:lpstr>CE</vt:lpstr>
      <vt:lpstr>Tap to pay sur iphone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Facturea acCess Facturea optimo</dc:title>
  <dc:creator>BOHN Stephane [CEGEE]</dc:creator>
  <cp:lastModifiedBy>ZINCK Yves [CEGEE]</cp:lastModifiedBy>
  <cp:revision>6</cp:revision>
  <dcterms:created xsi:type="dcterms:W3CDTF">2023-10-04T13:47:21Z</dcterms:created>
  <dcterms:modified xsi:type="dcterms:W3CDTF">2023-11-14T14:51:10Z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etDate">
    <vt:lpwstr>2023-10-04T13:47:21Z</vt:lpwstr>
  </property>
  <property fmtid="{D5CDD505-2E9C-101B-9397-08002B2CF9AE}" pid="4" name="MSIP_Label_48a19f0c-bea1-442e-a475-ed109d9ec508_Method">
    <vt:lpwstr>Standard</vt:lpwstr>
  </property>
  <property fmtid="{D5CDD505-2E9C-101B-9397-08002B2CF9AE}" pid="5" name="MSIP_Label_48a19f0c-bea1-442e-a475-ed109d9ec508_Name">
    <vt:lpwstr>48a19f0c-bea1-442e-a475-ed109d9ec508</vt:lpwstr>
  </property>
  <property fmtid="{D5CDD505-2E9C-101B-9397-08002B2CF9AE}" pid="6" name="MSIP_Label_48a19f0c-bea1-442e-a475-ed109d9ec508_SiteId">
    <vt:lpwstr>d5bb6d35-8a82-4329-b49a-5030bd6497ab</vt:lpwstr>
  </property>
  <property fmtid="{D5CDD505-2E9C-101B-9397-08002B2CF9AE}" pid="7" name="MSIP_Label_48a19f0c-bea1-442e-a475-ed109d9ec508_ActionId">
    <vt:lpwstr>58012e57-68bb-4dce-9add-824b3a4cd207</vt:lpwstr>
  </property>
  <property fmtid="{D5CDD505-2E9C-101B-9397-08002B2CF9AE}" pid="8" name="MSIP_Label_48a19f0c-bea1-442e-a475-ed109d9ec508_ContentBits">
    <vt:lpwstr>0</vt:lpwstr>
  </property>
  <property fmtid="{D5CDD505-2E9C-101B-9397-08002B2CF9AE}" pid="9" name="ContentTypeId">
    <vt:lpwstr>0x010100D7685D50FC222545853BED558FEC142C</vt:lpwstr>
  </property>
  <property fmtid="{D5CDD505-2E9C-101B-9397-08002B2CF9AE}" pid="10" name="MediaServiceImageTags">
    <vt:lpwstr/>
  </property>
</Properties>
</file>