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6"/>
  </p:notesMasterIdLst>
  <p:sldIdLst>
    <p:sldId id="268" r:id="rId6"/>
    <p:sldId id="634" r:id="rId7"/>
    <p:sldId id="274" r:id="rId8"/>
    <p:sldId id="644" r:id="rId9"/>
    <p:sldId id="626" r:id="rId10"/>
    <p:sldId id="620" r:id="rId11"/>
    <p:sldId id="621" r:id="rId12"/>
    <p:sldId id="622" r:id="rId13"/>
    <p:sldId id="623" r:id="rId14"/>
    <p:sldId id="624" r:id="rId15"/>
    <p:sldId id="631" r:id="rId16"/>
    <p:sldId id="627" r:id="rId17"/>
    <p:sldId id="647" r:id="rId18"/>
    <p:sldId id="643" r:id="rId19"/>
    <p:sldId id="628" r:id="rId20"/>
    <p:sldId id="632" r:id="rId21"/>
    <p:sldId id="646" r:id="rId22"/>
    <p:sldId id="610" r:id="rId23"/>
    <p:sldId id="600" r:id="rId24"/>
    <p:sldId id="295" r:id="rId25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E0E0"/>
    <a:srgbClr val="AC595D"/>
    <a:srgbClr val="006600"/>
    <a:srgbClr val="3EAB36"/>
    <a:srgbClr val="005FAB"/>
    <a:srgbClr val="0057A6"/>
    <a:srgbClr val="558C0E"/>
    <a:srgbClr val="2010D3"/>
    <a:srgbClr val="1D9DD9"/>
    <a:srgbClr val="FFD8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DF2F9D-84DF-4145-8F66-3351A42C26AF}" v="171" dt="2023-11-14T14:50:02.0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89720" autoAdjust="0"/>
  </p:normalViewPr>
  <p:slideViewPr>
    <p:cSldViewPr snapToGrid="0">
      <p:cViewPr varScale="1">
        <p:scale>
          <a:sx n="94" d="100"/>
          <a:sy n="94" d="100"/>
        </p:scale>
        <p:origin x="1044" y="114"/>
      </p:cViewPr>
      <p:guideLst/>
    </p:cSldViewPr>
  </p:slideViewPr>
  <p:outlineViewPr>
    <p:cViewPr>
      <p:scale>
        <a:sx n="33" d="100"/>
        <a:sy n="33" d="100"/>
      </p:scale>
      <p:origin x="0" y="-300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35DF2F9D-84DF-4145-8F66-3351A42C26AF}"/>
    <pc:docChg chg="undo custSel delSld modSld">
      <pc:chgData name="ZINCK Yves [CEGEE]" userId="58ab786b-eff3-4fb5-b8c5-161f6b44608b" providerId="ADAL" clId="{35DF2F9D-84DF-4145-8F66-3351A42C26AF}" dt="2023-11-14T15:16:30.038" v="2433" actId="5793"/>
      <pc:docMkLst>
        <pc:docMk/>
      </pc:docMkLst>
      <pc:sldChg chg="addSp delSp modSp mod">
        <pc:chgData name="ZINCK Yves [CEGEE]" userId="58ab786b-eff3-4fb5-b8c5-161f6b44608b" providerId="ADAL" clId="{35DF2F9D-84DF-4145-8F66-3351A42C26AF}" dt="2023-11-08T12:42:54.435" v="1339" actId="1076"/>
        <pc:sldMkLst>
          <pc:docMk/>
          <pc:sldMk cId="1806203066" sldId="274"/>
        </pc:sldMkLst>
        <pc:spChg chg="mod">
          <ac:chgData name="ZINCK Yves [CEGEE]" userId="58ab786b-eff3-4fb5-b8c5-161f6b44608b" providerId="ADAL" clId="{35DF2F9D-84DF-4145-8F66-3351A42C26AF}" dt="2023-11-08T12:40:43.882" v="1193" actId="20577"/>
          <ac:spMkLst>
            <pc:docMk/>
            <pc:sldMk cId="1806203066" sldId="274"/>
            <ac:spMk id="8" creationId="{7A746EDC-0DE7-FB0A-0185-F22CEFC386C0}"/>
          </ac:spMkLst>
        </pc:spChg>
        <pc:spChg chg="add del mod">
          <ac:chgData name="ZINCK Yves [CEGEE]" userId="58ab786b-eff3-4fb5-b8c5-161f6b44608b" providerId="ADAL" clId="{35DF2F9D-84DF-4145-8F66-3351A42C26AF}" dt="2023-11-08T12:41:06.072" v="1198"/>
          <ac:spMkLst>
            <pc:docMk/>
            <pc:sldMk cId="1806203066" sldId="274"/>
            <ac:spMk id="10" creationId="{1116D7F4-E471-A540-06C1-77C7F39A77E8}"/>
          </ac:spMkLst>
        </pc:spChg>
        <pc:spChg chg="add del mod">
          <ac:chgData name="ZINCK Yves [CEGEE]" userId="58ab786b-eff3-4fb5-b8c5-161f6b44608b" providerId="ADAL" clId="{35DF2F9D-84DF-4145-8F66-3351A42C26AF}" dt="2023-11-08T12:41:16.204" v="1203"/>
          <ac:spMkLst>
            <pc:docMk/>
            <pc:sldMk cId="1806203066" sldId="274"/>
            <ac:spMk id="14" creationId="{25E3E6AF-3A94-3C50-66E8-6EFBE8F4CD9E}"/>
          </ac:spMkLst>
        </pc:spChg>
        <pc:spChg chg="mod">
          <ac:chgData name="ZINCK Yves [CEGEE]" userId="58ab786b-eff3-4fb5-b8c5-161f6b44608b" providerId="ADAL" clId="{35DF2F9D-84DF-4145-8F66-3351A42C26AF}" dt="2023-11-08T12:39:42.723" v="1171" actId="14100"/>
          <ac:spMkLst>
            <pc:docMk/>
            <pc:sldMk cId="1806203066" sldId="274"/>
            <ac:spMk id="21" creationId="{208EE7CF-8B5A-9459-8A06-31EE35E4E003}"/>
          </ac:spMkLst>
        </pc:spChg>
        <pc:spChg chg="del">
          <ac:chgData name="ZINCK Yves [CEGEE]" userId="58ab786b-eff3-4fb5-b8c5-161f6b44608b" providerId="ADAL" clId="{35DF2F9D-84DF-4145-8F66-3351A42C26AF}" dt="2023-11-08T12:39:17.277" v="1151" actId="478"/>
          <ac:spMkLst>
            <pc:docMk/>
            <pc:sldMk cId="1806203066" sldId="274"/>
            <ac:spMk id="23" creationId="{8072C0AB-16CA-F289-FDD2-B3F978FDF9F8}"/>
          </ac:spMkLst>
        </pc:spChg>
        <pc:spChg chg="add del mod">
          <ac:chgData name="ZINCK Yves [CEGEE]" userId="58ab786b-eff3-4fb5-b8c5-161f6b44608b" providerId="ADAL" clId="{35DF2F9D-84DF-4145-8F66-3351A42C26AF}" dt="2023-11-08T12:41:35.372" v="1206"/>
          <ac:spMkLst>
            <pc:docMk/>
            <pc:sldMk cId="1806203066" sldId="274"/>
            <ac:spMk id="25" creationId="{0958334A-D27E-D931-99A0-E195BF4AB054}"/>
          </ac:spMkLst>
        </pc:spChg>
        <pc:spChg chg="add mod">
          <ac:chgData name="ZINCK Yves [CEGEE]" userId="58ab786b-eff3-4fb5-b8c5-161f6b44608b" providerId="ADAL" clId="{35DF2F9D-84DF-4145-8F66-3351A42C26AF}" dt="2023-11-08T12:42:54.435" v="1339" actId="1076"/>
          <ac:spMkLst>
            <pc:docMk/>
            <pc:sldMk cId="1806203066" sldId="274"/>
            <ac:spMk id="26" creationId="{8536FE31-AFA6-B3EC-837A-B9672C1DC1A2}"/>
          </ac:spMkLst>
        </pc:spChg>
        <pc:spChg chg="mod">
          <ac:chgData name="ZINCK Yves [CEGEE]" userId="58ab786b-eff3-4fb5-b8c5-161f6b44608b" providerId="ADAL" clId="{35DF2F9D-84DF-4145-8F66-3351A42C26AF}" dt="2023-11-08T12:39:49.812" v="1192" actId="1036"/>
          <ac:spMkLst>
            <pc:docMk/>
            <pc:sldMk cId="1806203066" sldId="274"/>
            <ac:spMk id="30" creationId="{C443CCD2-7167-FAF9-480B-9DF3E64CF32C}"/>
          </ac:spMkLst>
        </pc:spChg>
        <pc:spChg chg="mod">
          <ac:chgData name="ZINCK Yves [CEGEE]" userId="58ab786b-eff3-4fb5-b8c5-161f6b44608b" providerId="ADAL" clId="{35DF2F9D-84DF-4145-8F66-3351A42C26AF}" dt="2023-11-08T12:39:49.812" v="1192" actId="1036"/>
          <ac:spMkLst>
            <pc:docMk/>
            <pc:sldMk cId="1806203066" sldId="274"/>
            <ac:spMk id="31" creationId="{663FC37B-5131-B976-B995-3B311E48292F}"/>
          </ac:spMkLst>
        </pc:spChg>
        <pc:spChg chg="mod">
          <ac:chgData name="ZINCK Yves [CEGEE]" userId="58ab786b-eff3-4fb5-b8c5-161f6b44608b" providerId="ADAL" clId="{35DF2F9D-84DF-4145-8F66-3351A42C26AF}" dt="2023-11-08T12:39:49.812" v="1192" actId="1036"/>
          <ac:spMkLst>
            <pc:docMk/>
            <pc:sldMk cId="1806203066" sldId="274"/>
            <ac:spMk id="33" creationId="{38D458C5-874E-DDB6-4E9D-82A7DCBE0D13}"/>
          </ac:spMkLst>
        </pc:spChg>
        <pc:spChg chg="mod">
          <ac:chgData name="ZINCK Yves [CEGEE]" userId="58ab786b-eff3-4fb5-b8c5-161f6b44608b" providerId="ADAL" clId="{35DF2F9D-84DF-4145-8F66-3351A42C26AF}" dt="2023-11-08T12:39:49.812" v="1192" actId="1036"/>
          <ac:spMkLst>
            <pc:docMk/>
            <pc:sldMk cId="1806203066" sldId="274"/>
            <ac:spMk id="34" creationId="{4993E12C-8E3C-1990-964B-39FA73A4C3BC}"/>
          </ac:spMkLst>
        </pc:spChg>
        <pc:spChg chg="mod">
          <ac:chgData name="ZINCK Yves [CEGEE]" userId="58ab786b-eff3-4fb5-b8c5-161f6b44608b" providerId="ADAL" clId="{35DF2F9D-84DF-4145-8F66-3351A42C26AF}" dt="2023-11-08T12:39:49.812" v="1192" actId="1036"/>
          <ac:spMkLst>
            <pc:docMk/>
            <pc:sldMk cId="1806203066" sldId="274"/>
            <ac:spMk id="35" creationId="{88E95FC7-20C1-28EA-C678-A216E57919D9}"/>
          </ac:spMkLst>
        </pc:spChg>
        <pc:spChg chg="mod">
          <ac:chgData name="ZINCK Yves [CEGEE]" userId="58ab786b-eff3-4fb5-b8c5-161f6b44608b" providerId="ADAL" clId="{35DF2F9D-84DF-4145-8F66-3351A42C26AF}" dt="2023-11-08T12:39:49.812" v="1192" actId="1036"/>
          <ac:spMkLst>
            <pc:docMk/>
            <pc:sldMk cId="1806203066" sldId="274"/>
            <ac:spMk id="36" creationId="{2F8830C1-D9C5-0E8B-DDF7-8526153064E4}"/>
          </ac:spMkLst>
        </pc:spChg>
        <pc:spChg chg="mod">
          <ac:chgData name="ZINCK Yves [CEGEE]" userId="58ab786b-eff3-4fb5-b8c5-161f6b44608b" providerId="ADAL" clId="{35DF2F9D-84DF-4145-8F66-3351A42C26AF}" dt="2023-11-08T12:39:49.812" v="1192" actId="1036"/>
          <ac:spMkLst>
            <pc:docMk/>
            <pc:sldMk cId="1806203066" sldId="274"/>
            <ac:spMk id="37" creationId="{E135ABA1-38BE-6FA2-B2B9-D965B7695C8C}"/>
          </ac:spMkLst>
        </pc:spChg>
        <pc:spChg chg="mod">
          <ac:chgData name="ZINCK Yves [CEGEE]" userId="58ab786b-eff3-4fb5-b8c5-161f6b44608b" providerId="ADAL" clId="{35DF2F9D-84DF-4145-8F66-3351A42C26AF}" dt="2023-11-08T12:39:49.812" v="1192" actId="1036"/>
          <ac:spMkLst>
            <pc:docMk/>
            <pc:sldMk cId="1806203066" sldId="274"/>
            <ac:spMk id="38" creationId="{9F850CC1-FC26-C7A8-DB9C-91C2D4C4785F}"/>
          </ac:spMkLst>
        </pc:spChg>
        <pc:spChg chg="mod">
          <ac:chgData name="ZINCK Yves [CEGEE]" userId="58ab786b-eff3-4fb5-b8c5-161f6b44608b" providerId="ADAL" clId="{35DF2F9D-84DF-4145-8F66-3351A42C26AF}" dt="2023-11-08T12:39:49.812" v="1192" actId="1036"/>
          <ac:spMkLst>
            <pc:docMk/>
            <pc:sldMk cId="1806203066" sldId="274"/>
            <ac:spMk id="39" creationId="{F7504EF6-7752-3DE2-1790-1BE4A3DF35F4}"/>
          </ac:spMkLst>
        </pc:spChg>
        <pc:spChg chg="mod">
          <ac:chgData name="ZINCK Yves [CEGEE]" userId="58ab786b-eff3-4fb5-b8c5-161f6b44608b" providerId="ADAL" clId="{35DF2F9D-84DF-4145-8F66-3351A42C26AF}" dt="2023-11-08T12:39:49.812" v="1192" actId="1036"/>
          <ac:spMkLst>
            <pc:docMk/>
            <pc:sldMk cId="1806203066" sldId="274"/>
            <ac:spMk id="40" creationId="{EDD44804-2929-8F2F-45FC-3F8006806450}"/>
          </ac:spMkLst>
        </pc:spChg>
        <pc:spChg chg="mod">
          <ac:chgData name="ZINCK Yves [CEGEE]" userId="58ab786b-eff3-4fb5-b8c5-161f6b44608b" providerId="ADAL" clId="{35DF2F9D-84DF-4145-8F66-3351A42C26AF}" dt="2023-11-08T12:39:49.812" v="1192" actId="1036"/>
          <ac:spMkLst>
            <pc:docMk/>
            <pc:sldMk cId="1806203066" sldId="274"/>
            <ac:spMk id="41" creationId="{34EA7587-474F-E171-8303-F9820756C945}"/>
          </ac:spMkLst>
        </pc:spChg>
        <pc:spChg chg="mod">
          <ac:chgData name="ZINCK Yves [CEGEE]" userId="58ab786b-eff3-4fb5-b8c5-161f6b44608b" providerId="ADAL" clId="{35DF2F9D-84DF-4145-8F66-3351A42C26AF}" dt="2023-11-08T12:39:49.812" v="1192" actId="1036"/>
          <ac:spMkLst>
            <pc:docMk/>
            <pc:sldMk cId="1806203066" sldId="274"/>
            <ac:spMk id="42" creationId="{49C986BE-D6B3-C994-2102-F94D51148535}"/>
          </ac:spMkLst>
        </pc:spChg>
        <pc:spChg chg="mod">
          <ac:chgData name="ZINCK Yves [CEGEE]" userId="58ab786b-eff3-4fb5-b8c5-161f6b44608b" providerId="ADAL" clId="{35DF2F9D-84DF-4145-8F66-3351A42C26AF}" dt="2023-11-08T12:39:49.812" v="1192" actId="1036"/>
          <ac:spMkLst>
            <pc:docMk/>
            <pc:sldMk cId="1806203066" sldId="274"/>
            <ac:spMk id="43" creationId="{B34A51BE-145F-E2E5-D30F-3E50E079238E}"/>
          </ac:spMkLst>
        </pc:spChg>
        <pc:grpChg chg="mod">
          <ac:chgData name="ZINCK Yves [CEGEE]" userId="58ab786b-eff3-4fb5-b8c5-161f6b44608b" providerId="ADAL" clId="{35DF2F9D-84DF-4145-8F66-3351A42C26AF}" dt="2023-11-08T12:39:49.812" v="1192" actId="1036"/>
          <ac:grpSpMkLst>
            <pc:docMk/>
            <pc:sldMk cId="1806203066" sldId="274"/>
            <ac:grpSpMk id="32" creationId="{EE868627-3397-6C34-19BC-BD7700EE476E}"/>
          </ac:grpSpMkLst>
        </pc:grpChg>
        <pc:picChg chg="add del">
          <ac:chgData name="ZINCK Yves [CEGEE]" userId="58ab786b-eff3-4fb5-b8c5-161f6b44608b" providerId="ADAL" clId="{35DF2F9D-84DF-4145-8F66-3351A42C26AF}" dt="2023-11-08T12:41:06.070" v="1196" actId="478"/>
          <ac:picMkLst>
            <pc:docMk/>
            <pc:sldMk cId="1806203066" sldId="274"/>
            <ac:picMk id="13" creationId="{77F53DEC-B4E2-74EC-27CB-07870364AA44}"/>
          </ac:picMkLst>
        </pc:picChg>
        <pc:picChg chg="add del">
          <ac:chgData name="ZINCK Yves [CEGEE]" userId="58ab786b-eff3-4fb5-b8c5-161f6b44608b" providerId="ADAL" clId="{35DF2F9D-84DF-4145-8F66-3351A42C26AF}" dt="2023-11-08T12:41:16.203" v="1201" actId="478"/>
          <ac:picMkLst>
            <pc:docMk/>
            <pc:sldMk cId="1806203066" sldId="274"/>
            <ac:picMk id="24" creationId="{AA99D2C9-F652-EDC5-D492-2793EA9D3BB2}"/>
          </ac:picMkLst>
        </pc:picChg>
        <pc:picChg chg="del">
          <ac:chgData name="ZINCK Yves [CEGEE]" userId="58ab786b-eff3-4fb5-b8c5-161f6b44608b" providerId="ADAL" clId="{35DF2F9D-84DF-4145-8F66-3351A42C26AF}" dt="2023-11-08T12:39:17.277" v="1151" actId="478"/>
          <ac:picMkLst>
            <pc:docMk/>
            <pc:sldMk cId="1806203066" sldId="274"/>
            <ac:picMk id="47" creationId="{C90B96B8-75FF-1014-34A8-78F6DE10ED66}"/>
          </ac:picMkLst>
        </pc:picChg>
        <pc:cxnChg chg="mod">
          <ac:chgData name="ZINCK Yves [CEGEE]" userId="58ab786b-eff3-4fb5-b8c5-161f6b44608b" providerId="ADAL" clId="{35DF2F9D-84DF-4145-8F66-3351A42C26AF}" dt="2023-11-08T12:39:49.812" v="1192" actId="1036"/>
          <ac:cxnSpMkLst>
            <pc:docMk/>
            <pc:sldMk cId="1806203066" sldId="274"/>
            <ac:cxnSpMk id="22" creationId="{C1D21ECC-B8A0-8764-75C7-B432DCE2EA70}"/>
          </ac:cxnSpMkLst>
        </pc:cxnChg>
      </pc:sldChg>
      <pc:sldChg chg="modSp mod">
        <pc:chgData name="ZINCK Yves [CEGEE]" userId="58ab786b-eff3-4fb5-b8c5-161f6b44608b" providerId="ADAL" clId="{35DF2F9D-84DF-4145-8F66-3351A42C26AF}" dt="2023-11-14T15:16:30.038" v="2433" actId="5793"/>
        <pc:sldMkLst>
          <pc:docMk/>
          <pc:sldMk cId="4150120085" sldId="610"/>
        </pc:sldMkLst>
        <pc:spChg chg="mod">
          <ac:chgData name="ZINCK Yves [CEGEE]" userId="58ab786b-eff3-4fb5-b8c5-161f6b44608b" providerId="ADAL" clId="{35DF2F9D-84DF-4145-8F66-3351A42C26AF}" dt="2023-11-14T15:16:30.038" v="2433" actId="5793"/>
          <ac:spMkLst>
            <pc:docMk/>
            <pc:sldMk cId="4150120085" sldId="610"/>
            <ac:spMk id="19" creationId="{92E6DD53-9B14-408E-87E1-20B693DC60A1}"/>
          </ac:spMkLst>
        </pc:spChg>
      </pc:sldChg>
      <pc:sldChg chg="del">
        <pc:chgData name="ZINCK Yves [CEGEE]" userId="58ab786b-eff3-4fb5-b8c5-161f6b44608b" providerId="ADAL" clId="{35DF2F9D-84DF-4145-8F66-3351A42C26AF}" dt="2023-11-10T12:45:35.812" v="1537" actId="47"/>
        <pc:sldMkLst>
          <pc:docMk/>
          <pc:sldMk cId="2651698938" sldId="619"/>
        </pc:sldMkLst>
      </pc:sldChg>
      <pc:sldChg chg="modSp mod">
        <pc:chgData name="ZINCK Yves [CEGEE]" userId="58ab786b-eff3-4fb5-b8c5-161f6b44608b" providerId="ADAL" clId="{35DF2F9D-84DF-4145-8F66-3351A42C26AF}" dt="2023-11-14T14:47:51.863" v="2428" actId="20577"/>
        <pc:sldMkLst>
          <pc:docMk/>
          <pc:sldMk cId="3238127950" sldId="620"/>
        </pc:sldMkLst>
        <pc:spChg chg="mod">
          <ac:chgData name="ZINCK Yves [CEGEE]" userId="58ab786b-eff3-4fb5-b8c5-161f6b44608b" providerId="ADAL" clId="{35DF2F9D-84DF-4145-8F66-3351A42C26AF}" dt="2023-11-14T14:47:51.863" v="2428" actId="20577"/>
          <ac:spMkLst>
            <pc:docMk/>
            <pc:sldMk cId="3238127950" sldId="620"/>
            <ac:spMk id="3" creationId="{7F24B2A4-79C4-A465-E268-8F9355ED83F5}"/>
          </ac:spMkLst>
        </pc:spChg>
        <pc:spChg chg="mod">
          <ac:chgData name="ZINCK Yves [CEGEE]" userId="58ab786b-eff3-4fb5-b8c5-161f6b44608b" providerId="ADAL" clId="{35DF2F9D-84DF-4145-8F66-3351A42C26AF}" dt="2023-11-10T14:29:03.879" v="2227"/>
          <ac:spMkLst>
            <pc:docMk/>
            <pc:sldMk cId="3238127950" sldId="620"/>
            <ac:spMk id="9" creationId="{DB13A2E9-A3C5-EB19-0E1F-998461BAAAA5}"/>
          </ac:spMkLst>
        </pc:spChg>
      </pc:sldChg>
      <pc:sldChg chg="delSp mod">
        <pc:chgData name="ZINCK Yves [CEGEE]" userId="58ab786b-eff3-4fb5-b8c5-161f6b44608b" providerId="ADAL" clId="{35DF2F9D-84DF-4145-8F66-3351A42C26AF}" dt="2023-11-10T14:29:27.090" v="2228" actId="478"/>
        <pc:sldMkLst>
          <pc:docMk/>
          <pc:sldMk cId="2086509697" sldId="622"/>
        </pc:sldMkLst>
        <pc:spChg chg="del">
          <ac:chgData name="ZINCK Yves [CEGEE]" userId="58ab786b-eff3-4fb5-b8c5-161f6b44608b" providerId="ADAL" clId="{35DF2F9D-84DF-4145-8F66-3351A42C26AF}" dt="2023-11-10T14:29:27.090" v="2228" actId="478"/>
          <ac:spMkLst>
            <pc:docMk/>
            <pc:sldMk cId="2086509697" sldId="622"/>
            <ac:spMk id="5" creationId="{D3EAF348-64B4-05E4-7FEA-21C9CE8053F2}"/>
          </ac:spMkLst>
        </pc:spChg>
      </pc:sldChg>
      <pc:sldChg chg="modSp del mod">
        <pc:chgData name="ZINCK Yves [CEGEE]" userId="58ab786b-eff3-4fb5-b8c5-161f6b44608b" providerId="ADAL" clId="{35DF2F9D-84DF-4145-8F66-3351A42C26AF}" dt="2023-11-10T12:47:44.394" v="1538" actId="47"/>
        <pc:sldMkLst>
          <pc:docMk/>
          <pc:sldMk cId="3371771493" sldId="625"/>
        </pc:sldMkLst>
        <pc:spChg chg="mod">
          <ac:chgData name="ZINCK Yves [CEGEE]" userId="58ab786b-eff3-4fb5-b8c5-161f6b44608b" providerId="ADAL" clId="{35DF2F9D-84DF-4145-8F66-3351A42C26AF}" dt="2023-11-08T12:47:58.704" v="1370" actId="20577"/>
          <ac:spMkLst>
            <pc:docMk/>
            <pc:sldMk cId="3371771493" sldId="625"/>
            <ac:spMk id="1143" creationId="{5EA7A2E9-B6A7-BEE5-15D8-9ED3EA5ECD05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48" creationId="{E8F27304-D8F8-85B0-1037-F3A5112D7CE6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49" creationId="{F5691E3C-BA73-981B-B5F3-963170501419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50" creationId="{7F124F99-3333-A68C-AD50-8B3A869FFFFA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51" creationId="{7FE4F454-85AC-239B-DA15-FFA3B5AB00C5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52" creationId="{F56C1E0A-C389-9F84-2770-67E91FD43FAA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53" creationId="{E5A694F4-0105-12C6-A30B-F93ADE236723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54" creationId="{CB32FFEB-971C-68D9-16A1-65587F709C69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55" creationId="{4CD03371-5E5A-16B3-399D-D34A3786BDA9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56" creationId="{28ADB473-BDBE-C8A6-F6E3-36B62B92BFB4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57" creationId="{3B564FC4-0E76-2828-9F58-D0D97D4165BA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58" creationId="{BB6A5643-E21B-9A15-3F8D-B066AE63D70A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59" creationId="{D4F033BE-0E46-3923-AA07-D6D186B001F9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60" creationId="{62AFBB11-2C31-7212-6243-AB45DC1EE988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61" creationId="{540D5D4B-B6E5-5342-D9A5-96CCEB0DC57D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62" creationId="{503AAD07-5766-0775-120D-09AF2929DFAC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63" creationId="{BD528E46-45F1-C3E5-E65E-44F76ED74683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64" creationId="{30EB6789-D3E4-FCB9-2934-E416BE48F306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66" creationId="{E10ED79E-66CE-7829-CDD0-9EEFE2C3BD9E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69" creationId="{C7F2858C-81A1-98FB-EA7B-57CE18BE580A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70" creationId="{36843219-8B2D-CE55-B3C9-57EBB565B3D4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71" creationId="{920CEC4B-4DCF-3B9B-762B-D5220CC27582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72" creationId="{2889DC9B-B0B0-1CEA-DDE0-D817144CD528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73" creationId="{E328274A-14BA-C3E7-F163-6B7D1916B90B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74" creationId="{50E5E2EB-E4EF-974B-D684-AC6B555E1F93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75" creationId="{B61BAB38-E3EF-7348-B466-D275FE85A482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76" creationId="{86068463-E81D-82F6-E7DA-68C3EE97E629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77" creationId="{230D2853-4193-3B07-B9F2-111ACE4ED048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78" creationId="{2CEF4E18-A10C-DE99-D10E-725C88E51955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79" creationId="{F20DE004-9262-7301-EE21-6FAFA8FF2B82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80" creationId="{FA5247FB-2E38-3EE3-9C7F-679808B17B50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81" creationId="{15EDF49C-7432-267D-00CD-DF3D049D11EC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82" creationId="{0276562F-0EB3-84B1-0BA7-ABFDDFD45C57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83" creationId="{307E1A27-ADBB-AD3E-B456-D5024688F236}"/>
          </ac:spMkLst>
        </pc:spChg>
        <pc:spChg chg="mod">
          <ac:chgData name="ZINCK Yves [CEGEE]" userId="58ab786b-eff3-4fb5-b8c5-161f6b44608b" providerId="ADAL" clId="{35DF2F9D-84DF-4145-8F66-3351A42C26AF}" dt="2023-11-08T09:42:28.721" v="127" actId="1035"/>
          <ac:spMkLst>
            <pc:docMk/>
            <pc:sldMk cId="3371771493" sldId="625"/>
            <ac:spMk id="1184" creationId="{A79831F2-3EEE-5FD3-1E75-CF2686A88DBF}"/>
          </ac:spMkLst>
        </pc:spChg>
        <pc:grpChg chg="mod">
          <ac:chgData name="ZINCK Yves [CEGEE]" userId="58ab786b-eff3-4fb5-b8c5-161f6b44608b" providerId="ADAL" clId="{35DF2F9D-84DF-4145-8F66-3351A42C26AF}" dt="2023-11-08T09:42:28.721" v="127" actId="1035"/>
          <ac:grpSpMkLst>
            <pc:docMk/>
            <pc:sldMk cId="3371771493" sldId="625"/>
            <ac:grpSpMk id="1144" creationId="{411D5892-2837-27B4-A73B-4D613DDA1985}"/>
          </ac:grpSpMkLst>
        </pc:grpChg>
        <pc:grpChg chg="mod">
          <ac:chgData name="ZINCK Yves [CEGEE]" userId="58ab786b-eff3-4fb5-b8c5-161f6b44608b" providerId="ADAL" clId="{35DF2F9D-84DF-4145-8F66-3351A42C26AF}" dt="2023-11-08T09:42:28.721" v="127" actId="1035"/>
          <ac:grpSpMkLst>
            <pc:docMk/>
            <pc:sldMk cId="3371771493" sldId="625"/>
            <ac:grpSpMk id="1145" creationId="{6F277C0A-B718-5E67-89D9-8C66188AA6B2}"/>
          </ac:grpSpMkLst>
        </pc:grpChg>
        <pc:grpChg chg="mod">
          <ac:chgData name="ZINCK Yves [CEGEE]" userId="58ab786b-eff3-4fb5-b8c5-161f6b44608b" providerId="ADAL" clId="{35DF2F9D-84DF-4145-8F66-3351A42C26AF}" dt="2023-11-08T09:42:28.721" v="127" actId="1035"/>
          <ac:grpSpMkLst>
            <pc:docMk/>
            <pc:sldMk cId="3371771493" sldId="625"/>
            <ac:grpSpMk id="1146" creationId="{8AEE5563-FD87-EF52-64F1-B31F4E3714C0}"/>
          </ac:grpSpMkLst>
        </pc:grpChg>
        <pc:grpChg chg="mod">
          <ac:chgData name="ZINCK Yves [CEGEE]" userId="58ab786b-eff3-4fb5-b8c5-161f6b44608b" providerId="ADAL" clId="{35DF2F9D-84DF-4145-8F66-3351A42C26AF}" dt="2023-11-08T09:42:28.721" v="127" actId="1035"/>
          <ac:grpSpMkLst>
            <pc:docMk/>
            <pc:sldMk cId="3371771493" sldId="625"/>
            <ac:grpSpMk id="1147" creationId="{A14BA586-1F0B-B07A-58EC-957D19DDBF4A}"/>
          </ac:grpSpMkLst>
        </pc:grpChg>
        <pc:grpChg chg="mod">
          <ac:chgData name="ZINCK Yves [CEGEE]" userId="58ab786b-eff3-4fb5-b8c5-161f6b44608b" providerId="ADAL" clId="{35DF2F9D-84DF-4145-8F66-3351A42C26AF}" dt="2023-11-08T09:42:28.721" v="127" actId="1035"/>
          <ac:grpSpMkLst>
            <pc:docMk/>
            <pc:sldMk cId="3371771493" sldId="625"/>
            <ac:grpSpMk id="1165" creationId="{04B39F86-96F0-F709-7A38-69A99D9FF9A7}"/>
          </ac:grpSpMkLst>
        </pc:grpChg>
        <pc:grpChg chg="mod">
          <ac:chgData name="ZINCK Yves [CEGEE]" userId="58ab786b-eff3-4fb5-b8c5-161f6b44608b" providerId="ADAL" clId="{35DF2F9D-84DF-4145-8F66-3351A42C26AF}" dt="2023-11-08T09:42:28.721" v="127" actId="1035"/>
          <ac:grpSpMkLst>
            <pc:docMk/>
            <pc:sldMk cId="3371771493" sldId="625"/>
            <ac:grpSpMk id="1167" creationId="{03B7792D-203A-2EB0-FC9A-F9273668EF0F}"/>
          </ac:grpSpMkLst>
        </pc:grpChg>
        <pc:grpChg chg="mod">
          <ac:chgData name="ZINCK Yves [CEGEE]" userId="58ab786b-eff3-4fb5-b8c5-161f6b44608b" providerId="ADAL" clId="{35DF2F9D-84DF-4145-8F66-3351A42C26AF}" dt="2023-11-08T09:42:28.721" v="127" actId="1035"/>
          <ac:grpSpMkLst>
            <pc:docMk/>
            <pc:sldMk cId="3371771493" sldId="625"/>
            <ac:grpSpMk id="1168" creationId="{607937EA-9235-BC43-F761-4B11F9BCF5EA}"/>
          </ac:grpSpMkLst>
        </pc:grpChg>
      </pc:sldChg>
      <pc:sldChg chg="del">
        <pc:chgData name="ZINCK Yves [CEGEE]" userId="58ab786b-eff3-4fb5-b8c5-161f6b44608b" providerId="ADAL" clId="{35DF2F9D-84DF-4145-8F66-3351A42C26AF}" dt="2023-11-10T12:50:05.573" v="1540" actId="47"/>
        <pc:sldMkLst>
          <pc:docMk/>
          <pc:sldMk cId="2672584460" sldId="629"/>
        </pc:sldMkLst>
      </pc:sldChg>
      <pc:sldChg chg="addSp delSp modSp mod">
        <pc:chgData name="ZINCK Yves [CEGEE]" userId="58ab786b-eff3-4fb5-b8c5-161f6b44608b" providerId="ADAL" clId="{35DF2F9D-84DF-4145-8F66-3351A42C26AF}" dt="2023-11-10T14:40:55.162" v="2295" actId="1076"/>
        <pc:sldMkLst>
          <pc:docMk/>
          <pc:sldMk cId="2373070307" sldId="631"/>
        </pc:sldMkLst>
        <pc:spChg chg="mod">
          <ac:chgData name="ZINCK Yves [CEGEE]" userId="58ab786b-eff3-4fb5-b8c5-161f6b44608b" providerId="ADAL" clId="{35DF2F9D-84DF-4145-8F66-3351A42C26AF}" dt="2023-11-10T14:37:57.429" v="2268" actId="20577"/>
          <ac:spMkLst>
            <pc:docMk/>
            <pc:sldMk cId="2373070307" sldId="631"/>
            <ac:spMk id="3" creationId="{DC6D9B37-A00D-0776-E6C9-597BE01B3A49}"/>
          </ac:spMkLst>
        </pc:spChg>
        <pc:spChg chg="mod">
          <ac:chgData name="ZINCK Yves [CEGEE]" userId="58ab786b-eff3-4fb5-b8c5-161f6b44608b" providerId="ADAL" clId="{35DF2F9D-84DF-4145-8F66-3351A42C26AF}" dt="2023-11-10T14:40:55.162" v="2295" actId="1076"/>
          <ac:spMkLst>
            <pc:docMk/>
            <pc:sldMk cId="2373070307" sldId="631"/>
            <ac:spMk id="4" creationId="{1FCDD3B4-8E32-82E0-24DC-5D649269314F}"/>
          </ac:spMkLst>
        </pc:spChg>
        <pc:spChg chg="add del mod">
          <ac:chgData name="ZINCK Yves [CEGEE]" userId="58ab786b-eff3-4fb5-b8c5-161f6b44608b" providerId="ADAL" clId="{35DF2F9D-84DF-4145-8F66-3351A42C26AF}" dt="2023-11-10T14:40:15.602" v="2289" actId="478"/>
          <ac:spMkLst>
            <pc:docMk/>
            <pc:sldMk cId="2373070307" sldId="631"/>
            <ac:spMk id="8" creationId="{DFB85AED-8F62-7E47-F70B-7D59853D6DEA}"/>
          </ac:spMkLst>
        </pc:spChg>
        <pc:spChg chg="add mod">
          <ac:chgData name="ZINCK Yves [CEGEE]" userId="58ab786b-eff3-4fb5-b8c5-161f6b44608b" providerId="ADAL" clId="{35DF2F9D-84DF-4145-8F66-3351A42C26AF}" dt="2023-11-10T14:40:28.236" v="2292" actId="14100"/>
          <ac:spMkLst>
            <pc:docMk/>
            <pc:sldMk cId="2373070307" sldId="631"/>
            <ac:spMk id="9" creationId="{77C150CA-B392-BD62-6763-664663A544CB}"/>
          </ac:spMkLst>
        </pc:spChg>
        <pc:spChg chg="add mod">
          <ac:chgData name="ZINCK Yves [CEGEE]" userId="58ab786b-eff3-4fb5-b8c5-161f6b44608b" providerId="ADAL" clId="{35DF2F9D-84DF-4145-8F66-3351A42C26AF}" dt="2023-11-10T14:40:23.700" v="2291" actId="14100"/>
          <ac:spMkLst>
            <pc:docMk/>
            <pc:sldMk cId="2373070307" sldId="631"/>
            <ac:spMk id="10" creationId="{7507B8DA-352B-31E0-B588-B309741F937D}"/>
          </ac:spMkLst>
        </pc:spChg>
        <pc:spChg chg="add del mod">
          <ac:chgData name="ZINCK Yves [CEGEE]" userId="58ab786b-eff3-4fb5-b8c5-161f6b44608b" providerId="ADAL" clId="{35DF2F9D-84DF-4145-8F66-3351A42C26AF}" dt="2023-11-10T14:36:59.455" v="2231" actId="478"/>
          <ac:spMkLst>
            <pc:docMk/>
            <pc:sldMk cId="2373070307" sldId="631"/>
            <ac:spMk id="13" creationId="{FC4EB277-D300-F2B5-189A-479049D83E8F}"/>
          </ac:spMkLst>
        </pc:spChg>
        <pc:spChg chg="mod ord">
          <ac:chgData name="ZINCK Yves [CEGEE]" userId="58ab786b-eff3-4fb5-b8c5-161f6b44608b" providerId="ADAL" clId="{35DF2F9D-84DF-4145-8F66-3351A42C26AF}" dt="2023-11-10T14:39:09.956" v="2283" actId="14100"/>
          <ac:spMkLst>
            <pc:docMk/>
            <pc:sldMk cId="2373070307" sldId="631"/>
            <ac:spMk id="14" creationId="{6DAE2811-38A7-F6BB-3FE7-3C10ED613508}"/>
          </ac:spMkLst>
        </pc:spChg>
        <pc:spChg chg="mod">
          <ac:chgData name="ZINCK Yves [CEGEE]" userId="58ab786b-eff3-4fb5-b8c5-161f6b44608b" providerId="ADAL" clId="{35DF2F9D-84DF-4145-8F66-3351A42C26AF}" dt="2023-11-10T14:40:44.211" v="2293" actId="1076"/>
          <ac:spMkLst>
            <pc:docMk/>
            <pc:sldMk cId="2373070307" sldId="631"/>
            <ac:spMk id="15" creationId="{1EB8F9CE-E9A1-E40C-5DA9-789B6EAED641}"/>
          </ac:spMkLst>
        </pc:spChg>
        <pc:spChg chg="add del mod">
          <ac:chgData name="ZINCK Yves [CEGEE]" userId="58ab786b-eff3-4fb5-b8c5-161f6b44608b" providerId="ADAL" clId="{35DF2F9D-84DF-4145-8F66-3351A42C26AF}" dt="2023-11-10T14:40:50.348" v="2294" actId="1076"/>
          <ac:spMkLst>
            <pc:docMk/>
            <pc:sldMk cId="2373070307" sldId="631"/>
            <ac:spMk id="16" creationId="{FC352C3B-8192-8169-0E24-6D524B0B084F}"/>
          </ac:spMkLst>
        </pc:spChg>
        <pc:spChg chg="add del mod">
          <ac:chgData name="ZINCK Yves [CEGEE]" userId="58ab786b-eff3-4fb5-b8c5-161f6b44608b" providerId="ADAL" clId="{35DF2F9D-84DF-4145-8F66-3351A42C26AF}" dt="2023-11-10T14:36:59.455" v="2231" actId="478"/>
          <ac:spMkLst>
            <pc:docMk/>
            <pc:sldMk cId="2373070307" sldId="631"/>
            <ac:spMk id="21" creationId="{2924F656-DB34-5C20-63DB-CCB13F5EE617}"/>
          </ac:spMkLst>
        </pc:spChg>
        <pc:spChg chg="mod">
          <ac:chgData name="ZINCK Yves [CEGEE]" userId="58ab786b-eff3-4fb5-b8c5-161f6b44608b" providerId="ADAL" clId="{35DF2F9D-84DF-4145-8F66-3351A42C26AF}" dt="2023-11-10T12:51:49.814" v="1558" actId="1036"/>
          <ac:spMkLst>
            <pc:docMk/>
            <pc:sldMk cId="2373070307" sldId="631"/>
            <ac:spMk id="25" creationId="{75E8375E-EF4E-2749-A7DC-2C0BD9686527}"/>
          </ac:spMkLst>
        </pc:spChg>
        <pc:spChg chg="mod">
          <ac:chgData name="ZINCK Yves [CEGEE]" userId="58ab786b-eff3-4fb5-b8c5-161f6b44608b" providerId="ADAL" clId="{35DF2F9D-84DF-4145-8F66-3351A42C26AF}" dt="2023-11-10T12:51:49.814" v="1558" actId="1036"/>
          <ac:spMkLst>
            <pc:docMk/>
            <pc:sldMk cId="2373070307" sldId="631"/>
            <ac:spMk id="26" creationId="{80723CC2-E658-FB0C-0A47-CF56D435A2AE}"/>
          </ac:spMkLst>
        </pc:spChg>
        <pc:spChg chg="mod">
          <ac:chgData name="ZINCK Yves [CEGEE]" userId="58ab786b-eff3-4fb5-b8c5-161f6b44608b" providerId="ADAL" clId="{35DF2F9D-84DF-4145-8F66-3351A42C26AF}" dt="2023-11-10T12:51:49.814" v="1558" actId="1036"/>
          <ac:spMkLst>
            <pc:docMk/>
            <pc:sldMk cId="2373070307" sldId="631"/>
            <ac:spMk id="27" creationId="{0E988415-42C4-DADE-CEF1-63AFA92382A5}"/>
          </ac:spMkLst>
        </pc:spChg>
        <pc:spChg chg="mod">
          <ac:chgData name="ZINCK Yves [CEGEE]" userId="58ab786b-eff3-4fb5-b8c5-161f6b44608b" providerId="ADAL" clId="{35DF2F9D-84DF-4145-8F66-3351A42C26AF}" dt="2023-11-10T12:51:49.814" v="1558" actId="1036"/>
          <ac:spMkLst>
            <pc:docMk/>
            <pc:sldMk cId="2373070307" sldId="631"/>
            <ac:spMk id="28" creationId="{B04DD722-3693-4BED-B861-5739510639A0}"/>
          </ac:spMkLst>
        </pc:spChg>
        <pc:spChg chg="mod">
          <ac:chgData name="ZINCK Yves [CEGEE]" userId="58ab786b-eff3-4fb5-b8c5-161f6b44608b" providerId="ADAL" clId="{35DF2F9D-84DF-4145-8F66-3351A42C26AF}" dt="2023-11-10T12:51:49.814" v="1558" actId="1036"/>
          <ac:spMkLst>
            <pc:docMk/>
            <pc:sldMk cId="2373070307" sldId="631"/>
            <ac:spMk id="29" creationId="{5BF81D8A-7142-7D34-A373-436404613A0F}"/>
          </ac:spMkLst>
        </pc:spChg>
        <pc:spChg chg="mod">
          <ac:chgData name="ZINCK Yves [CEGEE]" userId="58ab786b-eff3-4fb5-b8c5-161f6b44608b" providerId="ADAL" clId="{35DF2F9D-84DF-4145-8F66-3351A42C26AF}" dt="2023-11-10T12:51:49.814" v="1558" actId="1036"/>
          <ac:spMkLst>
            <pc:docMk/>
            <pc:sldMk cId="2373070307" sldId="631"/>
            <ac:spMk id="30" creationId="{96D591F9-4721-7D41-4F2F-74697CE7A78F}"/>
          </ac:spMkLst>
        </pc:spChg>
        <pc:spChg chg="mod">
          <ac:chgData name="ZINCK Yves [CEGEE]" userId="58ab786b-eff3-4fb5-b8c5-161f6b44608b" providerId="ADAL" clId="{35DF2F9D-84DF-4145-8F66-3351A42C26AF}" dt="2023-11-10T12:51:49.814" v="1558" actId="1036"/>
          <ac:spMkLst>
            <pc:docMk/>
            <pc:sldMk cId="2373070307" sldId="631"/>
            <ac:spMk id="31" creationId="{DF2C6256-CBCC-1E0E-E478-1512079C6860}"/>
          </ac:spMkLst>
        </pc:spChg>
        <pc:spChg chg="mod">
          <ac:chgData name="ZINCK Yves [CEGEE]" userId="58ab786b-eff3-4fb5-b8c5-161f6b44608b" providerId="ADAL" clId="{35DF2F9D-84DF-4145-8F66-3351A42C26AF}" dt="2023-11-10T12:51:49.814" v="1558" actId="1036"/>
          <ac:spMkLst>
            <pc:docMk/>
            <pc:sldMk cId="2373070307" sldId="631"/>
            <ac:spMk id="32" creationId="{24834135-96C8-E428-302E-F69E05F3DDB6}"/>
          </ac:spMkLst>
        </pc:spChg>
        <pc:spChg chg="mod">
          <ac:chgData name="ZINCK Yves [CEGEE]" userId="58ab786b-eff3-4fb5-b8c5-161f6b44608b" providerId="ADAL" clId="{35DF2F9D-84DF-4145-8F66-3351A42C26AF}" dt="2023-11-10T12:51:49.814" v="1558" actId="1036"/>
          <ac:spMkLst>
            <pc:docMk/>
            <pc:sldMk cId="2373070307" sldId="631"/>
            <ac:spMk id="33" creationId="{43358EDD-578F-8264-1619-1E26B58D986A}"/>
          </ac:spMkLst>
        </pc:spChg>
        <pc:spChg chg="add del mod">
          <ac:chgData name="ZINCK Yves [CEGEE]" userId="58ab786b-eff3-4fb5-b8c5-161f6b44608b" providerId="ADAL" clId="{35DF2F9D-84DF-4145-8F66-3351A42C26AF}" dt="2023-11-10T14:36:59.455" v="2231" actId="478"/>
          <ac:spMkLst>
            <pc:docMk/>
            <pc:sldMk cId="2373070307" sldId="631"/>
            <ac:spMk id="34" creationId="{679E2853-A7BC-0273-DADE-0F4D89FA19A5}"/>
          </ac:spMkLst>
        </pc:spChg>
        <pc:spChg chg="add del mod">
          <ac:chgData name="ZINCK Yves [CEGEE]" userId="58ab786b-eff3-4fb5-b8c5-161f6b44608b" providerId="ADAL" clId="{35DF2F9D-84DF-4145-8F66-3351A42C26AF}" dt="2023-11-10T14:36:59.455" v="2231" actId="478"/>
          <ac:spMkLst>
            <pc:docMk/>
            <pc:sldMk cId="2373070307" sldId="631"/>
            <ac:spMk id="35" creationId="{7B2882E5-25AC-A9C1-27BF-9B55E1E54E17}"/>
          </ac:spMkLst>
        </pc:spChg>
        <pc:spChg chg="add del mod">
          <ac:chgData name="ZINCK Yves [CEGEE]" userId="58ab786b-eff3-4fb5-b8c5-161f6b44608b" providerId="ADAL" clId="{35DF2F9D-84DF-4145-8F66-3351A42C26AF}" dt="2023-11-10T14:36:59.455" v="2231" actId="478"/>
          <ac:spMkLst>
            <pc:docMk/>
            <pc:sldMk cId="2373070307" sldId="631"/>
            <ac:spMk id="39" creationId="{6A4250E1-83E9-5D5F-0AFC-C43DE5B990B6}"/>
          </ac:spMkLst>
        </pc:spChg>
        <pc:spChg chg="add del mod">
          <ac:chgData name="ZINCK Yves [CEGEE]" userId="58ab786b-eff3-4fb5-b8c5-161f6b44608b" providerId="ADAL" clId="{35DF2F9D-84DF-4145-8F66-3351A42C26AF}" dt="2023-11-10T14:36:59.455" v="2231" actId="478"/>
          <ac:spMkLst>
            <pc:docMk/>
            <pc:sldMk cId="2373070307" sldId="631"/>
            <ac:spMk id="40" creationId="{589817D3-E3FE-ED01-45D9-05B73E64E69D}"/>
          </ac:spMkLst>
        </pc:spChg>
        <pc:spChg chg="add del mod">
          <ac:chgData name="ZINCK Yves [CEGEE]" userId="58ab786b-eff3-4fb5-b8c5-161f6b44608b" providerId="ADAL" clId="{35DF2F9D-84DF-4145-8F66-3351A42C26AF}" dt="2023-11-10T14:36:59.455" v="2231" actId="478"/>
          <ac:spMkLst>
            <pc:docMk/>
            <pc:sldMk cId="2373070307" sldId="631"/>
            <ac:spMk id="43" creationId="{4433F1EE-BFDD-9EA1-CF35-6801F06C0AE8}"/>
          </ac:spMkLst>
        </pc:spChg>
        <pc:spChg chg="add del mod">
          <ac:chgData name="ZINCK Yves [CEGEE]" userId="58ab786b-eff3-4fb5-b8c5-161f6b44608b" providerId="ADAL" clId="{35DF2F9D-84DF-4145-8F66-3351A42C26AF}" dt="2023-11-10T14:36:59.455" v="2231" actId="478"/>
          <ac:spMkLst>
            <pc:docMk/>
            <pc:sldMk cId="2373070307" sldId="631"/>
            <ac:spMk id="45" creationId="{77328422-5E9F-0293-4321-57088426F9DF}"/>
          </ac:spMkLst>
        </pc:spChg>
        <pc:grpChg chg="add del mod">
          <ac:chgData name="ZINCK Yves [CEGEE]" userId="58ab786b-eff3-4fb5-b8c5-161f6b44608b" providerId="ADAL" clId="{35DF2F9D-84DF-4145-8F66-3351A42C26AF}" dt="2023-11-10T14:36:59.455" v="2231" actId="478"/>
          <ac:grpSpMkLst>
            <pc:docMk/>
            <pc:sldMk cId="2373070307" sldId="631"/>
            <ac:grpSpMk id="24" creationId="{40C7E41C-05CB-B566-A97B-8780DAF4AAC9}"/>
          </ac:grpSpMkLst>
        </pc:grpChg>
        <pc:picChg chg="add del mod">
          <ac:chgData name="ZINCK Yves [CEGEE]" userId="58ab786b-eff3-4fb5-b8c5-161f6b44608b" providerId="ADAL" clId="{35DF2F9D-84DF-4145-8F66-3351A42C26AF}" dt="2023-11-10T12:54:08.311" v="1601" actId="478"/>
          <ac:picMkLst>
            <pc:docMk/>
            <pc:sldMk cId="2373070307" sldId="631"/>
            <ac:picMk id="5" creationId="{B8333913-7080-691F-C109-89A0735DFFED}"/>
          </ac:picMkLst>
        </pc:picChg>
        <pc:picChg chg="add mod">
          <ac:chgData name="ZINCK Yves [CEGEE]" userId="58ab786b-eff3-4fb5-b8c5-161f6b44608b" providerId="ADAL" clId="{35DF2F9D-84DF-4145-8F66-3351A42C26AF}" dt="2023-11-10T14:37:47.893" v="2244" actId="1076"/>
          <ac:picMkLst>
            <pc:docMk/>
            <pc:sldMk cId="2373070307" sldId="631"/>
            <ac:picMk id="7" creationId="{5160D5EC-EF1B-3D8D-82D1-72C39D8C9BA9}"/>
          </ac:picMkLst>
        </pc:picChg>
        <pc:picChg chg="mod ord">
          <ac:chgData name="ZINCK Yves [CEGEE]" userId="58ab786b-eff3-4fb5-b8c5-161f6b44608b" providerId="ADAL" clId="{35DF2F9D-84DF-4145-8F66-3351A42C26AF}" dt="2023-11-10T14:39:01.612" v="2281" actId="167"/>
          <ac:picMkLst>
            <pc:docMk/>
            <pc:sldMk cId="2373070307" sldId="631"/>
            <ac:picMk id="12" creationId="{F09DC373-A222-2E10-7D83-5032E488C4B6}"/>
          </ac:picMkLst>
        </pc:picChg>
        <pc:picChg chg="add del mod">
          <ac:chgData name="ZINCK Yves [CEGEE]" userId="58ab786b-eff3-4fb5-b8c5-161f6b44608b" providerId="ADAL" clId="{35DF2F9D-84DF-4145-8F66-3351A42C26AF}" dt="2023-11-10T14:36:59.455" v="2231" actId="478"/>
          <ac:picMkLst>
            <pc:docMk/>
            <pc:sldMk cId="2373070307" sldId="631"/>
            <ac:picMk id="38" creationId="{02939BCD-3C7E-6DDD-4B55-7C662E6F202D}"/>
          </ac:picMkLst>
        </pc:picChg>
        <pc:picChg chg="add del mod">
          <ac:chgData name="ZINCK Yves [CEGEE]" userId="58ab786b-eff3-4fb5-b8c5-161f6b44608b" providerId="ADAL" clId="{35DF2F9D-84DF-4145-8F66-3351A42C26AF}" dt="2023-11-10T14:36:59.455" v="2231" actId="478"/>
          <ac:picMkLst>
            <pc:docMk/>
            <pc:sldMk cId="2373070307" sldId="631"/>
            <ac:picMk id="46" creationId="{AB6F053D-FF09-0FEB-9352-9402E6FA6286}"/>
          </ac:picMkLst>
        </pc:picChg>
        <pc:cxnChg chg="add del mod">
          <ac:chgData name="ZINCK Yves [CEGEE]" userId="58ab786b-eff3-4fb5-b8c5-161f6b44608b" providerId="ADAL" clId="{35DF2F9D-84DF-4145-8F66-3351A42C26AF}" dt="2023-11-10T14:36:59.455" v="2231" actId="478"/>
          <ac:cxnSpMkLst>
            <pc:docMk/>
            <pc:sldMk cId="2373070307" sldId="631"/>
            <ac:cxnSpMk id="17" creationId="{4B94B010-1009-F45C-CC0E-C611B9B133E8}"/>
          </ac:cxnSpMkLst>
        </pc:cxnChg>
        <pc:cxnChg chg="add del mod">
          <ac:chgData name="ZINCK Yves [CEGEE]" userId="58ab786b-eff3-4fb5-b8c5-161f6b44608b" providerId="ADAL" clId="{35DF2F9D-84DF-4145-8F66-3351A42C26AF}" dt="2023-11-10T14:36:59.455" v="2231" actId="478"/>
          <ac:cxnSpMkLst>
            <pc:docMk/>
            <pc:sldMk cId="2373070307" sldId="631"/>
            <ac:cxnSpMk id="18" creationId="{59791B8B-FAB5-6C60-979A-EAE926E90D22}"/>
          </ac:cxnSpMkLst>
        </pc:cxnChg>
        <pc:cxnChg chg="add del mod">
          <ac:chgData name="ZINCK Yves [CEGEE]" userId="58ab786b-eff3-4fb5-b8c5-161f6b44608b" providerId="ADAL" clId="{35DF2F9D-84DF-4145-8F66-3351A42C26AF}" dt="2023-11-10T14:36:59.455" v="2231" actId="478"/>
          <ac:cxnSpMkLst>
            <pc:docMk/>
            <pc:sldMk cId="2373070307" sldId="631"/>
            <ac:cxnSpMk id="19" creationId="{806960C5-0DAD-9732-2C2D-5C113F12CBF5}"/>
          </ac:cxnSpMkLst>
        </pc:cxnChg>
        <pc:cxnChg chg="add del mod">
          <ac:chgData name="ZINCK Yves [CEGEE]" userId="58ab786b-eff3-4fb5-b8c5-161f6b44608b" providerId="ADAL" clId="{35DF2F9D-84DF-4145-8F66-3351A42C26AF}" dt="2023-11-10T14:36:59.455" v="2231" actId="478"/>
          <ac:cxnSpMkLst>
            <pc:docMk/>
            <pc:sldMk cId="2373070307" sldId="631"/>
            <ac:cxnSpMk id="20" creationId="{B8000750-2469-A832-8A3B-0C7AFF2BA3FE}"/>
          </ac:cxnSpMkLst>
        </pc:cxnChg>
        <pc:cxnChg chg="add del mod">
          <ac:chgData name="ZINCK Yves [CEGEE]" userId="58ab786b-eff3-4fb5-b8c5-161f6b44608b" providerId="ADAL" clId="{35DF2F9D-84DF-4145-8F66-3351A42C26AF}" dt="2023-11-10T14:36:59.455" v="2231" actId="478"/>
          <ac:cxnSpMkLst>
            <pc:docMk/>
            <pc:sldMk cId="2373070307" sldId="631"/>
            <ac:cxnSpMk id="22" creationId="{64DF2069-FA0D-EE51-EFAE-9421EF69D5BF}"/>
          </ac:cxnSpMkLst>
        </pc:cxnChg>
        <pc:cxnChg chg="add del mod">
          <ac:chgData name="ZINCK Yves [CEGEE]" userId="58ab786b-eff3-4fb5-b8c5-161f6b44608b" providerId="ADAL" clId="{35DF2F9D-84DF-4145-8F66-3351A42C26AF}" dt="2023-11-10T14:36:59.455" v="2231" actId="478"/>
          <ac:cxnSpMkLst>
            <pc:docMk/>
            <pc:sldMk cId="2373070307" sldId="631"/>
            <ac:cxnSpMk id="23" creationId="{377E0A19-5B49-5C87-3F57-36974DAE289E}"/>
          </ac:cxnSpMkLst>
        </pc:cxnChg>
        <pc:cxnChg chg="add del mod">
          <ac:chgData name="ZINCK Yves [CEGEE]" userId="58ab786b-eff3-4fb5-b8c5-161f6b44608b" providerId="ADAL" clId="{35DF2F9D-84DF-4145-8F66-3351A42C26AF}" dt="2023-11-10T14:36:59.455" v="2231" actId="478"/>
          <ac:cxnSpMkLst>
            <pc:docMk/>
            <pc:sldMk cId="2373070307" sldId="631"/>
            <ac:cxnSpMk id="36" creationId="{645AEDEF-8F6F-BCA9-BB41-43D99F658236}"/>
          </ac:cxnSpMkLst>
        </pc:cxnChg>
        <pc:cxnChg chg="add del mod">
          <ac:chgData name="ZINCK Yves [CEGEE]" userId="58ab786b-eff3-4fb5-b8c5-161f6b44608b" providerId="ADAL" clId="{35DF2F9D-84DF-4145-8F66-3351A42C26AF}" dt="2023-11-10T14:36:59.455" v="2231" actId="478"/>
          <ac:cxnSpMkLst>
            <pc:docMk/>
            <pc:sldMk cId="2373070307" sldId="631"/>
            <ac:cxnSpMk id="37" creationId="{E9627957-012A-7544-2B6C-27B449660F43}"/>
          </ac:cxnSpMkLst>
        </pc:cxnChg>
        <pc:cxnChg chg="add del mod">
          <ac:chgData name="ZINCK Yves [CEGEE]" userId="58ab786b-eff3-4fb5-b8c5-161f6b44608b" providerId="ADAL" clId="{35DF2F9D-84DF-4145-8F66-3351A42C26AF}" dt="2023-11-10T14:36:59.455" v="2231" actId="478"/>
          <ac:cxnSpMkLst>
            <pc:docMk/>
            <pc:sldMk cId="2373070307" sldId="631"/>
            <ac:cxnSpMk id="41" creationId="{6A8C0737-E550-B1B4-DB4E-F36A31E9FA4B}"/>
          </ac:cxnSpMkLst>
        </pc:cxnChg>
        <pc:cxnChg chg="add del mod">
          <ac:chgData name="ZINCK Yves [CEGEE]" userId="58ab786b-eff3-4fb5-b8c5-161f6b44608b" providerId="ADAL" clId="{35DF2F9D-84DF-4145-8F66-3351A42C26AF}" dt="2023-11-10T14:36:59.455" v="2231" actId="478"/>
          <ac:cxnSpMkLst>
            <pc:docMk/>
            <pc:sldMk cId="2373070307" sldId="631"/>
            <ac:cxnSpMk id="42" creationId="{2BF49205-45B0-00CA-AFF1-12622C9062A0}"/>
          </ac:cxnSpMkLst>
        </pc:cxnChg>
        <pc:cxnChg chg="add del mod">
          <ac:chgData name="ZINCK Yves [CEGEE]" userId="58ab786b-eff3-4fb5-b8c5-161f6b44608b" providerId="ADAL" clId="{35DF2F9D-84DF-4145-8F66-3351A42C26AF}" dt="2023-11-10T14:36:59.455" v="2231" actId="478"/>
          <ac:cxnSpMkLst>
            <pc:docMk/>
            <pc:sldMk cId="2373070307" sldId="631"/>
            <ac:cxnSpMk id="44" creationId="{68B092D1-00F4-32D3-10FE-4DD972162ADB}"/>
          </ac:cxnSpMkLst>
        </pc:cxnChg>
      </pc:sldChg>
      <pc:sldChg chg="modSp mod">
        <pc:chgData name="ZINCK Yves [CEGEE]" userId="58ab786b-eff3-4fb5-b8c5-161f6b44608b" providerId="ADAL" clId="{35DF2F9D-84DF-4145-8F66-3351A42C26AF}" dt="2023-11-10T14:41:58.321" v="2305" actId="1035"/>
        <pc:sldMkLst>
          <pc:docMk/>
          <pc:sldMk cId="3597561689" sldId="632"/>
        </pc:sldMkLst>
        <pc:spChg chg="mod">
          <ac:chgData name="ZINCK Yves [CEGEE]" userId="58ab786b-eff3-4fb5-b8c5-161f6b44608b" providerId="ADAL" clId="{35DF2F9D-84DF-4145-8F66-3351A42C26AF}" dt="2023-11-10T14:41:58.321" v="2305" actId="1035"/>
          <ac:spMkLst>
            <pc:docMk/>
            <pc:sldMk cId="3597561689" sldId="632"/>
            <ac:spMk id="6" creationId="{F26F2B5C-37EF-AA27-FC65-7401F7D78007}"/>
          </ac:spMkLst>
        </pc:spChg>
        <pc:spChg chg="mod">
          <ac:chgData name="ZINCK Yves [CEGEE]" userId="58ab786b-eff3-4fb5-b8c5-161f6b44608b" providerId="ADAL" clId="{35DF2F9D-84DF-4145-8F66-3351A42C26AF}" dt="2023-11-10T14:41:58.321" v="2305" actId="1035"/>
          <ac:spMkLst>
            <pc:docMk/>
            <pc:sldMk cId="3597561689" sldId="632"/>
            <ac:spMk id="7" creationId="{300F4341-71BF-B4D0-1145-2FA1F1097A28}"/>
          </ac:spMkLst>
        </pc:spChg>
        <pc:spChg chg="mod">
          <ac:chgData name="ZINCK Yves [CEGEE]" userId="58ab786b-eff3-4fb5-b8c5-161f6b44608b" providerId="ADAL" clId="{35DF2F9D-84DF-4145-8F66-3351A42C26AF}" dt="2023-11-10T14:41:58.321" v="2305" actId="1035"/>
          <ac:spMkLst>
            <pc:docMk/>
            <pc:sldMk cId="3597561689" sldId="632"/>
            <ac:spMk id="8" creationId="{9CD5C63A-B971-ADDC-66D8-6B42ED50D814}"/>
          </ac:spMkLst>
        </pc:spChg>
        <pc:spChg chg="mod">
          <ac:chgData name="ZINCK Yves [CEGEE]" userId="58ab786b-eff3-4fb5-b8c5-161f6b44608b" providerId="ADAL" clId="{35DF2F9D-84DF-4145-8F66-3351A42C26AF}" dt="2023-11-10T14:41:58.321" v="2305" actId="1035"/>
          <ac:spMkLst>
            <pc:docMk/>
            <pc:sldMk cId="3597561689" sldId="632"/>
            <ac:spMk id="9" creationId="{C55B9B57-D2D3-703A-EC6C-C5A3C97860A6}"/>
          </ac:spMkLst>
        </pc:spChg>
        <pc:picChg chg="mod">
          <ac:chgData name="ZINCK Yves [CEGEE]" userId="58ab786b-eff3-4fb5-b8c5-161f6b44608b" providerId="ADAL" clId="{35DF2F9D-84DF-4145-8F66-3351A42C26AF}" dt="2023-11-10T14:41:58.321" v="2305" actId="1035"/>
          <ac:picMkLst>
            <pc:docMk/>
            <pc:sldMk cId="3597561689" sldId="632"/>
            <ac:picMk id="10" creationId="{D943BDCE-64B3-1BD4-BB7F-F9E7728108DF}"/>
          </ac:picMkLst>
        </pc:picChg>
      </pc:sldChg>
      <pc:sldChg chg="addSp delSp modSp mod">
        <pc:chgData name="ZINCK Yves [CEGEE]" userId="58ab786b-eff3-4fb5-b8c5-161f6b44608b" providerId="ADAL" clId="{35DF2F9D-84DF-4145-8F66-3351A42C26AF}" dt="2023-11-10T14:26:56.653" v="2226" actId="20577"/>
        <pc:sldMkLst>
          <pc:docMk/>
          <pc:sldMk cId="1006580305" sldId="643"/>
        </pc:sldMkLst>
        <pc:spChg chg="add mod">
          <ac:chgData name="ZINCK Yves [CEGEE]" userId="58ab786b-eff3-4fb5-b8c5-161f6b44608b" providerId="ADAL" clId="{35DF2F9D-84DF-4145-8F66-3351A42C26AF}" dt="2023-11-08T12:51:13.097" v="1527" actId="1076"/>
          <ac:spMkLst>
            <pc:docMk/>
            <pc:sldMk cId="1006580305" sldId="643"/>
            <ac:spMk id="2" creationId="{5AD87895-F650-E87B-6ACB-FA8F82453C4A}"/>
          </ac:spMkLst>
        </pc:spChg>
        <pc:spChg chg="add mod">
          <ac:chgData name="ZINCK Yves [CEGEE]" userId="58ab786b-eff3-4fb5-b8c5-161f6b44608b" providerId="ADAL" clId="{35DF2F9D-84DF-4145-8F66-3351A42C26AF}" dt="2023-11-08T12:51:39.841" v="1533" actId="20577"/>
          <ac:spMkLst>
            <pc:docMk/>
            <pc:sldMk cId="1006580305" sldId="643"/>
            <ac:spMk id="4" creationId="{415B44E3-660C-F665-849C-A7A7063550D9}"/>
          </ac:spMkLst>
        </pc:spChg>
        <pc:spChg chg="add del mod ord">
          <ac:chgData name="ZINCK Yves [CEGEE]" userId="58ab786b-eff3-4fb5-b8c5-161f6b44608b" providerId="ADAL" clId="{35DF2F9D-84DF-4145-8F66-3351A42C26AF}" dt="2023-11-08T12:51:37.129" v="1531" actId="167"/>
          <ac:spMkLst>
            <pc:docMk/>
            <pc:sldMk cId="1006580305" sldId="643"/>
            <ac:spMk id="6" creationId="{0E0BE8A2-4578-6B34-EBE8-A9C9418415FD}"/>
          </ac:spMkLst>
        </pc:spChg>
        <pc:spChg chg="add mod">
          <ac:chgData name="ZINCK Yves [CEGEE]" userId="58ab786b-eff3-4fb5-b8c5-161f6b44608b" providerId="ADAL" clId="{35DF2F9D-84DF-4145-8F66-3351A42C26AF}" dt="2023-11-08T12:51:13.097" v="1527" actId="1076"/>
          <ac:spMkLst>
            <pc:docMk/>
            <pc:sldMk cId="1006580305" sldId="643"/>
            <ac:spMk id="7" creationId="{EDDC85F6-E765-054A-B191-A6D6B6044E05}"/>
          </ac:spMkLst>
        </pc:spChg>
        <pc:spChg chg="mod">
          <ac:chgData name="ZINCK Yves [CEGEE]" userId="58ab786b-eff3-4fb5-b8c5-161f6b44608b" providerId="ADAL" clId="{35DF2F9D-84DF-4145-8F66-3351A42C26AF}" dt="2023-11-08T12:48:43.554" v="1379" actId="1038"/>
          <ac:spMkLst>
            <pc:docMk/>
            <pc:sldMk cId="1006580305" sldId="643"/>
            <ac:spMk id="22" creationId="{C7F6793E-9738-B8E9-A3D6-237F1082CBBD}"/>
          </ac:spMkLst>
        </pc:spChg>
        <pc:spChg chg="mod">
          <ac:chgData name="ZINCK Yves [CEGEE]" userId="58ab786b-eff3-4fb5-b8c5-161f6b44608b" providerId="ADAL" clId="{35DF2F9D-84DF-4145-8F66-3351A42C26AF}" dt="2023-11-08T12:48:43.554" v="1379" actId="1038"/>
          <ac:spMkLst>
            <pc:docMk/>
            <pc:sldMk cId="1006580305" sldId="643"/>
            <ac:spMk id="24" creationId="{B08BED49-9903-508B-002C-F4C127BCAFE6}"/>
          </ac:spMkLst>
        </pc:spChg>
        <pc:spChg chg="mod">
          <ac:chgData name="ZINCK Yves [CEGEE]" userId="58ab786b-eff3-4fb5-b8c5-161f6b44608b" providerId="ADAL" clId="{35DF2F9D-84DF-4145-8F66-3351A42C26AF}" dt="2023-11-08T12:48:43.554" v="1379" actId="1038"/>
          <ac:spMkLst>
            <pc:docMk/>
            <pc:sldMk cId="1006580305" sldId="643"/>
            <ac:spMk id="25" creationId="{1791BE09-63B3-DC4D-F2D3-B53317076638}"/>
          </ac:spMkLst>
        </pc:spChg>
        <pc:spChg chg="mod">
          <ac:chgData name="ZINCK Yves [CEGEE]" userId="58ab786b-eff3-4fb5-b8c5-161f6b44608b" providerId="ADAL" clId="{35DF2F9D-84DF-4145-8F66-3351A42C26AF}" dt="2023-11-10T14:26:56.653" v="2226" actId="20577"/>
          <ac:spMkLst>
            <pc:docMk/>
            <pc:sldMk cId="1006580305" sldId="643"/>
            <ac:spMk id="26" creationId="{F2EDFB90-777D-11BE-8BAA-AC5D08966E24}"/>
          </ac:spMkLst>
        </pc:spChg>
        <pc:spChg chg="mod">
          <ac:chgData name="ZINCK Yves [CEGEE]" userId="58ab786b-eff3-4fb5-b8c5-161f6b44608b" providerId="ADAL" clId="{35DF2F9D-84DF-4145-8F66-3351A42C26AF}" dt="2023-11-08T12:49:25.932" v="1418" actId="1038"/>
          <ac:spMkLst>
            <pc:docMk/>
            <pc:sldMk cId="1006580305" sldId="643"/>
            <ac:spMk id="27" creationId="{3AA18F73-A61B-4F6A-0AA9-15B05A9E084A}"/>
          </ac:spMkLst>
        </pc:spChg>
        <pc:spChg chg="mod">
          <ac:chgData name="ZINCK Yves [CEGEE]" userId="58ab786b-eff3-4fb5-b8c5-161f6b44608b" providerId="ADAL" clId="{35DF2F9D-84DF-4145-8F66-3351A42C26AF}" dt="2023-11-08T12:48:43.554" v="1379" actId="1038"/>
          <ac:spMkLst>
            <pc:docMk/>
            <pc:sldMk cId="1006580305" sldId="643"/>
            <ac:spMk id="53" creationId="{583E14CC-54C9-903F-D13B-814C29A3B63E}"/>
          </ac:spMkLst>
        </pc:spChg>
        <pc:spChg chg="mod">
          <ac:chgData name="ZINCK Yves [CEGEE]" userId="58ab786b-eff3-4fb5-b8c5-161f6b44608b" providerId="ADAL" clId="{35DF2F9D-84DF-4145-8F66-3351A42C26AF}" dt="2023-11-08T12:48:43.554" v="1379" actId="1038"/>
          <ac:spMkLst>
            <pc:docMk/>
            <pc:sldMk cId="1006580305" sldId="643"/>
            <ac:spMk id="54" creationId="{977158FE-C328-00B6-AA9F-0EBBE1DDA2F8}"/>
          </ac:spMkLst>
        </pc:spChg>
        <pc:spChg chg="mod">
          <ac:chgData name="ZINCK Yves [CEGEE]" userId="58ab786b-eff3-4fb5-b8c5-161f6b44608b" providerId="ADAL" clId="{35DF2F9D-84DF-4145-8F66-3351A42C26AF}" dt="2023-11-08T12:49:13.870" v="1396" actId="1037"/>
          <ac:spMkLst>
            <pc:docMk/>
            <pc:sldMk cId="1006580305" sldId="643"/>
            <ac:spMk id="55" creationId="{86FD8338-8072-EAC7-015E-AFA1B5E03C6F}"/>
          </ac:spMkLst>
        </pc:spChg>
        <pc:spChg chg="mod">
          <ac:chgData name="ZINCK Yves [CEGEE]" userId="58ab786b-eff3-4fb5-b8c5-161f6b44608b" providerId="ADAL" clId="{35DF2F9D-84DF-4145-8F66-3351A42C26AF}" dt="2023-11-08T12:48:43.554" v="1379" actId="1038"/>
          <ac:spMkLst>
            <pc:docMk/>
            <pc:sldMk cId="1006580305" sldId="643"/>
            <ac:spMk id="57" creationId="{EA67A368-64D6-34A1-2BC5-A9BB4F7C07CA}"/>
          </ac:spMkLst>
        </pc:spChg>
        <pc:spChg chg="mod">
          <ac:chgData name="ZINCK Yves [CEGEE]" userId="58ab786b-eff3-4fb5-b8c5-161f6b44608b" providerId="ADAL" clId="{35DF2F9D-84DF-4145-8F66-3351A42C26AF}" dt="2023-11-08T12:48:43.554" v="1379" actId="1038"/>
          <ac:spMkLst>
            <pc:docMk/>
            <pc:sldMk cId="1006580305" sldId="643"/>
            <ac:spMk id="59" creationId="{FFB18987-370B-CBD5-5B11-9D410DC77696}"/>
          </ac:spMkLst>
        </pc:spChg>
        <pc:spChg chg="mod">
          <ac:chgData name="ZINCK Yves [CEGEE]" userId="58ab786b-eff3-4fb5-b8c5-161f6b44608b" providerId="ADAL" clId="{35DF2F9D-84DF-4145-8F66-3351A42C26AF}" dt="2023-11-08T12:50:20.697" v="1439" actId="1035"/>
          <ac:spMkLst>
            <pc:docMk/>
            <pc:sldMk cId="1006580305" sldId="643"/>
            <ac:spMk id="60" creationId="{26A93A44-9142-2C90-0437-8729D9F56761}"/>
          </ac:spMkLst>
        </pc:spChg>
        <pc:spChg chg="mod">
          <ac:chgData name="ZINCK Yves [CEGEE]" userId="58ab786b-eff3-4fb5-b8c5-161f6b44608b" providerId="ADAL" clId="{35DF2F9D-84DF-4145-8F66-3351A42C26AF}" dt="2023-11-08T12:49:25.932" v="1418" actId="1038"/>
          <ac:spMkLst>
            <pc:docMk/>
            <pc:sldMk cId="1006580305" sldId="643"/>
            <ac:spMk id="61" creationId="{A3FE6E50-DE01-616A-9D0A-5A119CE30D18}"/>
          </ac:spMkLst>
        </pc:spChg>
        <pc:spChg chg="mod">
          <ac:chgData name="ZINCK Yves [CEGEE]" userId="58ab786b-eff3-4fb5-b8c5-161f6b44608b" providerId="ADAL" clId="{35DF2F9D-84DF-4145-8F66-3351A42C26AF}" dt="2023-11-08T12:51:43.106" v="1535" actId="20577"/>
          <ac:spMkLst>
            <pc:docMk/>
            <pc:sldMk cId="1006580305" sldId="643"/>
            <ac:spMk id="64" creationId="{2BED7102-8730-40BF-BB10-69B261275F7B}"/>
          </ac:spMkLst>
        </pc:spChg>
        <pc:spChg chg="mod">
          <ac:chgData name="ZINCK Yves [CEGEE]" userId="58ab786b-eff3-4fb5-b8c5-161f6b44608b" providerId="ADAL" clId="{35DF2F9D-84DF-4145-8F66-3351A42C26AF}" dt="2023-11-08T12:50:45.258" v="1524" actId="1038"/>
          <ac:spMkLst>
            <pc:docMk/>
            <pc:sldMk cId="1006580305" sldId="643"/>
            <ac:spMk id="65" creationId="{A1EF8648-3A8C-227F-9FCE-BE3E07FE06D8}"/>
          </ac:spMkLst>
        </pc:spChg>
        <pc:spChg chg="mod">
          <ac:chgData name="ZINCK Yves [CEGEE]" userId="58ab786b-eff3-4fb5-b8c5-161f6b44608b" providerId="ADAL" clId="{35DF2F9D-84DF-4145-8F66-3351A42C26AF}" dt="2023-11-08T12:49:25.932" v="1418" actId="1038"/>
          <ac:spMkLst>
            <pc:docMk/>
            <pc:sldMk cId="1006580305" sldId="643"/>
            <ac:spMk id="66" creationId="{C1C04C90-B5B8-4928-5A27-4A739AAE0606}"/>
          </ac:spMkLst>
        </pc:spChg>
        <pc:spChg chg="mod">
          <ac:chgData name="ZINCK Yves [CEGEE]" userId="58ab786b-eff3-4fb5-b8c5-161f6b44608b" providerId="ADAL" clId="{35DF2F9D-84DF-4145-8F66-3351A42C26AF}" dt="2023-11-08T12:48:43.554" v="1379" actId="1038"/>
          <ac:spMkLst>
            <pc:docMk/>
            <pc:sldMk cId="1006580305" sldId="643"/>
            <ac:spMk id="67" creationId="{51A38BF2-48A8-C08F-2A44-D38AE66A2FBB}"/>
          </ac:spMkLst>
        </pc:spChg>
        <pc:spChg chg="mod">
          <ac:chgData name="ZINCK Yves [CEGEE]" userId="58ab786b-eff3-4fb5-b8c5-161f6b44608b" providerId="ADAL" clId="{35DF2F9D-84DF-4145-8F66-3351A42C26AF}" dt="2023-11-08T12:48:43.554" v="1379" actId="1038"/>
          <ac:spMkLst>
            <pc:docMk/>
            <pc:sldMk cId="1006580305" sldId="643"/>
            <ac:spMk id="68" creationId="{3AB6B9FC-A66B-FDC4-7619-046BEDCB641B}"/>
          </ac:spMkLst>
        </pc:spChg>
        <pc:spChg chg="mod">
          <ac:chgData name="ZINCK Yves [CEGEE]" userId="58ab786b-eff3-4fb5-b8c5-161f6b44608b" providerId="ADAL" clId="{35DF2F9D-84DF-4145-8F66-3351A42C26AF}" dt="2023-11-08T12:49:13.870" v="1396" actId="1037"/>
          <ac:spMkLst>
            <pc:docMk/>
            <pc:sldMk cId="1006580305" sldId="643"/>
            <ac:spMk id="69" creationId="{39A50B05-77C3-B656-F01D-4DBA7AB60113}"/>
          </ac:spMkLst>
        </pc:spChg>
        <pc:spChg chg="mod">
          <ac:chgData name="ZINCK Yves [CEGEE]" userId="58ab786b-eff3-4fb5-b8c5-161f6b44608b" providerId="ADAL" clId="{35DF2F9D-84DF-4145-8F66-3351A42C26AF}" dt="2023-11-08T12:50:30.466" v="1469" actId="1038"/>
          <ac:spMkLst>
            <pc:docMk/>
            <pc:sldMk cId="1006580305" sldId="643"/>
            <ac:spMk id="71" creationId="{577E09A4-7D6A-53D7-7BB4-3E35340F2B28}"/>
          </ac:spMkLst>
        </pc:spChg>
        <pc:spChg chg="mod">
          <ac:chgData name="ZINCK Yves [CEGEE]" userId="58ab786b-eff3-4fb5-b8c5-161f6b44608b" providerId="ADAL" clId="{35DF2F9D-84DF-4145-8F66-3351A42C26AF}" dt="2023-11-08T12:48:43.554" v="1379" actId="1038"/>
          <ac:spMkLst>
            <pc:docMk/>
            <pc:sldMk cId="1006580305" sldId="643"/>
            <ac:spMk id="72" creationId="{2201653A-E1DD-C97E-47CC-504F0EDFF673}"/>
          </ac:spMkLst>
        </pc:spChg>
        <pc:spChg chg="mod">
          <ac:chgData name="ZINCK Yves [CEGEE]" userId="58ab786b-eff3-4fb5-b8c5-161f6b44608b" providerId="ADAL" clId="{35DF2F9D-84DF-4145-8F66-3351A42C26AF}" dt="2023-11-08T12:48:43.554" v="1379" actId="1038"/>
          <ac:spMkLst>
            <pc:docMk/>
            <pc:sldMk cId="1006580305" sldId="643"/>
            <ac:spMk id="73" creationId="{F325E5DB-406B-C3FE-0A96-30A37F2433A8}"/>
          </ac:spMkLst>
        </pc:spChg>
        <pc:picChg chg="mod">
          <ac:chgData name="ZINCK Yves [CEGEE]" userId="58ab786b-eff3-4fb5-b8c5-161f6b44608b" providerId="ADAL" clId="{35DF2F9D-84DF-4145-8F66-3351A42C26AF}" dt="2023-11-08T12:48:43.554" v="1379" actId="1038"/>
          <ac:picMkLst>
            <pc:docMk/>
            <pc:sldMk cId="1006580305" sldId="643"/>
            <ac:picMk id="5" creationId="{7487D59F-F2AB-0306-6BCA-BE5606EB5ECF}"/>
          </ac:picMkLst>
        </pc:picChg>
        <pc:picChg chg="mod">
          <ac:chgData name="ZINCK Yves [CEGEE]" userId="58ab786b-eff3-4fb5-b8c5-161f6b44608b" providerId="ADAL" clId="{35DF2F9D-84DF-4145-8F66-3351A42C26AF}" dt="2023-11-08T12:48:43.554" v="1379" actId="1038"/>
          <ac:picMkLst>
            <pc:docMk/>
            <pc:sldMk cId="1006580305" sldId="643"/>
            <ac:picMk id="19" creationId="{EDE74DF4-B4F3-AF35-8DC3-188EF7D4A309}"/>
          </ac:picMkLst>
        </pc:picChg>
        <pc:picChg chg="mod">
          <ac:chgData name="ZINCK Yves [CEGEE]" userId="58ab786b-eff3-4fb5-b8c5-161f6b44608b" providerId="ADAL" clId="{35DF2F9D-84DF-4145-8F66-3351A42C26AF}" dt="2023-11-08T12:48:43.554" v="1379" actId="1038"/>
          <ac:picMkLst>
            <pc:docMk/>
            <pc:sldMk cId="1006580305" sldId="643"/>
            <ac:picMk id="20" creationId="{809645A3-3603-52A6-FA1A-72554E81FED4}"/>
          </ac:picMkLst>
        </pc:picChg>
        <pc:picChg chg="mod">
          <ac:chgData name="ZINCK Yves [CEGEE]" userId="58ab786b-eff3-4fb5-b8c5-161f6b44608b" providerId="ADAL" clId="{35DF2F9D-84DF-4145-8F66-3351A42C26AF}" dt="2023-11-08T12:48:43.554" v="1379" actId="1038"/>
          <ac:picMkLst>
            <pc:docMk/>
            <pc:sldMk cId="1006580305" sldId="643"/>
            <ac:picMk id="23" creationId="{9091C22F-CEDD-D482-D195-0F354D5D1417}"/>
          </ac:picMkLst>
        </pc:picChg>
        <pc:picChg chg="mod">
          <ac:chgData name="ZINCK Yves [CEGEE]" userId="58ab786b-eff3-4fb5-b8c5-161f6b44608b" providerId="ADAL" clId="{35DF2F9D-84DF-4145-8F66-3351A42C26AF}" dt="2023-11-08T12:49:25.932" v="1418" actId="1038"/>
          <ac:picMkLst>
            <pc:docMk/>
            <pc:sldMk cId="1006580305" sldId="643"/>
            <ac:picMk id="28" creationId="{9B7C94C7-2AD0-B7F4-6860-D9BBB4635B8B}"/>
          </ac:picMkLst>
        </pc:picChg>
        <pc:picChg chg="mod">
          <ac:chgData name="ZINCK Yves [CEGEE]" userId="58ab786b-eff3-4fb5-b8c5-161f6b44608b" providerId="ADAL" clId="{35DF2F9D-84DF-4145-8F66-3351A42C26AF}" dt="2023-11-08T12:49:25.932" v="1418" actId="1038"/>
          <ac:picMkLst>
            <pc:docMk/>
            <pc:sldMk cId="1006580305" sldId="643"/>
            <ac:picMk id="31" creationId="{6AADAC28-B25D-CF02-CDEE-DE6E349EA36E}"/>
          </ac:picMkLst>
        </pc:picChg>
        <pc:picChg chg="mod">
          <ac:chgData name="ZINCK Yves [CEGEE]" userId="58ab786b-eff3-4fb5-b8c5-161f6b44608b" providerId="ADAL" clId="{35DF2F9D-84DF-4145-8F66-3351A42C26AF}" dt="2023-11-08T12:48:43.554" v="1379" actId="1038"/>
          <ac:picMkLst>
            <pc:docMk/>
            <pc:sldMk cId="1006580305" sldId="643"/>
            <ac:picMk id="56" creationId="{2A3D833C-8919-9417-C577-2329EA6D951C}"/>
          </ac:picMkLst>
        </pc:picChg>
        <pc:picChg chg="mod">
          <ac:chgData name="ZINCK Yves [CEGEE]" userId="58ab786b-eff3-4fb5-b8c5-161f6b44608b" providerId="ADAL" clId="{35DF2F9D-84DF-4145-8F66-3351A42C26AF}" dt="2023-11-08T12:48:43.554" v="1379" actId="1038"/>
          <ac:picMkLst>
            <pc:docMk/>
            <pc:sldMk cId="1006580305" sldId="643"/>
            <ac:picMk id="58" creationId="{3AC6B3F1-C624-3231-F073-9A5D5EAB0BAF}"/>
          </ac:picMkLst>
        </pc:picChg>
        <pc:picChg chg="mod">
          <ac:chgData name="ZINCK Yves [CEGEE]" userId="58ab786b-eff3-4fb5-b8c5-161f6b44608b" providerId="ADAL" clId="{35DF2F9D-84DF-4145-8F66-3351A42C26AF}" dt="2023-11-08T12:49:25.932" v="1418" actId="1038"/>
          <ac:picMkLst>
            <pc:docMk/>
            <pc:sldMk cId="1006580305" sldId="643"/>
            <ac:picMk id="62" creationId="{640EA5F6-6558-1D52-ED1F-38B38BA2AE0C}"/>
          </ac:picMkLst>
        </pc:picChg>
        <pc:picChg chg="mod">
          <ac:chgData name="ZINCK Yves [CEGEE]" userId="58ab786b-eff3-4fb5-b8c5-161f6b44608b" providerId="ADAL" clId="{35DF2F9D-84DF-4145-8F66-3351A42C26AF}" dt="2023-11-08T12:48:43.554" v="1379" actId="1038"/>
          <ac:picMkLst>
            <pc:docMk/>
            <pc:sldMk cId="1006580305" sldId="643"/>
            <ac:picMk id="70" creationId="{D8429316-D077-C51E-7027-A4982FB33D48}"/>
          </ac:picMkLst>
        </pc:picChg>
        <pc:picChg chg="mod">
          <ac:chgData name="ZINCK Yves [CEGEE]" userId="58ab786b-eff3-4fb5-b8c5-161f6b44608b" providerId="ADAL" clId="{35DF2F9D-84DF-4145-8F66-3351A42C26AF}" dt="2023-11-08T12:48:43.554" v="1379" actId="1038"/>
          <ac:picMkLst>
            <pc:docMk/>
            <pc:sldMk cId="1006580305" sldId="643"/>
            <ac:picMk id="74" creationId="{4A9F0C39-282B-235A-9696-3A10029EF116}"/>
          </ac:picMkLst>
        </pc:picChg>
        <pc:picChg chg="del">
          <ac:chgData name="ZINCK Yves [CEGEE]" userId="58ab786b-eff3-4fb5-b8c5-161f6b44608b" providerId="ADAL" clId="{35DF2F9D-84DF-4145-8F66-3351A42C26AF}" dt="2023-11-10T12:49:02.009" v="1539" actId="478"/>
          <ac:picMkLst>
            <pc:docMk/>
            <pc:sldMk cId="1006580305" sldId="643"/>
            <ac:picMk id="75" creationId="{0AE110C9-0F9F-7A51-5FB2-0AD0FF985E9C}"/>
          </ac:picMkLst>
        </pc:picChg>
        <pc:cxnChg chg="add mod">
          <ac:chgData name="ZINCK Yves [CEGEE]" userId="58ab786b-eff3-4fb5-b8c5-161f6b44608b" providerId="ADAL" clId="{35DF2F9D-84DF-4145-8F66-3351A42C26AF}" dt="2023-11-08T12:51:03.272" v="1526" actId="1076"/>
          <ac:cxnSpMkLst>
            <pc:docMk/>
            <pc:sldMk cId="1006580305" sldId="643"/>
            <ac:cxnSpMk id="8" creationId="{BFCE27A6-6E84-868B-5FFE-EF5BA1C71980}"/>
          </ac:cxnSpMkLst>
        </pc:cxnChg>
        <pc:cxnChg chg="mod">
          <ac:chgData name="ZINCK Yves [CEGEE]" userId="58ab786b-eff3-4fb5-b8c5-161f6b44608b" providerId="ADAL" clId="{35DF2F9D-84DF-4145-8F66-3351A42C26AF}" dt="2023-11-08T12:48:43.554" v="1379" actId="1038"/>
          <ac:cxnSpMkLst>
            <pc:docMk/>
            <pc:sldMk cId="1006580305" sldId="643"/>
            <ac:cxnSpMk id="21" creationId="{8DF5B405-D0C2-19B8-D95C-A81776173E74}"/>
          </ac:cxnSpMkLst>
        </pc:cxnChg>
        <pc:cxnChg chg="mod">
          <ac:chgData name="ZINCK Yves [CEGEE]" userId="58ab786b-eff3-4fb5-b8c5-161f6b44608b" providerId="ADAL" clId="{35DF2F9D-84DF-4145-8F66-3351A42C26AF}" dt="2023-11-08T12:48:43.554" v="1379" actId="1038"/>
          <ac:cxnSpMkLst>
            <pc:docMk/>
            <pc:sldMk cId="1006580305" sldId="643"/>
            <ac:cxnSpMk id="29" creationId="{9E6F749C-FC5A-F0F5-D635-1F73C9AF65E2}"/>
          </ac:cxnSpMkLst>
        </pc:cxnChg>
        <pc:cxnChg chg="mod">
          <ac:chgData name="ZINCK Yves [CEGEE]" userId="58ab786b-eff3-4fb5-b8c5-161f6b44608b" providerId="ADAL" clId="{35DF2F9D-84DF-4145-8F66-3351A42C26AF}" dt="2023-11-08T12:48:43.554" v="1379" actId="1038"/>
          <ac:cxnSpMkLst>
            <pc:docMk/>
            <pc:sldMk cId="1006580305" sldId="643"/>
            <ac:cxnSpMk id="30" creationId="{185D9F21-64BB-811F-0BFA-01778DCBAC7A}"/>
          </ac:cxnSpMkLst>
        </pc:cxnChg>
        <pc:cxnChg chg="mod">
          <ac:chgData name="ZINCK Yves [CEGEE]" userId="58ab786b-eff3-4fb5-b8c5-161f6b44608b" providerId="ADAL" clId="{35DF2F9D-84DF-4145-8F66-3351A42C26AF}" dt="2023-11-08T12:50:43.068" v="1519" actId="1038"/>
          <ac:cxnSpMkLst>
            <pc:docMk/>
            <pc:sldMk cId="1006580305" sldId="643"/>
            <ac:cxnSpMk id="63" creationId="{90B83A83-EAB2-5A55-8918-50857782D635}"/>
          </ac:cxnSpMkLst>
        </pc:cxnChg>
      </pc:sldChg>
      <pc:sldChg chg="addSp modSp mod">
        <pc:chgData name="ZINCK Yves [CEGEE]" userId="58ab786b-eff3-4fb5-b8c5-161f6b44608b" providerId="ADAL" clId="{35DF2F9D-84DF-4145-8F66-3351A42C26AF}" dt="2023-11-14T14:50:02.006" v="2430"/>
        <pc:sldMkLst>
          <pc:docMk/>
          <pc:sldMk cId="2410725603" sldId="646"/>
        </pc:sldMkLst>
        <pc:spChg chg="mod">
          <ac:chgData name="ZINCK Yves [CEGEE]" userId="58ab786b-eff3-4fb5-b8c5-161f6b44608b" providerId="ADAL" clId="{35DF2F9D-84DF-4145-8F66-3351A42C26AF}" dt="2023-11-10T16:20:25.724" v="2307" actId="20577"/>
          <ac:spMkLst>
            <pc:docMk/>
            <pc:sldMk cId="2410725603" sldId="646"/>
            <ac:spMk id="14" creationId="{A4B7591F-2914-FC19-A2E7-B80EAC319EFF}"/>
          </ac:spMkLst>
        </pc:spChg>
        <pc:picChg chg="add mod">
          <ac:chgData name="ZINCK Yves [CEGEE]" userId="58ab786b-eff3-4fb5-b8c5-161f6b44608b" providerId="ADAL" clId="{35DF2F9D-84DF-4145-8F66-3351A42C26AF}" dt="2023-11-14T14:49:42.885" v="2429"/>
          <ac:picMkLst>
            <pc:docMk/>
            <pc:sldMk cId="2410725603" sldId="646"/>
            <ac:picMk id="6" creationId="{3236A839-B4FC-42AD-69AF-4C9FBFC6ACBF}"/>
          </ac:picMkLst>
        </pc:picChg>
        <pc:picChg chg="mod">
          <ac:chgData name="ZINCK Yves [CEGEE]" userId="58ab786b-eff3-4fb5-b8c5-161f6b44608b" providerId="ADAL" clId="{35DF2F9D-84DF-4145-8F66-3351A42C26AF}" dt="2023-11-14T14:50:02.006" v="2430"/>
          <ac:picMkLst>
            <pc:docMk/>
            <pc:sldMk cId="2410725603" sldId="646"/>
            <ac:picMk id="12" creationId="{CBA356D9-4A9C-EA8A-FE1F-2BB4D6BD3BA1}"/>
          </ac:picMkLst>
        </pc:picChg>
      </pc:sldChg>
      <pc:sldChg chg="addSp delSp modSp mod">
        <pc:chgData name="ZINCK Yves [CEGEE]" userId="58ab786b-eff3-4fb5-b8c5-161f6b44608b" providerId="ADAL" clId="{35DF2F9D-84DF-4145-8F66-3351A42C26AF}" dt="2023-11-13T12:42:17.935" v="2373" actId="1038"/>
        <pc:sldMkLst>
          <pc:docMk/>
          <pc:sldMk cId="3214940151" sldId="647"/>
        </pc:sldMkLst>
        <pc:spChg chg="mod">
          <ac:chgData name="ZINCK Yves [CEGEE]" userId="58ab786b-eff3-4fb5-b8c5-161f6b44608b" providerId="ADAL" clId="{35DF2F9D-84DF-4145-8F66-3351A42C26AF}" dt="2023-11-13T11:00:25.250" v="2340" actId="1035"/>
          <ac:spMkLst>
            <pc:docMk/>
            <pc:sldMk cId="3214940151" sldId="647"/>
            <ac:spMk id="7" creationId="{7804DD35-B7A3-7C16-6A34-0CB68180FAA6}"/>
          </ac:spMkLst>
        </pc:spChg>
        <pc:spChg chg="add mod">
          <ac:chgData name="ZINCK Yves [CEGEE]" userId="58ab786b-eff3-4fb5-b8c5-161f6b44608b" providerId="ADAL" clId="{35DF2F9D-84DF-4145-8F66-3351A42C26AF}" dt="2023-11-13T12:42:01.235" v="2366" actId="14100"/>
          <ac:spMkLst>
            <pc:docMk/>
            <pc:sldMk cId="3214940151" sldId="647"/>
            <ac:spMk id="9" creationId="{A9C08CED-BE45-01C8-C0AD-4FA32BE1D3AF}"/>
          </ac:spMkLst>
        </pc:spChg>
        <pc:spChg chg="add mod">
          <ac:chgData name="ZINCK Yves [CEGEE]" userId="58ab786b-eff3-4fb5-b8c5-161f6b44608b" providerId="ADAL" clId="{35DF2F9D-84DF-4145-8F66-3351A42C26AF}" dt="2023-11-13T12:42:17.935" v="2373" actId="1038"/>
          <ac:spMkLst>
            <pc:docMk/>
            <pc:sldMk cId="3214940151" sldId="647"/>
            <ac:spMk id="12" creationId="{F6FDAFF2-BC1F-34AC-7F4A-84BD7AE51292}"/>
          </ac:spMkLst>
        </pc:spChg>
        <pc:spChg chg="del mod">
          <ac:chgData name="ZINCK Yves [CEGEE]" userId="58ab786b-eff3-4fb5-b8c5-161f6b44608b" providerId="ADAL" clId="{35DF2F9D-84DF-4145-8F66-3351A42C26AF}" dt="2023-11-13T10:59:48.542" v="2315" actId="478"/>
          <ac:spMkLst>
            <pc:docMk/>
            <pc:sldMk cId="3214940151" sldId="647"/>
            <ac:spMk id="27" creationId="{D6EB957E-88FB-97F2-876A-0D7EE559307F}"/>
          </ac:spMkLst>
        </pc:spChg>
        <pc:spChg chg="del">
          <ac:chgData name="ZINCK Yves [CEGEE]" userId="58ab786b-eff3-4fb5-b8c5-161f6b44608b" providerId="ADAL" clId="{35DF2F9D-84DF-4145-8F66-3351A42C26AF}" dt="2023-11-13T10:59:46.112" v="2312" actId="478"/>
          <ac:spMkLst>
            <pc:docMk/>
            <pc:sldMk cId="3214940151" sldId="647"/>
            <ac:spMk id="56" creationId="{B5AD6BE2-12DC-5B64-9F0C-EF6932F753C4}"/>
          </ac:spMkLst>
        </pc:spChg>
        <pc:picChg chg="mod">
          <ac:chgData name="ZINCK Yves [CEGEE]" userId="58ab786b-eff3-4fb5-b8c5-161f6b44608b" providerId="ADAL" clId="{35DF2F9D-84DF-4145-8F66-3351A42C26AF}" dt="2023-11-13T11:00:27.585" v="2348" actId="1035"/>
          <ac:picMkLst>
            <pc:docMk/>
            <pc:sldMk cId="3214940151" sldId="647"/>
            <ac:picMk id="8" creationId="{F0EEAEB6-A7A1-1B79-7FB0-E247DB8E9286}"/>
          </ac:picMkLst>
        </pc:picChg>
        <pc:picChg chg="mod">
          <ac:chgData name="ZINCK Yves [CEGEE]" userId="58ab786b-eff3-4fb5-b8c5-161f6b44608b" providerId="ADAL" clId="{35DF2F9D-84DF-4145-8F66-3351A42C26AF}" dt="2023-11-13T11:00:22.728" v="2330" actId="1035"/>
          <ac:picMkLst>
            <pc:docMk/>
            <pc:sldMk cId="3214940151" sldId="647"/>
            <ac:picMk id="10" creationId="{777355CA-E0A1-B422-648C-86770750E4FF}"/>
          </ac:picMkLst>
        </pc:picChg>
        <pc:picChg chg="add mod ord">
          <ac:chgData name="ZINCK Yves [CEGEE]" userId="58ab786b-eff3-4fb5-b8c5-161f6b44608b" providerId="ADAL" clId="{35DF2F9D-84DF-4145-8F66-3351A42C26AF}" dt="2023-11-13T11:00:13.168" v="2324" actId="167"/>
          <ac:picMkLst>
            <pc:docMk/>
            <pc:sldMk cId="3214940151" sldId="647"/>
            <ac:picMk id="11" creationId="{546550EB-DBB2-86DD-7A84-511357064528}"/>
          </ac:picMkLst>
        </pc:picChg>
        <pc:picChg chg="del">
          <ac:chgData name="ZINCK Yves [CEGEE]" userId="58ab786b-eff3-4fb5-b8c5-161f6b44608b" providerId="ADAL" clId="{35DF2F9D-84DF-4145-8F66-3351A42C26AF}" dt="2023-11-13T10:59:46.777" v="2313" actId="478"/>
          <ac:picMkLst>
            <pc:docMk/>
            <pc:sldMk cId="3214940151" sldId="647"/>
            <ac:picMk id="12" creationId="{0B4EC1C4-9D20-5978-C9E2-AB5EDC1BA86C}"/>
          </ac:picMkLst>
        </pc:picChg>
        <pc:picChg chg="del">
          <ac:chgData name="ZINCK Yves [CEGEE]" userId="58ab786b-eff3-4fb5-b8c5-161f6b44608b" providerId="ADAL" clId="{35DF2F9D-84DF-4145-8F66-3351A42C26AF}" dt="2023-11-13T10:59:42.953" v="2310" actId="478"/>
          <ac:picMkLst>
            <pc:docMk/>
            <pc:sldMk cId="3214940151" sldId="647"/>
            <ac:picMk id="25" creationId="{03F63C81-B04E-838A-95D0-276470DCB6DF}"/>
          </ac:picMkLst>
        </pc:picChg>
        <pc:picChg chg="del">
          <ac:chgData name="ZINCK Yves [CEGEE]" userId="58ab786b-eff3-4fb5-b8c5-161f6b44608b" providerId="ADAL" clId="{35DF2F9D-84DF-4145-8F66-3351A42C26AF}" dt="2023-11-13T10:59:45.422" v="2311" actId="478"/>
          <ac:picMkLst>
            <pc:docMk/>
            <pc:sldMk cId="3214940151" sldId="647"/>
            <ac:picMk id="26" creationId="{7B1D3E30-6AB9-74FE-E53D-384D14BF3101}"/>
          </ac:picMkLst>
        </pc:picChg>
        <pc:picChg chg="add del">
          <ac:chgData name="ZINCK Yves [CEGEE]" userId="58ab786b-eff3-4fb5-b8c5-161f6b44608b" providerId="ADAL" clId="{35DF2F9D-84DF-4145-8F66-3351A42C26AF}" dt="2023-11-13T10:59:38.308" v="2309" actId="478"/>
          <ac:picMkLst>
            <pc:docMk/>
            <pc:sldMk cId="3214940151" sldId="647"/>
            <ac:picMk id="1026" creationId="{BAA15A92-30DA-F48E-94CA-6DD750419B38}"/>
          </ac:picMkLst>
        </pc:picChg>
      </pc:sldChg>
      <pc:sldChg chg="del">
        <pc:chgData name="ZINCK Yves [CEGEE]" userId="58ab786b-eff3-4fb5-b8c5-161f6b44608b" providerId="ADAL" clId="{35DF2F9D-84DF-4145-8F66-3351A42C26AF}" dt="2023-11-10T12:44:12.096" v="1536" actId="47"/>
        <pc:sldMkLst>
          <pc:docMk/>
          <pc:sldMk cId="4001405877" sldId="64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2ADFC-EDD7-4E36-BDAC-EB5A83F7D702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6E3E-140C-411A-87D3-856606D2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2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B6E3E-140C-411A-87D3-856606D25FE1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3369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1274345" y="-11665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40D612-077C-47F4-8972-64506457B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20" y="22538"/>
            <a:ext cx="883217" cy="883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EC8667-B2C9-8408-6F96-F539EA0D4C06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Lancement de l’offre Tap to Pay sur Iphone - Semaine S46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C6FAB31-FB46-4F9D-638D-097A945C7E98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Lancement de l’offre Tap to Pay sur Iphone - Semaine S46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53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41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3" r:id="rId2"/>
    <p:sldLayoutId id="2147483675" r:id="rId3"/>
    <p:sldLayoutId id="2147483708" r:id="rId4"/>
    <p:sldLayoutId id="214748370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developer.apple.com/tap-to-pay/media/LaserTag_Main_Film_Shopify_848x480.mp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sv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microsoft.com/office/2007/relationships/hdphoto" Target="../media/hdphoto4.wdp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7.jpeg"/><Relationship Id="rId7" Type="http://schemas.openxmlformats.org/officeDocument/2006/relationships/image" Target="../media/image45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1.png"/><Relationship Id="rId4" Type="http://schemas.openxmlformats.org/officeDocument/2006/relationships/image" Target="../media/image42.png"/><Relationship Id="rId9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49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62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1.png"/><Relationship Id="rId5" Type="http://schemas.openxmlformats.org/officeDocument/2006/relationships/image" Target="../media/image64.png"/><Relationship Id="rId10" Type="http://schemas.openxmlformats.org/officeDocument/2006/relationships/image" Target="../media/image52.png"/><Relationship Id="rId4" Type="http://schemas.openxmlformats.org/officeDocument/2006/relationships/image" Target="../media/image63.png"/><Relationship Id="rId9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6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1.png"/><Relationship Id="rId7" Type="http://schemas.openxmlformats.org/officeDocument/2006/relationships/image" Target="../media/image7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png"/><Relationship Id="rId4" Type="http://schemas.openxmlformats.org/officeDocument/2006/relationships/hyperlink" Target="http://commerciaux.celca.caisse-epargne.fr/download/2240/tap-to-pay/31617/oav-tap-to-pay.pptx" TargetMode="External"/><Relationship Id="rId9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apple.com/tap-to-pay/media/LaserTag_Main_Film_Shopify_848x480.mp4" TargetMode="External"/><Relationship Id="rId2" Type="http://schemas.openxmlformats.org/officeDocument/2006/relationships/hyperlink" Target="http://commerciaux.celca.caisse-epargne.fr/download/2240/tap-to-pay/31621/doc-complete-tap-to-pay.pptx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ommerciaux.celca.caisse-epargne.fr/download/2240/tap-to-pay/31666/note-dinformation-mise-en-marche-tap-to-pay.docx" TargetMode="External"/><Relationship Id="rId4" Type="http://schemas.openxmlformats.org/officeDocument/2006/relationships/hyperlink" Target="http://commerciaux.celca.caisse-epargne.fr/download/2240/tap-to-pay/31617/oav-tap-to-pay.pptx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Date 14/11/2023    S46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969433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E530A-86DC-4726-918A-039A29E8DFC7}"/>
              </a:ext>
            </a:extLst>
          </p:cNvPr>
          <p:cNvSpPr/>
          <p:nvPr/>
        </p:nvSpPr>
        <p:spPr>
          <a:xfrm>
            <a:off x="0" y="6301358"/>
            <a:ext cx="12192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algn="ctr">
              <a:defRPr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Lancement de l’offre Tap to Pay sur Iphone</a:t>
            </a:r>
            <a:endParaRPr lang="fr-FR" sz="1100" b="1" dirty="0">
              <a:ln>
                <a:solidFill>
                  <a:prstClr val="white"/>
                </a:solidFill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1" algn="ctr">
              <a:defRPr/>
            </a:pPr>
            <a:r>
              <a:rPr lang="fr-FR" sz="1100" b="1" dirty="0">
                <a:ln>
                  <a:solidFill>
                    <a:prstClr val="white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1100" dirty="0">
              <a:ln w="0"/>
              <a:solidFill>
                <a:srgbClr val="C0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1420664" y="503772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  <a:endParaRPr lang="fr-FR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E01486-5DA0-C933-0317-74ED00C37392}"/>
              </a:ext>
            </a:extLst>
          </p:cNvPr>
          <p:cNvSpPr/>
          <p:nvPr/>
        </p:nvSpPr>
        <p:spPr>
          <a:xfrm>
            <a:off x="6383617" y="3665904"/>
            <a:ext cx="52156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320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Tap to Pay sur Iphone</a:t>
            </a:r>
            <a:endParaRPr lang="fr-FR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4C10E4-792E-C1F4-E88C-5C39385C7EB0}"/>
              </a:ext>
            </a:extLst>
          </p:cNvPr>
          <p:cNvSpPr/>
          <p:nvPr/>
        </p:nvSpPr>
        <p:spPr>
          <a:xfrm>
            <a:off x="6023572" y="2420492"/>
            <a:ext cx="5735515" cy="2278257"/>
          </a:xfrm>
          <a:prstGeom prst="rect">
            <a:avLst/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77720E-E35D-51D2-3C7E-E83253A7DBF2}"/>
              </a:ext>
            </a:extLst>
          </p:cNvPr>
          <p:cNvSpPr/>
          <p:nvPr/>
        </p:nvSpPr>
        <p:spPr>
          <a:xfrm>
            <a:off x="6470797" y="2905780"/>
            <a:ext cx="48410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Lancement de l’offre</a:t>
            </a:r>
            <a:endParaRPr lang="fr-FR" sz="2800" dirty="0">
              <a:ln w="0"/>
              <a:solidFill>
                <a:srgbClr val="00B05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12" name="Image 11" descr="Une image contenant Aliments naturels, produits, Nourriture locale, Nourriture complète&#10;&#10;Description générée automatiquement">
            <a:extLst>
              <a:ext uri="{FF2B5EF4-FFF2-40B4-BE49-F238E27FC236}">
                <a16:creationId xmlns:a16="http://schemas.microsoft.com/office/drawing/2014/main" id="{B6E9747B-5FFF-1598-B877-5874A97CAF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0" r="19662"/>
          <a:stretch/>
        </p:blipFill>
        <p:spPr>
          <a:xfrm>
            <a:off x="1177666" y="1175497"/>
            <a:ext cx="4559341" cy="51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402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53693" y="-110669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Un lancement national – Partenariat unique avec Apple</a:t>
            </a:r>
          </a:p>
        </p:txBody>
      </p:sp>
      <p:pic>
        <p:nvPicPr>
          <p:cNvPr id="2" name="Graphique 1" descr="Calendrier quotidien">
            <a:extLst>
              <a:ext uri="{FF2B5EF4-FFF2-40B4-BE49-F238E27FC236}">
                <a16:creationId xmlns:a16="http://schemas.microsoft.com/office/drawing/2014/main" id="{3D3EC2E8-E3A9-94E2-4B7C-4A09D72F7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49025" y="1144520"/>
            <a:ext cx="643900" cy="643900"/>
          </a:xfrm>
          <a:prstGeom prst="rect">
            <a:avLst/>
          </a:prstGeom>
        </p:spPr>
      </p:pic>
      <p:cxnSp>
        <p:nvCxnSpPr>
          <p:cNvPr id="3" name="Straight Connector 3">
            <a:extLst>
              <a:ext uri="{FF2B5EF4-FFF2-40B4-BE49-F238E27FC236}">
                <a16:creationId xmlns:a16="http://schemas.microsoft.com/office/drawing/2014/main" id="{EBC8A8BD-8D0F-32CA-513B-DE893528535A}"/>
              </a:ext>
            </a:extLst>
          </p:cNvPr>
          <p:cNvCxnSpPr>
            <a:cxnSpLocks/>
          </p:cNvCxnSpPr>
          <p:nvPr/>
        </p:nvCxnSpPr>
        <p:spPr>
          <a:xfrm>
            <a:off x="3346809" y="3429000"/>
            <a:ext cx="5230377" cy="3819"/>
          </a:xfrm>
          <a:prstGeom prst="line">
            <a:avLst/>
          </a:prstGeom>
          <a:noFill/>
          <a:ln w="15875" cap="flat" cmpd="sng" algn="ctr">
            <a:solidFill>
              <a:srgbClr val="3E454A">
                <a:lumMod val="50000"/>
                <a:lumOff val="50000"/>
              </a:srgbClr>
            </a:solidFill>
            <a:prstDash val="sysDash"/>
            <a:miter lim="800000"/>
            <a:headEnd type="oval"/>
            <a:tailEnd type="triangle"/>
          </a:ln>
          <a:effectLst/>
        </p:spPr>
      </p:cxnSp>
      <p:sp>
        <p:nvSpPr>
          <p:cNvPr id="4" name="Oval 27">
            <a:extLst>
              <a:ext uri="{FF2B5EF4-FFF2-40B4-BE49-F238E27FC236}">
                <a16:creationId xmlns:a16="http://schemas.microsoft.com/office/drawing/2014/main" id="{A3938BC2-6CD5-7287-28C8-E937BBBFD0AE}"/>
              </a:ext>
            </a:extLst>
          </p:cNvPr>
          <p:cNvSpPr/>
          <p:nvPr/>
        </p:nvSpPr>
        <p:spPr>
          <a:xfrm>
            <a:off x="4184997" y="3283821"/>
            <a:ext cx="256215" cy="291892"/>
          </a:xfrm>
          <a:prstGeom prst="ellipse">
            <a:avLst/>
          </a:prstGeom>
          <a:solidFill>
            <a:srgbClr val="C00000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625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B72424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70BFD51-68DB-149B-1902-95689C5432B9}"/>
              </a:ext>
            </a:extLst>
          </p:cNvPr>
          <p:cNvSpPr txBox="1"/>
          <p:nvPr/>
        </p:nvSpPr>
        <p:spPr>
          <a:xfrm>
            <a:off x="3549789" y="2818342"/>
            <a:ext cx="1481529" cy="492443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/>
          <a:p>
            <a:pPr algn="ctr" defTabSz="1625478">
              <a:defRPr/>
            </a:pPr>
            <a:r>
              <a:rPr lang="fr-FR" sz="2400" b="1" kern="0" dirty="0">
                <a:solidFill>
                  <a:srgbClr val="B72424"/>
                </a:solidFill>
                <a:cs typeface="Arial"/>
                <a:sym typeface="Arial"/>
              </a:rPr>
              <a:t>14/11</a:t>
            </a:r>
            <a:endParaRPr lang="fr-FR" sz="1450" kern="0" dirty="0">
              <a:solidFill>
                <a:srgbClr val="B72424"/>
              </a:solidFill>
              <a:cs typeface="Arial"/>
              <a:sym typeface="Arial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BD1D31F7-4817-26F5-CF48-ADB1C2522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518" y="2865043"/>
            <a:ext cx="500923" cy="570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7A746EDC-0DE7-FB0A-0185-F22CEFC386C0}"/>
              </a:ext>
            </a:extLst>
          </p:cNvPr>
          <p:cNvSpPr/>
          <p:nvPr/>
        </p:nvSpPr>
        <p:spPr>
          <a:xfrm>
            <a:off x="4313105" y="1964806"/>
            <a:ext cx="2461495" cy="677959"/>
          </a:xfrm>
          <a:prstGeom prst="rightArrow">
            <a:avLst/>
          </a:prstGeom>
          <a:solidFill>
            <a:srgbClr val="A5CC74"/>
          </a:solidFill>
          <a:ln w="12700" cap="flat" cmpd="sng" algn="ctr">
            <a:solidFill>
              <a:srgbClr val="A5CC74">
                <a:shade val="50000"/>
              </a:srgbClr>
            </a:solidFill>
            <a:prstDash val="solid"/>
            <a:miter lim="800000"/>
          </a:ln>
          <a:effectLst/>
        </p:spPr>
        <p:txBody>
          <a:bodyPr lIns="121920" tIns="60960" rIns="121920" bIns="60960"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Quiet </a:t>
            </a:r>
            <a:r>
              <a:rPr kumimoji="0" lang="fr-FR" sz="1467" b="0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period</a:t>
            </a:r>
            <a:r>
              <a:rPr kumimoji="0" lang="fr-FR" sz="1467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 (1 mois)*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6011674-592E-26D0-C33C-A065AF2A9969}"/>
              </a:ext>
            </a:extLst>
          </p:cNvPr>
          <p:cNvSpPr txBox="1"/>
          <p:nvPr/>
        </p:nvSpPr>
        <p:spPr>
          <a:xfrm>
            <a:off x="6399102" y="2160854"/>
            <a:ext cx="4543746" cy="574644"/>
          </a:xfrm>
          <a:prstGeom prst="rect">
            <a:avLst/>
          </a:prstGeom>
          <a:noFill/>
        </p:spPr>
        <p:txBody>
          <a:bodyPr wrap="square" lIns="121920" tIns="60960" rIns="121920" bIns="60960" anchor="t">
            <a:spAutoFit/>
          </a:bodyPr>
          <a:lstStyle/>
          <a:p>
            <a:pPr algn="ctr" defTabSz="1219170"/>
            <a:r>
              <a:rPr lang="fr-FR" sz="1467" b="1" kern="0" dirty="0" err="1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Deploy</a:t>
            </a:r>
            <a:r>
              <a:rPr lang="fr-FR" sz="1467" b="1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 Tap to Pay </a:t>
            </a:r>
          </a:p>
          <a:p>
            <a:pPr algn="ctr" defTabSz="1219170"/>
            <a:r>
              <a:rPr lang="fr-FR" sz="1467" b="1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sur Android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6EE95086-4F31-6464-7023-7DF5C74DEF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5" t="11764" r="14048" b="15919"/>
          <a:stretch/>
        </p:blipFill>
        <p:spPr bwMode="auto">
          <a:xfrm>
            <a:off x="2674749" y="3060667"/>
            <a:ext cx="628086" cy="65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Oval 27">
            <a:extLst>
              <a:ext uri="{FF2B5EF4-FFF2-40B4-BE49-F238E27FC236}">
                <a16:creationId xmlns:a16="http://schemas.microsoft.com/office/drawing/2014/main" id="{C1709D29-3911-2DD4-E4D5-269BC53D2637}"/>
              </a:ext>
            </a:extLst>
          </p:cNvPr>
          <p:cNvSpPr/>
          <p:nvPr/>
        </p:nvSpPr>
        <p:spPr>
          <a:xfrm>
            <a:off x="7779912" y="3276526"/>
            <a:ext cx="256215" cy="291892"/>
          </a:xfrm>
          <a:prstGeom prst="ellipse">
            <a:avLst/>
          </a:prstGeom>
          <a:solidFill>
            <a:srgbClr val="C00000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625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B72424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F20EEEE-F718-2724-3F7D-B5289BD00B8F}"/>
              </a:ext>
            </a:extLst>
          </p:cNvPr>
          <p:cNvSpPr txBox="1"/>
          <p:nvPr/>
        </p:nvSpPr>
        <p:spPr>
          <a:xfrm>
            <a:off x="6600971" y="2713384"/>
            <a:ext cx="2661145" cy="574644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/>
          <a:p>
            <a:pPr algn="ctr" defTabSz="1625478">
              <a:defRPr/>
            </a:pPr>
            <a:r>
              <a:rPr lang="fr-FR" sz="1467" b="1" kern="0" dirty="0">
                <a:solidFill>
                  <a:srgbClr val="B72424"/>
                </a:solidFill>
                <a:cs typeface="Arial"/>
                <a:sym typeface="Arial"/>
              </a:rPr>
              <a:t>Janvier </a:t>
            </a:r>
            <a:endParaRPr lang="fr-FR" sz="1467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ctr" defTabSz="1625478">
              <a:defRPr/>
            </a:pPr>
            <a:r>
              <a:rPr lang="fr-FR" sz="1467" b="1" kern="0" dirty="0">
                <a:solidFill>
                  <a:srgbClr val="B72424"/>
                </a:solidFill>
                <a:cs typeface="Arial"/>
                <a:sym typeface="Arial"/>
              </a:rPr>
              <a:t>2024</a:t>
            </a:r>
            <a:endParaRPr lang="fr-FR" sz="1467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8" name="Oval 27">
            <a:extLst>
              <a:ext uri="{FF2B5EF4-FFF2-40B4-BE49-F238E27FC236}">
                <a16:creationId xmlns:a16="http://schemas.microsoft.com/office/drawing/2014/main" id="{759C6951-B825-A6CC-F612-72D3DE3CBAAD}"/>
              </a:ext>
            </a:extLst>
          </p:cNvPr>
          <p:cNvSpPr/>
          <p:nvPr/>
        </p:nvSpPr>
        <p:spPr>
          <a:xfrm>
            <a:off x="6399102" y="3288354"/>
            <a:ext cx="256215" cy="291892"/>
          </a:xfrm>
          <a:prstGeom prst="ellipse">
            <a:avLst/>
          </a:prstGeom>
          <a:solidFill>
            <a:srgbClr val="C00000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625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B72424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FCBD2BD-3413-03C8-C4F0-1D473F92DDE9}"/>
              </a:ext>
            </a:extLst>
          </p:cNvPr>
          <p:cNvSpPr txBox="1"/>
          <p:nvPr/>
        </p:nvSpPr>
        <p:spPr>
          <a:xfrm>
            <a:off x="5904766" y="2888779"/>
            <a:ext cx="1439857" cy="348878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/>
          <a:p>
            <a:pPr algn="ctr" defTabSz="1625478">
              <a:defRPr/>
            </a:pPr>
            <a:r>
              <a:rPr lang="fr-FR" sz="1467" b="1" kern="0" dirty="0">
                <a:solidFill>
                  <a:srgbClr val="B72424"/>
                </a:solidFill>
                <a:cs typeface="Arial"/>
                <a:sym typeface="Arial"/>
              </a:rPr>
              <a:t>Décembre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08EE7CF-8B5A-9459-8A06-31EE35E4E003}"/>
              </a:ext>
            </a:extLst>
          </p:cNvPr>
          <p:cNvSpPr txBox="1"/>
          <p:nvPr/>
        </p:nvSpPr>
        <p:spPr>
          <a:xfrm>
            <a:off x="4142176" y="3663988"/>
            <a:ext cx="1824539" cy="923330"/>
          </a:xfrm>
          <a:prstGeom prst="rect">
            <a:avLst/>
          </a:prstGeom>
          <a:noFill/>
        </p:spPr>
        <p:txBody>
          <a:bodyPr wrap="square" lIns="121920" tIns="60960" rIns="121920" bIns="60960" anchor="t">
            <a:spAutoFit/>
          </a:bodyPr>
          <a:lstStyle/>
          <a:p>
            <a:pPr marL="227965" marR="0" lvl="0" indent="-227965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,Sans-Serif"/>
              <a:buChar char="•"/>
              <a:tabLst/>
              <a:defRPr/>
            </a:pP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Lancement national CE</a:t>
            </a:r>
            <a:endParaRPr kumimoji="0" lang="fr-FR" sz="13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  <a:p>
            <a:pPr marL="227965" marR="0" lvl="0" indent="-227965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,Sans-Serif"/>
              <a:buChar char="•"/>
              <a:tabLst/>
              <a:defRPr/>
            </a:pP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</a:rPr>
              <a:t>Communiqué de presse</a:t>
            </a:r>
          </a:p>
        </p:txBody>
      </p:sp>
      <p:cxnSp>
        <p:nvCxnSpPr>
          <p:cNvPr id="22" name="Straight Connector 3">
            <a:extLst>
              <a:ext uri="{FF2B5EF4-FFF2-40B4-BE49-F238E27FC236}">
                <a16:creationId xmlns:a16="http://schemas.microsoft.com/office/drawing/2014/main" id="{C1D21ECC-B8A0-8764-75C7-B432DCE2EA70}"/>
              </a:ext>
            </a:extLst>
          </p:cNvPr>
          <p:cNvCxnSpPr>
            <a:cxnSpLocks/>
          </p:cNvCxnSpPr>
          <p:nvPr/>
        </p:nvCxnSpPr>
        <p:spPr>
          <a:xfrm>
            <a:off x="4427992" y="4742067"/>
            <a:ext cx="3191272" cy="20876"/>
          </a:xfrm>
          <a:prstGeom prst="line">
            <a:avLst/>
          </a:prstGeom>
          <a:noFill/>
          <a:ln w="15875" cap="flat" cmpd="sng" algn="ctr">
            <a:solidFill>
              <a:srgbClr val="3E454A">
                <a:lumMod val="50000"/>
                <a:lumOff val="50000"/>
              </a:srgbClr>
            </a:solidFill>
            <a:prstDash val="sysDash"/>
            <a:miter lim="800000"/>
            <a:headEnd type="oval"/>
            <a:tailEnd type="triangle"/>
          </a:ln>
          <a:effectLst/>
        </p:spPr>
      </p:cxn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443CCD2-7167-FAF9-480B-9DF3E64CF32C}"/>
              </a:ext>
            </a:extLst>
          </p:cNvPr>
          <p:cNvSpPr/>
          <p:nvPr/>
        </p:nvSpPr>
        <p:spPr>
          <a:xfrm>
            <a:off x="4364349" y="4884807"/>
            <a:ext cx="3302438" cy="1509721"/>
          </a:xfrm>
          <a:prstGeom prst="roundRect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63FC37B-5131-B976-B995-3B311E48292F}"/>
              </a:ext>
            </a:extLst>
          </p:cNvPr>
          <p:cNvSpPr txBox="1"/>
          <p:nvPr/>
        </p:nvSpPr>
        <p:spPr>
          <a:xfrm>
            <a:off x="5130117" y="4884155"/>
            <a:ext cx="261463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i="1" dirty="0">
                <a:solidFill>
                  <a:srgbClr val="FFFFFF"/>
                </a:solidFill>
                <a:cs typeface="Arial" panose="020B0604020202020204" pitchFamily="34" charset="0"/>
                <a:sym typeface="Arial"/>
              </a:rPr>
              <a:t>LANCEMENT NATIONAL 15/11 – CAMPAGNE MEDIA</a:t>
            </a:r>
          </a:p>
          <a:p>
            <a:pPr algn="ctr"/>
            <a:endParaRPr lang="fr-FR" sz="1400" b="1" i="1" dirty="0">
              <a:solidFill>
                <a:srgbClr val="FFFFFF"/>
              </a:solidFill>
              <a:cs typeface="Arial" panose="020B0604020202020204" pitchFamily="34" charset="0"/>
              <a:sym typeface="Arial"/>
            </a:endParaRPr>
          </a:p>
          <a:p>
            <a:r>
              <a:rPr lang="fr-FR" sz="1200" dirty="0">
                <a:solidFill>
                  <a:srgbClr val="FFFFFF"/>
                </a:solidFill>
                <a:cs typeface="Arial" panose="020B0604020202020204" pitchFamily="34" charset="0"/>
                <a:sym typeface="Arial"/>
              </a:rPr>
              <a:t>Dispositif de communication externe dédié Apple : Presse Quotidienne et Régionale et réseaux sociaux  </a:t>
            </a:r>
            <a:endParaRPr lang="fr-FR" sz="1200" kern="0" dirty="0">
              <a:solidFill>
                <a:srgbClr val="C30F0F"/>
              </a:solidFill>
              <a:cs typeface="Arial"/>
              <a:sym typeface="Arial"/>
            </a:endParaRP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EE868627-3397-6C34-19BC-BD7700EE476E}"/>
              </a:ext>
            </a:extLst>
          </p:cNvPr>
          <p:cNvGrpSpPr/>
          <p:nvPr/>
        </p:nvGrpSpPr>
        <p:grpSpPr>
          <a:xfrm>
            <a:off x="4374419" y="4932148"/>
            <a:ext cx="792766" cy="707284"/>
            <a:chOff x="2094501" y="2805643"/>
            <a:chExt cx="430771" cy="338689"/>
          </a:xfrm>
        </p:grpSpPr>
        <p:sp>
          <p:nvSpPr>
            <p:cNvPr id="33" name="Freeform 102">
              <a:extLst>
                <a:ext uri="{FF2B5EF4-FFF2-40B4-BE49-F238E27FC236}">
                  <a16:creationId xmlns:a16="http://schemas.microsoft.com/office/drawing/2014/main" id="{38D458C5-874E-DDB6-4E9D-82A7DCBE0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4501" y="3017324"/>
              <a:ext cx="50803" cy="83614"/>
            </a:xfrm>
            <a:custGeom>
              <a:avLst/>
              <a:gdLst>
                <a:gd name="T0" fmla="*/ 0 w 48"/>
                <a:gd name="T1" fmla="*/ 12 h 79"/>
                <a:gd name="T2" fmla="*/ 17 w 48"/>
                <a:gd name="T3" fmla="*/ 0 h 79"/>
                <a:gd name="T4" fmla="*/ 48 w 48"/>
                <a:gd name="T5" fmla="*/ 75 h 79"/>
                <a:gd name="T6" fmla="*/ 34 w 48"/>
                <a:gd name="T7" fmla="*/ 79 h 79"/>
                <a:gd name="T8" fmla="*/ 0 w 48"/>
                <a:gd name="T9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9">
                  <a:moveTo>
                    <a:pt x="0" y="12"/>
                  </a:moveTo>
                  <a:lnTo>
                    <a:pt x="17" y="0"/>
                  </a:lnTo>
                  <a:lnTo>
                    <a:pt x="48" y="75"/>
                  </a:lnTo>
                  <a:lnTo>
                    <a:pt x="34" y="79"/>
                  </a:lnTo>
                  <a:lnTo>
                    <a:pt x="0" y="12"/>
                  </a:ln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103">
              <a:extLst>
                <a:ext uri="{FF2B5EF4-FFF2-40B4-BE49-F238E27FC236}">
                  <a16:creationId xmlns:a16="http://schemas.microsoft.com/office/drawing/2014/main" id="{4993E12C-8E3C-1990-964B-39FA73A4C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145" y="2883965"/>
              <a:ext cx="102665" cy="91023"/>
            </a:xfrm>
            <a:custGeom>
              <a:avLst/>
              <a:gdLst>
                <a:gd name="T0" fmla="*/ 35 w 41"/>
                <a:gd name="T1" fmla="*/ 17 h 36"/>
                <a:gd name="T2" fmla="*/ 41 w 41"/>
                <a:gd name="T3" fmla="*/ 14 h 36"/>
                <a:gd name="T4" fmla="*/ 35 w 41"/>
                <a:gd name="T5" fmla="*/ 0 h 36"/>
                <a:gd name="T6" fmla="*/ 0 w 41"/>
                <a:gd name="T7" fmla="*/ 32 h 36"/>
                <a:gd name="T8" fmla="*/ 2 w 41"/>
                <a:gd name="T9" fmla="*/ 36 h 36"/>
                <a:gd name="T10" fmla="*/ 26 w 41"/>
                <a:gd name="T11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6">
                  <a:moveTo>
                    <a:pt x="35" y="17"/>
                  </a:moveTo>
                  <a:cubicBezTo>
                    <a:pt x="37" y="16"/>
                    <a:pt x="39" y="15"/>
                    <a:pt x="41" y="14"/>
                  </a:cubicBezTo>
                  <a:cubicBezTo>
                    <a:pt x="39" y="9"/>
                    <a:pt x="37" y="5"/>
                    <a:pt x="35" y="0"/>
                  </a:cubicBezTo>
                  <a:cubicBezTo>
                    <a:pt x="23" y="11"/>
                    <a:pt x="12" y="21"/>
                    <a:pt x="0" y="32"/>
                  </a:cubicBezTo>
                  <a:cubicBezTo>
                    <a:pt x="1" y="33"/>
                    <a:pt x="1" y="35"/>
                    <a:pt x="2" y="36"/>
                  </a:cubicBezTo>
                  <a:cubicBezTo>
                    <a:pt x="10" y="32"/>
                    <a:pt x="18" y="27"/>
                    <a:pt x="26" y="22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104">
              <a:extLst>
                <a:ext uri="{FF2B5EF4-FFF2-40B4-BE49-F238E27FC236}">
                  <a16:creationId xmlns:a16="http://schemas.microsoft.com/office/drawing/2014/main" id="{88E95FC7-20C1-28EA-C678-A216E57919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3078" y="2956995"/>
              <a:ext cx="183104" cy="187337"/>
            </a:xfrm>
            <a:custGeom>
              <a:avLst/>
              <a:gdLst>
                <a:gd name="T0" fmla="*/ 73 w 73"/>
                <a:gd name="T1" fmla="*/ 71 h 74"/>
                <a:gd name="T2" fmla="*/ 70 w 73"/>
                <a:gd name="T3" fmla="*/ 73 h 74"/>
                <a:gd name="T4" fmla="*/ 64 w 73"/>
                <a:gd name="T5" fmla="*/ 71 h 74"/>
                <a:gd name="T6" fmla="*/ 46 w 73"/>
                <a:gd name="T7" fmla="*/ 48 h 74"/>
                <a:gd name="T8" fmla="*/ 40 w 73"/>
                <a:gd name="T9" fmla="*/ 46 h 74"/>
                <a:gd name="T10" fmla="*/ 21 w 73"/>
                <a:gd name="T11" fmla="*/ 55 h 74"/>
                <a:gd name="T12" fmla="*/ 14 w 73"/>
                <a:gd name="T13" fmla="*/ 52 h 74"/>
                <a:gd name="T14" fmla="*/ 1 w 73"/>
                <a:gd name="T15" fmla="*/ 22 h 74"/>
                <a:gd name="T16" fmla="*/ 3 w 73"/>
                <a:gd name="T17" fmla="*/ 16 h 74"/>
                <a:gd name="T18" fmla="*/ 39 w 73"/>
                <a:gd name="T19" fmla="*/ 0 h 74"/>
                <a:gd name="T20" fmla="*/ 51 w 73"/>
                <a:gd name="T21" fmla="*/ 2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74">
                  <a:moveTo>
                    <a:pt x="73" y="71"/>
                  </a:moveTo>
                  <a:cubicBezTo>
                    <a:pt x="71" y="72"/>
                    <a:pt x="72" y="72"/>
                    <a:pt x="70" y="73"/>
                  </a:cubicBezTo>
                  <a:cubicBezTo>
                    <a:pt x="67" y="74"/>
                    <a:pt x="66" y="73"/>
                    <a:pt x="64" y="71"/>
                  </a:cubicBezTo>
                  <a:cubicBezTo>
                    <a:pt x="58" y="63"/>
                    <a:pt x="52" y="55"/>
                    <a:pt x="46" y="48"/>
                  </a:cubicBezTo>
                  <a:cubicBezTo>
                    <a:pt x="44" y="45"/>
                    <a:pt x="43" y="45"/>
                    <a:pt x="40" y="46"/>
                  </a:cubicBezTo>
                  <a:cubicBezTo>
                    <a:pt x="34" y="49"/>
                    <a:pt x="27" y="52"/>
                    <a:pt x="21" y="55"/>
                  </a:cubicBezTo>
                  <a:cubicBezTo>
                    <a:pt x="18" y="56"/>
                    <a:pt x="16" y="56"/>
                    <a:pt x="14" y="52"/>
                  </a:cubicBezTo>
                  <a:cubicBezTo>
                    <a:pt x="10" y="42"/>
                    <a:pt x="5" y="32"/>
                    <a:pt x="1" y="22"/>
                  </a:cubicBezTo>
                  <a:cubicBezTo>
                    <a:pt x="0" y="19"/>
                    <a:pt x="0" y="17"/>
                    <a:pt x="3" y="16"/>
                  </a:cubicBezTo>
                  <a:cubicBezTo>
                    <a:pt x="15" y="11"/>
                    <a:pt x="27" y="5"/>
                    <a:pt x="39" y="0"/>
                  </a:cubicBezTo>
                  <a:cubicBezTo>
                    <a:pt x="44" y="9"/>
                    <a:pt x="48" y="19"/>
                    <a:pt x="51" y="28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105">
              <a:extLst>
                <a:ext uri="{FF2B5EF4-FFF2-40B4-BE49-F238E27FC236}">
                  <a16:creationId xmlns:a16="http://schemas.microsoft.com/office/drawing/2014/main" id="{2F8830C1-D9C5-0E8B-DDF7-852615306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6037" y="2898782"/>
              <a:ext cx="48687" cy="83614"/>
            </a:xfrm>
            <a:custGeom>
              <a:avLst/>
              <a:gdLst>
                <a:gd name="T0" fmla="*/ 14 w 19"/>
                <a:gd name="T1" fmla="*/ 33 h 33"/>
                <a:gd name="T2" fmla="*/ 0 w 19"/>
                <a:gd name="T3" fmla="*/ 0 h 33"/>
                <a:gd name="T4" fmla="*/ 15 w 19"/>
                <a:gd name="T5" fmla="*/ 11 h 33"/>
                <a:gd name="T6" fmla="*/ 14 w 19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3">
                  <a:moveTo>
                    <a:pt x="14" y="33"/>
                  </a:moveTo>
                  <a:cubicBezTo>
                    <a:pt x="9" y="22"/>
                    <a:pt x="5" y="11"/>
                    <a:pt x="0" y="0"/>
                  </a:cubicBezTo>
                  <a:cubicBezTo>
                    <a:pt x="7" y="1"/>
                    <a:pt x="12" y="5"/>
                    <a:pt x="15" y="11"/>
                  </a:cubicBezTo>
                  <a:cubicBezTo>
                    <a:pt x="19" y="18"/>
                    <a:pt x="19" y="25"/>
                    <a:pt x="14" y="33"/>
                  </a:cubicBez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106">
              <a:extLst>
                <a:ext uri="{FF2B5EF4-FFF2-40B4-BE49-F238E27FC236}">
                  <a16:creationId xmlns:a16="http://schemas.microsoft.com/office/drawing/2014/main" id="{E135ABA1-38BE-6FA2-B2B9-D965B7695C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8079" y="3053309"/>
              <a:ext cx="52920" cy="70913"/>
            </a:xfrm>
            <a:custGeom>
              <a:avLst/>
              <a:gdLst>
                <a:gd name="T0" fmla="*/ 20 w 21"/>
                <a:gd name="T1" fmla="*/ 28 h 28"/>
                <a:gd name="T2" fmla="*/ 19 w 21"/>
                <a:gd name="T3" fmla="*/ 22 h 28"/>
                <a:gd name="T4" fmla="*/ 0 w 2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8">
                  <a:moveTo>
                    <a:pt x="20" y="28"/>
                  </a:moveTo>
                  <a:cubicBezTo>
                    <a:pt x="21" y="26"/>
                    <a:pt x="21" y="24"/>
                    <a:pt x="19" y="22"/>
                  </a:cubicBezTo>
                  <a:cubicBezTo>
                    <a:pt x="13" y="15"/>
                    <a:pt x="6" y="7"/>
                    <a:pt x="0" y="0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107">
              <a:extLst>
                <a:ext uri="{FF2B5EF4-FFF2-40B4-BE49-F238E27FC236}">
                  <a16:creationId xmlns:a16="http://schemas.microsoft.com/office/drawing/2014/main" id="{9F850CC1-FC26-C7A8-DB9C-91C2D4C47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7970" y="2833161"/>
              <a:ext cx="176753" cy="220148"/>
            </a:xfrm>
            <a:custGeom>
              <a:avLst/>
              <a:gdLst>
                <a:gd name="T0" fmla="*/ 0 w 70"/>
                <a:gd name="T1" fmla="*/ 40 h 87"/>
                <a:gd name="T2" fmla="*/ 35 w 70"/>
                <a:gd name="T3" fmla="*/ 3 h 87"/>
                <a:gd name="T4" fmla="*/ 70 w 70"/>
                <a:gd name="T5" fmla="*/ 86 h 87"/>
                <a:gd name="T6" fmla="*/ 64 w 70"/>
                <a:gd name="T7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87">
                  <a:moveTo>
                    <a:pt x="0" y="40"/>
                  </a:moveTo>
                  <a:cubicBezTo>
                    <a:pt x="12" y="27"/>
                    <a:pt x="33" y="0"/>
                    <a:pt x="35" y="3"/>
                  </a:cubicBezTo>
                  <a:cubicBezTo>
                    <a:pt x="37" y="4"/>
                    <a:pt x="70" y="86"/>
                    <a:pt x="70" y="86"/>
                  </a:cubicBezTo>
                  <a:cubicBezTo>
                    <a:pt x="70" y="86"/>
                    <a:pt x="67" y="87"/>
                    <a:pt x="64" y="87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108">
              <a:extLst>
                <a:ext uri="{FF2B5EF4-FFF2-40B4-BE49-F238E27FC236}">
                  <a16:creationId xmlns:a16="http://schemas.microsoft.com/office/drawing/2014/main" id="{F7504EF6-7752-3DE2-1790-1BE4A3DF35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1035" y="2944294"/>
              <a:ext cx="135476" cy="109016"/>
            </a:xfrm>
            <a:custGeom>
              <a:avLst/>
              <a:gdLst>
                <a:gd name="T0" fmla="*/ 54 w 54"/>
                <a:gd name="T1" fmla="*/ 43 h 43"/>
                <a:gd name="T2" fmla="*/ 23 w 54"/>
                <a:gd name="T3" fmla="*/ 43 h 43"/>
                <a:gd name="T4" fmla="*/ 16 w 54"/>
                <a:gd name="T5" fmla="*/ 39 h 43"/>
                <a:gd name="T6" fmla="*/ 2 w 54"/>
                <a:gd name="T7" fmla="*/ 6 h 43"/>
                <a:gd name="T8" fmla="*/ 3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54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0" y="43"/>
                    <a:pt x="17" y="42"/>
                    <a:pt x="16" y="39"/>
                  </a:cubicBezTo>
                  <a:cubicBezTo>
                    <a:pt x="12" y="28"/>
                    <a:pt x="7" y="17"/>
                    <a:pt x="2" y="6"/>
                  </a:cubicBezTo>
                  <a:cubicBezTo>
                    <a:pt x="0" y="4"/>
                    <a:pt x="1" y="2"/>
                    <a:pt x="3" y="0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Line 109">
              <a:extLst>
                <a:ext uri="{FF2B5EF4-FFF2-40B4-BE49-F238E27FC236}">
                  <a16:creationId xmlns:a16="http://schemas.microsoft.com/office/drawing/2014/main" id="{EDD44804-2929-8F2F-45FC-3F80068064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6621" y="3053309"/>
              <a:ext cx="5292" cy="0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Line 110">
              <a:extLst>
                <a:ext uri="{FF2B5EF4-FFF2-40B4-BE49-F238E27FC236}">
                  <a16:creationId xmlns:a16="http://schemas.microsoft.com/office/drawing/2014/main" id="{34EA7587-474F-E171-8303-F9820756C9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44833" y="2847979"/>
              <a:ext cx="49745" cy="41278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Line 111">
              <a:extLst>
                <a:ext uri="{FF2B5EF4-FFF2-40B4-BE49-F238E27FC236}">
                  <a16:creationId xmlns:a16="http://schemas.microsoft.com/office/drawing/2014/main" id="{49C986BE-D6B3-C994-2102-F94D511485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76585" y="2946411"/>
              <a:ext cx="48687" cy="5292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Line 112">
              <a:extLst>
                <a:ext uri="{FF2B5EF4-FFF2-40B4-BE49-F238E27FC236}">
                  <a16:creationId xmlns:a16="http://schemas.microsoft.com/office/drawing/2014/main" id="{B34A51BE-145F-E2E5-D30F-3E50E07923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88737" y="2805643"/>
              <a:ext cx="12701" cy="29635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4" name="Oval 27">
            <a:extLst>
              <a:ext uri="{FF2B5EF4-FFF2-40B4-BE49-F238E27FC236}">
                <a16:creationId xmlns:a16="http://schemas.microsoft.com/office/drawing/2014/main" id="{416D3C7C-6A0D-6257-660A-DB407FA63E9E}"/>
              </a:ext>
            </a:extLst>
          </p:cNvPr>
          <p:cNvSpPr/>
          <p:nvPr/>
        </p:nvSpPr>
        <p:spPr>
          <a:xfrm>
            <a:off x="4992933" y="3295960"/>
            <a:ext cx="256215" cy="291892"/>
          </a:xfrm>
          <a:prstGeom prst="ellipse">
            <a:avLst/>
          </a:prstGeom>
          <a:solidFill>
            <a:srgbClr val="C00000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625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B72424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A1CAE37A-AAFB-A463-A8DC-B6E3CA86DA58}"/>
              </a:ext>
            </a:extLst>
          </p:cNvPr>
          <p:cNvSpPr txBox="1"/>
          <p:nvPr/>
        </p:nvSpPr>
        <p:spPr>
          <a:xfrm>
            <a:off x="5021201" y="3508106"/>
            <a:ext cx="2553391" cy="323165"/>
          </a:xfrm>
          <a:prstGeom prst="rect">
            <a:avLst/>
          </a:prstGeom>
          <a:noFill/>
        </p:spPr>
        <p:txBody>
          <a:bodyPr wrap="square" lIns="121920" tIns="60960" rIns="121920" bIns="60960" anchor="t">
            <a:spAutoFit/>
          </a:bodyPr>
          <a:lstStyle/>
          <a:p>
            <a:pPr marL="227965" indent="-227965" defTabSz="1219170">
              <a:buFont typeface="Arial,Sans-Serif"/>
              <a:buChar char="•"/>
            </a:pPr>
            <a:r>
              <a:rPr lang="fr-FR" sz="1300" b="1" kern="0" dirty="0">
                <a:solidFill>
                  <a:srgbClr val="000000"/>
                </a:solidFill>
                <a:cs typeface="Arial"/>
                <a:sym typeface="Arial"/>
              </a:rPr>
              <a:t>Campagne Média</a:t>
            </a:r>
            <a:endParaRPr lang="fr-FR" sz="1300" b="1" kern="0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FCB9BDD8-6911-96BC-8E24-B17CAAA96B97}"/>
              </a:ext>
            </a:extLst>
          </p:cNvPr>
          <p:cNvSpPr txBox="1"/>
          <p:nvPr/>
        </p:nvSpPr>
        <p:spPr>
          <a:xfrm>
            <a:off x="4485186" y="2824701"/>
            <a:ext cx="1481529" cy="492443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/>
          <a:p>
            <a:pPr algn="ctr" defTabSz="1625478">
              <a:defRPr/>
            </a:pPr>
            <a:r>
              <a:rPr lang="fr-FR" sz="2400" b="1" kern="0" dirty="0">
                <a:solidFill>
                  <a:srgbClr val="B72424"/>
                </a:solidFill>
                <a:cs typeface="Arial"/>
                <a:sym typeface="Arial"/>
              </a:rPr>
              <a:t>15/11</a:t>
            </a:r>
            <a:endParaRPr lang="fr-FR" sz="1450" kern="0" dirty="0">
              <a:solidFill>
                <a:srgbClr val="B72424"/>
              </a:solidFill>
              <a:cs typeface="Arial"/>
              <a:sym typeface="Arial"/>
            </a:endParaRPr>
          </a:p>
        </p:txBody>
      </p:sp>
      <p:sp>
        <p:nvSpPr>
          <p:cNvPr id="97" name="Espace réservé du texte 2">
            <a:extLst>
              <a:ext uri="{FF2B5EF4-FFF2-40B4-BE49-F238E27FC236}">
                <a16:creationId xmlns:a16="http://schemas.microsoft.com/office/drawing/2014/main" id="{299FDD78-2FB2-F313-208B-361F330C7B2B}"/>
              </a:ext>
            </a:extLst>
          </p:cNvPr>
          <p:cNvSpPr txBox="1">
            <a:spLocks/>
          </p:cNvSpPr>
          <p:nvPr/>
        </p:nvSpPr>
        <p:spPr>
          <a:xfrm>
            <a:off x="696000" y="1221135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Planning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DEBB2CD-C549-9EDD-8833-A7B94961C6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513" b="91569" l="5950" r="93822">
                        <a14:foregroundMark x1="18993" y1="39344" x2="18993" y2="39344"/>
                        <a14:foregroundMark x1="8238" y1="43091" x2="8238" y2="43091"/>
                        <a14:foregroundMark x1="32723" y1="6323" x2="32723" y2="6323"/>
                        <a14:foregroundMark x1="50114" y1="28103" x2="50114" y2="28103"/>
                        <a14:foregroundMark x1="44165" y1="25293" x2="51716" y2="69321"/>
                        <a14:foregroundMark x1="51716" y1="69321" x2="48741" y2="80796"/>
                        <a14:foregroundMark x1="54005" y1="16862" x2="55835" y2="65105"/>
                        <a14:foregroundMark x1="55835" y1="65105" x2="56751" y2="66276"/>
                        <a14:foregroundMark x1="71854" y1="25761" x2="77803" y2="60656"/>
                        <a14:foregroundMark x1="79176" y1="36066" x2="88101" y2="49649"/>
                        <a14:foregroundMark x1="74600" y1="21077" x2="89016" y2="44496"/>
                        <a14:foregroundMark x1="89016" y1="44496" x2="78032" y2="72834"/>
                        <a14:foregroundMark x1="78032" y1="72834" x2="69108" y2="18970"/>
                        <a14:foregroundMark x1="69108" y1="18970" x2="82380" y2="22482"/>
                        <a14:foregroundMark x1="41876" y1="8665" x2="59725" y2="11944"/>
                        <a14:foregroundMark x1="59725" y1="11944" x2="60641" y2="80796"/>
                        <a14:foregroundMark x1="60641" y1="80796" x2="44851" y2="70023"/>
                        <a14:foregroundMark x1="44851" y1="70023" x2="42563" y2="10773"/>
                        <a14:foregroundMark x1="42563" y1="10773" x2="41876" y2="10539"/>
                        <a14:foregroundMark x1="44622" y1="82201" x2="44622" y2="82201"/>
                        <a14:foregroundMark x1="44165" y1="85948" x2="59954" y2="84543"/>
                        <a14:foregroundMark x1="43707" y1="75644" x2="40046" y2="88525"/>
                        <a14:foregroundMark x1="24027" y1="37002" x2="38444" y2="48009"/>
                        <a14:foregroundMark x1="38444" y1="48009" x2="63387" y2="45667"/>
                        <a14:foregroundMark x1="63387" y1="45667" x2="74371" y2="62998"/>
                        <a14:foregroundMark x1="74371" y1="62998" x2="73227" y2="62998"/>
                        <a14:foregroundMark x1="6407" y1="38876" x2="6407" y2="38876"/>
                        <a14:foregroundMark x1="90847" y1="39813" x2="92220" y2="54567"/>
                        <a14:foregroundMark x1="90847" y1="36066" x2="92677" y2="48244"/>
                        <a14:foregroundMark x1="82838" y1="37002" x2="82838" y2="37002"/>
                        <a14:foregroundMark x1="85584" y1="36534" x2="85584" y2="37939"/>
                        <a14:foregroundMark x1="90389" y1="45433" x2="90389" y2="45433"/>
                        <a14:foregroundMark x1="94508" y1="45902" x2="94508" y2="45902"/>
                        <a14:foregroundMark x1="85584" y1="38876" x2="85584" y2="38876"/>
                        <a14:foregroundMark x1="85126" y1="44496" x2="78261" y2="73302"/>
                        <a14:foregroundMark x1="78261" y1="73302" x2="78261" y2="73302"/>
                        <a14:foregroundMark x1="92220" y1="38407" x2="92220" y2="55035"/>
                        <a14:foregroundMark x1="91762" y1="38876" x2="92220" y2="55504"/>
                        <a14:foregroundMark x1="92220" y1="39813" x2="91762" y2="57377"/>
                        <a14:foregroundMark x1="91762" y1="39344" x2="92677" y2="54098"/>
                        <a14:foregroundMark x1="65904" y1="5386" x2="65904" y2="5386"/>
                        <a14:foregroundMark x1="64989" y1="5386" x2="64989" y2="5386"/>
                        <a14:foregroundMark x1="32265" y1="19672" x2="31808" y2="64169"/>
                        <a14:foregroundMark x1="31808" y1="64169" x2="38902" y2="85714"/>
                        <a14:foregroundMark x1="38902" y1="85714" x2="56751" y2="88290"/>
                        <a14:foregroundMark x1="56751" y1="88290" x2="80092" y2="69087"/>
                        <a14:foregroundMark x1="80092" y1="69087" x2="82380" y2="64871"/>
                        <a14:foregroundMark x1="51030" y1="89930" x2="51030" y2="89930"/>
                        <a14:foregroundMark x1="49199" y1="90867" x2="47826" y2="90867"/>
                        <a14:foregroundMark x1="45080" y1="89461" x2="45080" y2="89461"/>
                        <a14:foregroundMark x1="41876" y1="91803" x2="41876" y2="91803"/>
                        <a14:foregroundMark x1="58124" y1="90398" x2="58124" y2="90398"/>
                        <a14:foregroundMark x1="43249" y1="70023" x2="43249" y2="70023"/>
                        <a14:foregroundMark x1="40046" y1="74707" x2="40046" y2="74707"/>
                        <a14:foregroundMark x1="39588" y1="62529" x2="39588" y2="62529"/>
                        <a14:foregroundMark x1="40046" y1="56909" x2="40046" y2="56909"/>
                        <a14:foregroundMark x1="42334" y1="42623" x2="42334" y2="42623"/>
                        <a14:foregroundMark x1="40503" y1="34192" x2="40503" y2="34192"/>
                        <a14:foregroundMark x1="40503" y1="30913" x2="40503" y2="30913"/>
                        <a14:foregroundMark x1="40503" y1="23888" x2="40503" y2="23888"/>
                        <a14:foregroundMark x1="38673" y1="44965" x2="38673" y2="44965"/>
                        <a14:foregroundMark x1="39588" y1="34192" x2="41419" y2="47307"/>
                        <a14:foregroundMark x1="39588" y1="13349" x2="39130" y2="32787"/>
                        <a14:foregroundMark x1="39130" y1="32787" x2="39130" y2="32787"/>
                        <a14:foregroundMark x1="38673" y1="8665" x2="40961" y2="11944"/>
                        <a14:foregroundMark x1="41419" y1="7260" x2="61785" y2="10539"/>
                        <a14:foregroundMark x1="63616" y1="8197" x2="40732" y2="7728"/>
                        <a14:foregroundMark x1="40732" y1="7728" x2="39130" y2="8665"/>
                        <a14:foregroundMark x1="60412" y1="5386" x2="41876" y2="6089"/>
                        <a14:foregroundMark x1="41876" y1="6089" x2="37757" y2="7728"/>
                        <a14:foregroundMark x1="62243" y1="4450" x2="62243" y2="4450"/>
                        <a14:foregroundMark x1="47205" y1="5274" x2="38215" y2="5855"/>
                        <a14:foregroundMark x1="59954" y1="4450" x2="56268" y2="4688"/>
                        <a14:foregroundMark x1="59497" y1="3513" x2="56999" y2="3513"/>
                        <a14:foregroundMark x1="70481" y1="9602" x2="70481" y2="9602"/>
                        <a14:foregroundMark x1="54920" y1="4918" x2="54920" y2="4918"/>
                        <a14:foregroundMark x1="51030" y1="4918" x2="51030" y2="4918"/>
                        <a14:foregroundMark x1="46453" y1="4918" x2="46453" y2="4918"/>
                        <a14:foregroundMark x1="41419" y1="4918" x2="41419" y2="4918"/>
                        <a14:foregroundMark x1="37757" y1="6323" x2="37757" y2="6323"/>
                        <a14:foregroundMark x1="6865" y1="44028" x2="7323" y2="55504"/>
                        <a14:foregroundMark x1="6865" y1="43560" x2="7780" y2="50585"/>
                        <a14:backgroundMark x1="38673" y1="703" x2="38673" y2="703"/>
                        <a14:backgroundMark x1="38673" y1="234" x2="59039" y2="2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66719" y="858274"/>
            <a:ext cx="1036116" cy="10124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8536FE31-AFA6-B3EC-837A-B9672C1DC1A2}"/>
              </a:ext>
            </a:extLst>
          </p:cNvPr>
          <p:cNvSpPr txBox="1"/>
          <p:nvPr/>
        </p:nvSpPr>
        <p:spPr>
          <a:xfrm>
            <a:off x="409069" y="5461506"/>
            <a:ext cx="2265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fr-FR" sz="11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* Période pendant laquelle nous ne pourrons mettre la solution Apple en concurrence avec Android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806203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53693" y="-110669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Contexte</a:t>
            </a:r>
          </a:p>
        </p:txBody>
      </p:sp>
      <p:sp>
        <p:nvSpPr>
          <p:cNvPr id="56" name="Espace réservé du texte 2">
            <a:extLst>
              <a:ext uri="{FF2B5EF4-FFF2-40B4-BE49-F238E27FC236}">
                <a16:creationId xmlns:a16="http://schemas.microsoft.com/office/drawing/2014/main" id="{6DDDE881-4F81-E8F8-262D-2E75F2D02750}"/>
              </a:ext>
            </a:extLst>
          </p:cNvPr>
          <p:cNvSpPr txBox="1">
            <a:spLocks/>
          </p:cNvSpPr>
          <p:nvPr/>
        </p:nvSpPr>
        <p:spPr>
          <a:xfrm>
            <a:off x="695325" y="1184147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Vers une nouvelle ère : du TPE traditionnel au </a:t>
            </a:r>
            <a:r>
              <a:rPr kumimoji="0" lang="fr-FR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Softpost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800990ED-CF9C-458A-6B87-FB6004A8C9C8}"/>
              </a:ext>
            </a:extLst>
          </p:cNvPr>
          <p:cNvSpPr/>
          <p:nvPr/>
        </p:nvSpPr>
        <p:spPr>
          <a:xfrm>
            <a:off x="342123" y="1658501"/>
            <a:ext cx="4296307" cy="2316313"/>
          </a:xfrm>
          <a:prstGeom prst="round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8" name="Google Shape;82;p16">
            <a:extLst>
              <a:ext uri="{FF2B5EF4-FFF2-40B4-BE49-F238E27FC236}">
                <a16:creationId xmlns:a16="http://schemas.microsoft.com/office/drawing/2014/main" id="{A2F9E46E-F84E-D095-B3EE-A89C7B268A03}"/>
              </a:ext>
            </a:extLst>
          </p:cNvPr>
          <p:cNvSpPr/>
          <p:nvPr/>
        </p:nvSpPr>
        <p:spPr>
          <a:xfrm>
            <a:off x="1083734" y="1989667"/>
            <a:ext cx="9406466" cy="3454399"/>
          </a:xfrm>
          <a:custGeom>
            <a:avLst/>
            <a:gdLst/>
            <a:ahLst/>
            <a:cxnLst/>
            <a:rect l="l" t="t" r="r" b="b"/>
            <a:pathLst>
              <a:path w="61521" h="29578" extrusionOk="0">
                <a:moveTo>
                  <a:pt x="60796" y="0"/>
                </a:moveTo>
                <a:cubicBezTo>
                  <a:pt x="60741" y="0"/>
                  <a:pt x="60686" y="7"/>
                  <a:pt x="60630" y="21"/>
                </a:cubicBezTo>
                <a:lnTo>
                  <a:pt x="53757" y="1729"/>
                </a:lnTo>
                <a:cubicBezTo>
                  <a:pt x="53242" y="1857"/>
                  <a:pt x="53066" y="2499"/>
                  <a:pt x="53446" y="2870"/>
                </a:cubicBezTo>
                <a:lnTo>
                  <a:pt x="54499" y="3905"/>
                </a:lnTo>
                <a:cubicBezTo>
                  <a:pt x="54415" y="3989"/>
                  <a:pt x="54330" y="4074"/>
                  <a:pt x="54241" y="4163"/>
                </a:cubicBezTo>
                <a:cubicBezTo>
                  <a:pt x="54088" y="4315"/>
                  <a:pt x="53928" y="4476"/>
                  <a:pt x="53760" y="4644"/>
                </a:cubicBezTo>
                <a:cubicBezTo>
                  <a:pt x="53586" y="4806"/>
                  <a:pt x="53404" y="4975"/>
                  <a:pt x="53214" y="5152"/>
                </a:cubicBezTo>
                <a:cubicBezTo>
                  <a:pt x="52834" y="5506"/>
                  <a:pt x="52424" y="5889"/>
                  <a:pt x="51985" y="6298"/>
                </a:cubicBezTo>
                <a:cubicBezTo>
                  <a:pt x="51764" y="6502"/>
                  <a:pt x="51541" y="6718"/>
                  <a:pt x="51302" y="6929"/>
                </a:cubicBezTo>
                <a:cubicBezTo>
                  <a:pt x="51061" y="7138"/>
                  <a:pt x="50813" y="7353"/>
                  <a:pt x="50559" y="7574"/>
                </a:cubicBezTo>
                <a:cubicBezTo>
                  <a:pt x="50050" y="8016"/>
                  <a:pt x="49514" y="8481"/>
                  <a:pt x="48955" y="8966"/>
                </a:cubicBezTo>
                <a:cubicBezTo>
                  <a:pt x="47802" y="9890"/>
                  <a:pt x="46572" y="10925"/>
                  <a:pt x="45201" y="11928"/>
                </a:cubicBezTo>
                <a:cubicBezTo>
                  <a:pt x="44861" y="12184"/>
                  <a:pt x="44518" y="12443"/>
                  <a:pt x="44170" y="12706"/>
                </a:cubicBezTo>
                <a:cubicBezTo>
                  <a:pt x="43813" y="12958"/>
                  <a:pt x="43452" y="13212"/>
                  <a:pt x="43087" y="13470"/>
                </a:cubicBezTo>
                <a:cubicBezTo>
                  <a:pt x="42357" y="13982"/>
                  <a:pt x="41615" y="14517"/>
                  <a:pt x="40831" y="15016"/>
                </a:cubicBezTo>
                <a:cubicBezTo>
                  <a:pt x="40052" y="15521"/>
                  <a:pt x="39271" y="16056"/>
                  <a:pt x="38447" y="16544"/>
                </a:cubicBezTo>
                <a:cubicBezTo>
                  <a:pt x="37628" y="17041"/>
                  <a:pt x="36808" y="17560"/>
                  <a:pt x="35952" y="18033"/>
                </a:cubicBezTo>
                <a:cubicBezTo>
                  <a:pt x="35527" y="18276"/>
                  <a:pt x="35100" y="18519"/>
                  <a:pt x="34671" y="18763"/>
                </a:cubicBezTo>
                <a:cubicBezTo>
                  <a:pt x="34245" y="19009"/>
                  <a:pt x="33802" y="19230"/>
                  <a:pt x="33366" y="19466"/>
                </a:cubicBezTo>
                <a:cubicBezTo>
                  <a:pt x="32928" y="19699"/>
                  <a:pt x="32489" y="19932"/>
                  <a:pt x="32050" y="20165"/>
                </a:cubicBezTo>
                <a:lnTo>
                  <a:pt x="30711" y="20827"/>
                </a:lnTo>
                <a:cubicBezTo>
                  <a:pt x="28927" y="21720"/>
                  <a:pt x="27100" y="22523"/>
                  <a:pt x="25287" y="23289"/>
                </a:cubicBezTo>
                <a:cubicBezTo>
                  <a:pt x="24833" y="23479"/>
                  <a:pt x="24376" y="23653"/>
                  <a:pt x="23923" y="23835"/>
                </a:cubicBezTo>
                <a:cubicBezTo>
                  <a:pt x="23468" y="24012"/>
                  <a:pt x="23020" y="24202"/>
                  <a:pt x="22566" y="24364"/>
                </a:cubicBezTo>
                <a:cubicBezTo>
                  <a:pt x="21659" y="24694"/>
                  <a:pt x="20766" y="25036"/>
                  <a:pt x="19874" y="25328"/>
                </a:cubicBezTo>
                <a:cubicBezTo>
                  <a:pt x="18101" y="25950"/>
                  <a:pt x="16355" y="26462"/>
                  <a:pt x="14696" y="26936"/>
                </a:cubicBezTo>
                <a:cubicBezTo>
                  <a:pt x="13030" y="27385"/>
                  <a:pt x="11445" y="27788"/>
                  <a:pt x="9969" y="28101"/>
                </a:cubicBezTo>
                <a:cubicBezTo>
                  <a:pt x="8493" y="28422"/>
                  <a:pt x="7132" y="28680"/>
                  <a:pt x="5920" y="28875"/>
                </a:cubicBezTo>
                <a:cubicBezTo>
                  <a:pt x="4707" y="29077"/>
                  <a:pt x="3644" y="29217"/>
                  <a:pt x="2767" y="29319"/>
                </a:cubicBezTo>
                <a:cubicBezTo>
                  <a:pt x="1013" y="29523"/>
                  <a:pt x="1" y="29557"/>
                  <a:pt x="1" y="29557"/>
                </a:cubicBezTo>
                <a:cubicBezTo>
                  <a:pt x="1" y="29557"/>
                  <a:pt x="252" y="29570"/>
                  <a:pt x="727" y="29576"/>
                </a:cubicBezTo>
                <a:cubicBezTo>
                  <a:pt x="868" y="29576"/>
                  <a:pt x="1029" y="29577"/>
                  <a:pt x="1209" y="29577"/>
                </a:cubicBezTo>
                <a:cubicBezTo>
                  <a:pt x="1633" y="29577"/>
                  <a:pt x="2161" y="29573"/>
                  <a:pt x="2784" y="29551"/>
                </a:cubicBezTo>
                <a:cubicBezTo>
                  <a:pt x="3670" y="29521"/>
                  <a:pt x="4747" y="29472"/>
                  <a:pt x="5979" y="29371"/>
                </a:cubicBezTo>
                <a:cubicBezTo>
                  <a:pt x="7212" y="29278"/>
                  <a:pt x="8602" y="29133"/>
                  <a:pt x="10113" y="28935"/>
                </a:cubicBezTo>
                <a:cubicBezTo>
                  <a:pt x="11626" y="28745"/>
                  <a:pt x="13256" y="28473"/>
                  <a:pt x="14979" y="28160"/>
                </a:cubicBezTo>
                <a:cubicBezTo>
                  <a:pt x="16695" y="27822"/>
                  <a:pt x="18507" y="27450"/>
                  <a:pt x="20360" y="26971"/>
                </a:cubicBezTo>
                <a:cubicBezTo>
                  <a:pt x="21291" y="26750"/>
                  <a:pt x="22226" y="26480"/>
                  <a:pt x="23178" y="26220"/>
                </a:cubicBezTo>
                <a:cubicBezTo>
                  <a:pt x="23655" y="26094"/>
                  <a:pt x="24125" y="25938"/>
                  <a:pt x="24604" y="25797"/>
                </a:cubicBezTo>
                <a:cubicBezTo>
                  <a:pt x="25081" y="25651"/>
                  <a:pt x="25563" y="25512"/>
                  <a:pt x="26042" y="25357"/>
                </a:cubicBezTo>
                <a:cubicBezTo>
                  <a:pt x="27956" y="24731"/>
                  <a:pt x="29896" y="24065"/>
                  <a:pt x="31801" y="23305"/>
                </a:cubicBezTo>
                <a:lnTo>
                  <a:pt x="33234" y="22739"/>
                </a:lnTo>
                <a:cubicBezTo>
                  <a:pt x="33704" y="22537"/>
                  <a:pt x="34176" y="22336"/>
                  <a:pt x="34646" y="22135"/>
                </a:cubicBezTo>
                <a:cubicBezTo>
                  <a:pt x="35114" y="21929"/>
                  <a:pt x="35590" y="21740"/>
                  <a:pt x="36051" y="21523"/>
                </a:cubicBezTo>
                <a:cubicBezTo>
                  <a:pt x="36513" y="21309"/>
                  <a:pt x="36975" y="21096"/>
                  <a:pt x="37434" y="20883"/>
                </a:cubicBezTo>
                <a:cubicBezTo>
                  <a:pt x="38359" y="20468"/>
                  <a:pt x="39250" y="20004"/>
                  <a:pt x="40139" y="19561"/>
                </a:cubicBezTo>
                <a:cubicBezTo>
                  <a:pt x="41035" y="19126"/>
                  <a:pt x="41889" y="18642"/>
                  <a:pt x="42741" y="18185"/>
                </a:cubicBezTo>
                <a:cubicBezTo>
                  <a:pt x="43599" y="17735"/>
                  <a:pt x="44414" y="17245"/>
                  <a:pt x="45218" y="16776"/>
                </a:cubicBezTo>
                <a:cubicBezTo>
                  <a:pt x="45621" y="16539"/>
                  <a:pt x="46019" y="16306"/>
                  <a:pt x="46411" y="16075"/>
                </a:cubicBezTo>
                <a:cubicBezTo>
                  <a:pt x="46797" y="15832"/>
                  <a:pt x="47178" y="15593"/>
                  <a:pt x="47553" y="15355"/>
                </a:cubicBezTo>
                <a:cubicBezTo>
                  <a:pt x="49071" y="14428"/>
                  <a:pt x="50444" y="13458"/>
                  <a:pt x="51734" y="12590"/>
                </a:cubicBezTo>
                <a:cubicBezTo>
                  <a:pt x="52362" y="12131"/>
                  <a:pt x="52963" y="11692"/>
                  <a:pt x="53536" y="11274"/>
                </a:cubicBezTo>
                <a:cubicBezTo>
                  <a:pt x="53821" y="11065"/>
                  <a:pt x="54101" y="10861"/>
                  <a:pt x="54372" y="10663"/>
                </a:cubicBezTo>
                <a:cubicBezTo>
                  <a:pt x="54641" y="10462"/>
                  <a:pt x="54894" y="10256"/>
                  <a:pt x="55143" y="10061"/>
                </a:cubicBezTo>
                <a:cubicBezTo>
                  <a:pt x="55641" y="9671"/>
                  <a:pt x="56105" y="9304"/>
                  <a:pt x="56536" y="8966"/>
                </a:cubicBezTo>
                <a:cubicBezTo>
                  <a:pt x="56751" y="8797"/>
                  <a:pt x="56957" y="8634"/>
                  <a:pt x="57155" y="8479"/>
                </a:cubicBezTo>
                <a:cubicBezTo>
                  <a:pt x="57346" y="8317"/>
                  <a:pt x="57529" y="8162"/>
                  <a:pt x="57703" y="8016"/>
                </a:cubicBezTo>
                <a:cubicBezTo>
                  <a:pt x="57891" y="7858"/>
                  <a:pt x="58066" y="7709"/>
                  <a:pt x="58230" y="7570"/>
                </a:cubicBezTo>
                <a:lnTo>
                  <a:pt x="59336" y="8657"/>
                </a:lnTo>
                <a:cubicBezTo>
                  <a:pt x="59473" y="8791"/>
                  <a:pt x="59642" y="8851"/>
                  <a:pt x="59808" y="8851"/>
                </a:cubicBezTo>
                <a:cubicBezTo>
                  <a:pt x="60128" y="8851"/>
                  <a:pt x="60437" y="8626"/>
                  <a:pt x="60484" y="8261"/>
                </a:cubicBezTo>
                <a:lnTo>
                  <a:pt x="61466" y="767"/>
                </a:lnTo>
                <a:cubicBezTo>
                  <a:pt x="61520" y="350"/>
                  <a:pt x="61191" y="0"/>
                  <a:pt x="60796" y="0"/>
                </a:cubicBezTo>
                <a:close/>
              </a:path>
            </a:pathLst>
          </a:custGeom>
          <a:gradFill flip="none" rotWithShape="1">
            <a:gsLst>
              <a:gs pos="0">
                <a:srgbClr val="D7000F">
                  <a:shade val="30000"/>
                  <a:satMod val="115000"/>
                </a:srgbClr>
              </a:gs>
              <a:gs pos="50000">
                <a:srgbClr val="D7000F">
                  <a:shade val="67500"/>
                  <a:satMod val="115000"/>
                </a:srgbClr>
              </a:gs>
              <a:gs pos="100000">
                <a:srgbClr val="D7000F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</p:txBody>
      </p:sp>
      <p:pic>
        <p:nvPicPr>
          <p:cNvPr id="59" name="Image 58" descr="Une image contenant Appareil électronique, gadget, Appareils électroniques, multimédia&#10;&#10;Description générée automatiquement">
            <a:extLst>
              <a:ext uri="{FF2B5EF4-FFF2-40B4-BE49-F238E27FC236}">
                <a16:creationId xmlns:a16="http://schemas.microsoft.com/office/drawing/2014/main" id="{2863BEDC-AC7C-FA56-8E92-C2E6C2E5F2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39650">
            <a:off x="5151397" y="3024310"/>
            <a:ext cx="548493" cy="994010"/>
          </a:xfrm>
          <a:prstGeom prst="rect">
            <a:avLst/>
          </a:prstGeom>
        </p:spPr>
      </p:pic>
      <p:pic>
        <p:nvPicPr>
          <p:cNvPr id="60" name="Image 59" descr="Une image contenant Appareils électroniques, Appareil électronique, gadget, texte&#10;&#10;Description générée automatiquement">
            <a:extLst>
              <a:ext uri="{FF2B5EF4-FFF2-40B4-BE49-F238E27FC236}">
                <a16:creationId xmlns:a16="http://schemas.microsoft.com/office/drawing/2014/main" id="{DBA3A396-6743-DA97-9F10-AF8C7AA7F9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197" y="5308657"/>
            <a:ext cx="836403" cy="980160"/>
          </a:xfrm>
          <a:prstGeom prst="rect">
            <a:avLst/>
          </a:prstGeom>
        </p:spPr>
      </p:pic>
      <p:pic>
        <p:nvPicPr>
          <p:cNvPr id="61" name="Image 60" descr="Une image contenant Appareil électronique, gadget, Appareils électroniques, Appareil de communication&#10;&#10;Description générée automatiquement">
            <a:extLst>
              <a:ext uri="{FF2B5EF4-FFF2-40B4-BE49-F238E27FC236}">
                <a16:creationId xmlns:a16="http://schemas.microsoft.com/office/drawing/2014/main" id="{2650F520-AE6C-E7EF-0511-E6672D10F2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03062">
            <a:off x="644347" y="4148798"/>
            <a:ext cx="1140178" cy="1140178"/>
          </a:xfrm>
          <a:prstGeom prst="rect">
            <a:avLst/>
          </a:prstGeom>
        </p:spPr>
      </p:pic>
      <p:grpSp>
        <p:nvGrpSpPr>
          <p:cNvPr id="62" name="Groupe 61">
            <a:extLst>
              <a:ext uri="{FF2B5EF4-FFF2-40B4-BE49-F238E27FC236}">
                <a16:creationId xmlns:a16="http://schemas.microsoft.com/office/drawing/2014/main" id="{FC89AECD-9967-D691-74ED-6A687BF5EC41}"/>
              </a:ext>
            </a:extLst>
          </p:cNvPr>
          <p:cNvGrpSpPr>
            <a:grpSpLocks noChangeAspect="1"/>
          </p:cNvGrpSpPr>
          <p:nvPr/>
        </p:nvGrpSpPr>
        <p:grpSpPr>
          <a:xfrm>
            <a:off x="10792344" y="1747140"/>
            <a:ext cx="631843" cy="1241031"/>
            <a:chOff x="2062462" y="1200068"/>
            <a:chExt cx="1327165" cy="2606745"/>
          </a:xfrm>
        </p:grpSpPr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09E27F95-5E3D-31DA-36ED-92EA1416F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36241" y="1238786"/>
              <a:ext cx="1179606" cy="2534435"/>
            </a:xfrm>
            <a:prstGeom prst="rect">
              <a:avLst/>
            </a:prstGeom>
          </p:spPr>
        </p:pic>
        <p:pic>
          <p:nvPicPr>
            <p:cNvPr id="64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5D2D1522-879D-DAD6-FECF-E1423D6766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2462" y="1200068"/>
              <a:ext cx="1327165" cy="2606745"/>
            </a:xfrm>
            <a:prstGeom prst="roundRect">
              <a:avLst>
                <a:gd name="adj" fmla="val 16005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5" name="Ellipse 64">
            <a:extLst>
              <a:ext uri="{FF2B5EF4-FFF2-40B4-BE49-F238E27FC236}">
                <a16:creationId xmlns:a16="http://schemas.microsoft.com/office/drawing/2014/main" id="{F8B8119F-0E5B-DCB7-B2B8-E177C44142B2}"/>
              </a:ext>
            </a:extLst>
          </p:cNvPr>
          <p:cNvSpPr/>
          <p:nvPr/>
        </p:nvSpPr>
        <p:spPr>
          <a:xfrm>
            <a:off x="1973996" y="5165934"/>
            <a:ext cx="395707" cy="395707"/>
          </a:xfrm>
          <a:prstGeom prst="ellipse">
            <a:avLst/>
          </a:prstGeom>
          <a:solidFill>
            <a:srgbClr val="D7000F"/>
          </a:solidFill>
          <a:ln w="381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2B551042-8412-1910-CBE7-F9168C5A8176}"/>
              </a:ext>
            </a:extLst>
          </p:cNvPr>
          <p:cNvSpPr/>
          <p:nvPr/>
        </p:nvSpPr>
        <p:spPr>
          <a:xfrm>
            <a:off x="3803544" y="4911991"/>
            <a:ext cx="395707" cy="395707"/>
          </a:xfrm>
          <a:prstGeom prst="ellipse">
            <a:avLst/>
          </a:prstGeom>
          <a:solidFill>
            <a:srgbClr val="D7000F"/>
          </a:solidFill>
          <a:ln w="381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7" name="Ellipse 66">
            <a:extLst>
              <a:ext uri="{FF2B5EF4-FFF2-40B4-BE49-F238E27FC236}">
                <a16:creationId xmlns:a16="http://schemas.microsoft.com/office/drawing/2014/main" id="{02BDEA01-FB3E-22F7-EDBA-26A15A7F9ADB}"/>
              </a:ext>
            </a:extLst>
          </p:cNvPr>
          <p:cNvSpPr/>
          <p:nvPr/>
        </p:nvSpPr>
        <p:spPr>
          <a:xfrm>
            <a:off x="8813396" y="2544469"/>
            <a:ext cx="395707" cy="395707"/>
          </a:xfrm>
          <a:prstGeom prst="ellipse">
            <a:avLst/>
          </a:prstGeom>
          <a:solidFill>
            <a:srgbClr val="D7000F"/>
          </a:solidFill>
          <a:ln w="381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8" name="Ellipse 67">
            <a:extLst>
              <a:ext uri="{FF2B5EF4-FFF2-40B4-BE49-F238E27FC236}">
                <a16:creationId xmlns:a16="http://schemas.microsoft.com/office/drawing/2014/main" id="{AA19BF90-486B-2499-9513-6B479EC2D0E4}"/>
              </a:ext>
            </a:extLst>
          </p:cNvPr>
          <p:cNvSpPr/>
          <p:nvPr/>
        </p:nvSpPr>
        <p:spPr>
          <a:xfrm>
            <a:off x="6228346" y="4035938"/>
            <a:ext cx="395707" cy="395707"/>
          </a:xfrm>
          <a:prstGeom prst="ellipse">
            <a:avLst/>
          </a:prstGeom>
          <a:solidFill>
            <a:srgbClr val="D7000F"/>
          </a:solidFill>
          <a:ln w="381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6DD7C536-79C2-2ED1-666F-01EEE5910929}"/>
              </a:ext>
            </a:extLst>
          </p:cNvPr>
          <p:cNvGrpSpPr/>
          <p:nvPr/>
        </p:nvGrpSpPr>
        <p:grpSpPr>
          <a:xfrm>
            <a:off x="1486134" y="4240751"/>
            <a:ext cx="1831416" cy="917842"/>
            <a:chOff x="666252" y="5598544"/>
            <a:chExt cx="1831416" cy="917842"/>
          </a:xfrm>
        </p:grpSpPr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F6B827A4-7522-48C6-B029-123986893FEF}"/>
                </a:ext>
              </a:extLst>
            </p:cNvPr>
            <p:cNvSpPr txBox="1"/>
            <p:nvPr/>
          </p:nvSpPr>
          <p:spPr>
            <a:xfrm>
              <a:off x="685642" y="5598544"/>
              <a:ext cx="1812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Terminaux de paiement traditionnels</a:t>
              </a: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16066A84-38BB-A133-6EB6-647DBD24C6EF}"/>
                </a:ext>
              </a:extLst>
            </p:cNvPr>
            <p:cNvSpPr txBox="1"/>
            <p:nvPr/>
          </p:nvSpPr>
          <p:spPr>
            <a:xfrm>
              <a:off x="666252" y="6054721"/>
              <a:ext cx="1812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Dédiés au paiement uniquement.</a:t>
              </a:r>
            </a:p>
          </p:txBody>
        </p:sp>
      </p:grpSp>
      <p:sp>
        <p:nvSpPr>
          <p:cNvPr id="72" name="ZoneTexte 71">
            <a:extLst>
              <a:ext uri="{FF2B5EF4-FFF2-40B4-BE49-F238E27FC236}">
                <a16:creationId xmlns:a16="http://schemas.microsoft.com/office/drawing/2014/main" id="{6116C2FD-6AD2-0D21-616B-3CDA7206BE67}"/>
              </a:ext>
            </a:extLst>
          </p:cNvPr>
          <p:cNvSpPr txBox="1"/>
          <p:nvPr/>
        </p:nvSpPr>
        <p:spPr>
          <a:xfrm>
            <a:off x="4283974" y="5259561"/>
            <a:ext cx="22648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0" dirty="0">
                <a:solidFill>
                  <a:srgbClr val="3E454A"/>
                </a:solidFill>
              </a:rPr>
              <a:t>M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POS (Mobile Point of Sale)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692CB2A5-56D5-D76E-D139-AB56D1161FCF}"/>
              </a:ext>
            </a:extLst>
          </p:cNvPr>
          <p:cNvSpPr txBox="1"/>
          <p:nvPr/>
        </p:nvSpPr>
        <p:spPr>
          <a:xfrm>
            <a:off x="4259258" y="5533479"/>
            <a:ext cx="30464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Il s’</a:t>
            </a:r>
            <a:r>
              <a:rPr lang="fr-FR" sz="1200" kern="0" dirty="0">
                <a:solidFill>
                  <a:srgbClr val="3E454A"/>
                </a:solidFill>
              </a:rPr>
              <a:t>agit d’un « </a:t>
            </a:r>
            <a:r>
              <a:rPr lang="fr-FR" sz="1200" kern="0" dirty="0" err="1">
                <a:solidFill>
                  <a:srgbClr val="3E454A"/>
                </a:solidFill>
              </a:rPr>
              <a:t>Dongle</a:t>
            </a:r>
            <a:r>
              <a:rPr lang="fr-FR" sz="1200" kern="0" dirty="0">
                <a:solidFill>
                  <a:srgbClr val="3E454A"/>
                </a:solidFill>
              </a:rPr>
              <a:t> » appairé à un smartphone. 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Apporte plus de mobilité dans le point de vente, accepte les paiements lorsque le professionnel est en déplacement. (ex : </a:t>
            </a:r>
            <a:r>
              <a:rPr kumimoji="0" lang="fr-FR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Sumup</a:t>
            </a:r>
            <a:r>
              <a:rPr lang="fr-FR" sz="1200" kern="0" dirty="0">
                <a:solidFill>
                  <a:srgbClr val="3E454A"/>
                </a:solidFill>
              </a:rPr>
              <a:t>, </a:t>
            </a:r>
            <a:r>
              <a:rPr lang="fr-FR" sz="1200" kern="0" dirty="0" err="1">
                <a:solidFill>
                  <a:srgbClr val="3E454A"/>
                </a:solidFill>
              </a:rPr>
              <a:t>Smile&amp;Pay</a:t>
            </a:r>
            <a:r>
              <a:rPr lang="fr-FR" sz="1200" kern="0" dirty="0">
                <a:solidFill>
                  <a:srgbClr val="3E454A"/>
                </a:solidFill>
              </a:rPr>
              <a:t>)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CFE2F316-ABA1-4FF0-9E6C-0A4FB788C883}"/>
              </a:ext>
            </a:extLst>
          </p:cNvPr>
          <p:cNvSpPr txBox="1"/>
          <p:nvPr/>
        </p:nvSpPr>
        <p:spPr>
          <a:xfrm>
            <a:off x="5265089" y="2717034"/>
            <a:ext cx="2779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TPE Android (Smart Point of Sale)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CDDD988E-11D2-E715-BC07-5CC8E92B2ED0}"/>
              </a:ext>
            </a:extLst>
          </p:cNvPr>
          <p:cNvSpPr txBox="1"/>
          <p:nvPr/>
        </p:nvSpPr>
        <p:spPr>
          <a:xfrm>
            <a:off x="5806992" y="3000910"/>
            <a:ext cx="2023535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Permet des services à valeurs ajoutées au-delà du paiement </a:t>
            </a:r>
            <a:r>
              <a:rPr kumimoji="0" lang="fr-FR" sz="1100" b="0" i="1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(management d’inventaires, fidélité..)</a:t>
            </a:r>
            <a:endParaRPr kumimoji="0" lang="fr-FR" sz="1200" b="0" i="1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</p:txBody>
      </p: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720D25C9-B897-CF2B-50DF-C7C30A155262}"/>
              </a:ext>
            </a:extLst>
          </p:cNvPr>
          <p:cNvGrpSpPr/>
          <p:nvPr/>
        </p:nvGrpSpPr>
        <p:grpSpPr>
          <a:xfrm>
            <a:off x="9130634" y="673257"/>
            <a:ext cx="3061366" cy="1053963"/>
            <a:chOff x="632026" y="5692214"/>
            <a:chExt cx="3244850" cy="1053963"/>
          </a:xfrm>
        </p:grpSpPr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F1A7A5D0-3C70-5D99-180A-E6B95235EF49}"/>
                </a:ext>
              </a:extLst>
            </p:cNvPr>
            <p:cNvSpPr txBox="1"/>
            <p:nvPr/>
          </p:nvSpPr>
          <p:spPr>
            <a:xfrm>
              <a:off x="632026" y="5692214"/>
              <a:ext cx="30005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err="1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SoftPOS</a:t>
              </a:r>
              <a:r>
                <a:rPr kumimoji="0" lang="fr-FR" sz="1200" b="1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 (Software Point of Sale) </a:t>
              </a:r>
            </a:p>
          </p:txBody>
        </p:sp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8E40A2F5-35F7-65EC-24EF-0A733E48BDD3}"/>
                </a:ext>
              </a:extLst>
            </p:cNvPr>
            <p:cNvSpPr txBox="1"/>
            <p:nvPr/>
          </p:nvSpPr>
          <p:spPr>
            <a:xfrm>
              <a:off x="696460" y="5915180"/>
              <a:ext cx="318041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Logiciel MPOS nouvelle génération basé uniquement sur l’utilisation d’une application mobile et d’un smartphone pour accepter les paiements.</a:t>
              </a:r>
            </a:p>
          </p:txBody>
        </p:sp>
      </p:grpSp>
      <p:sp>
        <p:nvSpPr>
          <p:cNvPr id="79" name="ZoneTexte 78">
            <a:extLst>
              <a:ext uri="{FF2B5EF4-FFF2-40B4-BE49-F238E27FC236}">
                <a16:creationId xmlns:a16="http://schemas.microsoft.com/office/drawing/2014/main" id="{D5412DD5-78D1-BC60-A3DD-671F27B5965D}"/>
              </a:ext>
            </a:extLst>
          </p:cNvPr>
          <p:cNvSpPr txBox="1"/>
          <p:nvPr/>
        </p:nvSpPr>
        <p:spPr>
          <a:xfrm>
            <a:off x="457075" y="1754537"/>
            <a:ext cx="411113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Le monde du paiement évolue rapidement avec l’émergence de nouvelles technologies répondant aux besoins croissants de transactions rapides, sécurisées et pratiques.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Parmi ces innovations, le </a:t>
            </a:r>
            <a:r>
              <a:rPr kumimoji="0" lang="fr-FR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SoftPOS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</a:t>
            </a:r>
            <a:r>
              <a:rPr kumimoji="0" lang="fr-FR" sz="1100" b="0" i="1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(Software Point of Sale)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prend son envol. Poussée par l’augmentation des paiements sans contact et l’adoption croissante du paiement mobile, le </a:t>
            </a:r>
            <a:r>
              <a:rPr kumimoji="0" lang="fr-FR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SoftPOS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gagne du terrain chez les acteurs du paiement, se profilant comme une solution d’avenir.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69B764D1-BAAB-CAAD-F8B5-555B20484386}"/>
              </a:ext>
            </a:extLst>
          </p:cNvPr>
          <p:cNvSpPr txBox="1"/>
          <p:nvPr/>
        </p:nvSpPr>
        <p:spPr>
          <a:xfrm>
            <a:off x="10290745" y="3084692"/>
            <a:ext cx="1786955" cy="2769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Tap to Pay sur Iphone</a:t>
            </a:r>
          </a:p>
        </p:txBody>
      </p:sp>
    </p:spTree>
    <p:extLst>
      <p:ext uri="{BB962C8B-B14F-4D97-AF65-F5344CB8AC3E}">
        <p14:creationId xmlns:p14="http://schemas.microsoft.com/office/powerpoint/2010/main" val="604435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80541" y="-170913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L’offre Tap to Pay sur Iphone</a:t>
            </a:r>
          </a:p>
        </p:txBody>
      </p:sp>
      <p:pic>
        <p:nvPicPr>
          <p:cNvPr id="2" name="Image 1">
            <a:hlinkClick r:id="rId2"/>
            <a:extLst>
              <a:ext uri="{FF2B5EF4-FFF2-40B4-BE49-F238E27FC236}">
                <a16:creationId xmlns:a16="http://schemas.microsoft.com/office/drawing/2014/main" id="{629B1ABB-C9A5-1BE5-9DAB-DDDB860D2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58" y="1261136"/>
            <a:ext cx="8534284" cy="4800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6148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80541" y="-126791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L’offre Tap to Pay sur Iphone</a:t>
            </a:r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6DE91717-1159-5DBB-6998-018C19A73B06}"/>
              </a:ext>
            </a:extLst>
          </p:cNvPr>
          <p:cNvSpPr txBox="1">
            <a:spLocks/>
          </p:cNvSpPr>
          <p:nvPr/>
        </p:nvSpPr>
        <p:spPr>
          <a:xfrm>
            <a:off x="695325" y="998175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Qu’est-ce que Tap to Pay sur Iphone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F24B2A4-79C4-A465-E268-8F9355ED83F5}"/>
              </a:ext>
            </a:extLst>
          </p:cNvPr>
          <p:cNvSpPr txBox="1"/>
          <p:nvPr/>
        </p:nvSpPr>
        <p:spPr>
          <a:xfrm>
            <a:off x="570320" y="1430175"/>
            <a:ext cx="5893094" cy="47397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1" i="0" u="none" strike="noStrike" kern="0" cap="none" spc="0" normalizeH="0" baseline="0" noProof="0" dirty="0">
              <a:ln>
                <a:noFill/>
              </a:ln>
              <a:solidFill>
                <a:srgbClr val="D7000F"/>
              </a:solidFill>
              <a:effectLst/>
              <a:uLnTx/>
              <a:uFillTx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</a:rPr>
              <a:t>Tap to Pay sur IPhone 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</a:rPr>
              <a:t>est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Poppins"/>
              </a:rPr>
              <a:t>une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sym typeface="Poppins"/>
              </a:rPr>
              <a:t>application de paiement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Poppins"/>
              </a:rPr>
              <a:t> transformant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sym typeface="Poppins"/>
              </a:rPr>
              <a:t>les smartphones Apple en TPE sans contact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Poppins"/>
              </a:rPr>
              <a:t>grâce à l’utilisation des technologies puce EMV (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Poppins"/>
              </a:rPr>
              <a:t>Europay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Poppins"/>
              </a:rPr>
              <a:t> Mastercard Visa) et NFC (Near Field Communication). 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cs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sym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Elle permet d’encaisser par carte directement sur le smartphone du commerçant, sans TPE ou boîtier additionnel (« 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dongle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 »). 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cs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sym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Les clients peuvent payer en carte sans contact, 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wallet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 (Apple Pay, …), montre connectée. Il n’y a pas de plafond de montant à 50€ grâce à la saisie du code PIN sur l’écran du smartphone.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cs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sym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Aujourd’hui,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sym typeface="Arial"/>
              </a:rPr>
              <a:t>2/3 de nos clients commerçants ont un iPhone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plutôt qu’un smartphone Android.(*)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cs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sym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sym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Tap to Pay est positionné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sym typeface="Arial"/>
              </a:rPr>
              <a:t>pour concurrencer </a:t>
            </a:r>
            <a:r>
              <a:rPr kumimoji="0" lang="fr-FR" sz="1400" b="1" i="0" u="none" strike="noStrike" kern="0" cap="none" spc="0" normalizeH="0" baseline="0" noProof="0" dirty="0" err="1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sym typeface="Arial"/>
              </a:rPr>
              <a:t>SumUp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 (et offres équivalentes).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cs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sym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sym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1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*basé sur les connexions de la Banque en ligne PRO - BPCE</a:t>
            </a:r>
            <a:endParaRPr kumimoji="0" lang="fr-FR" sz="900" b="0" i="1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sym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C30F0F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pic>
        <p:nvPicPr>
          <p:cNvPr id="4" name="Image 3" descr="Une image contenant Aliments naturels, produits, Nourriture locale, Nourriture complète&#10;&#10;Description générée automatiquement">
            <a:extLst>
              <a:ext uri="{FF2B5EF4-FFF2-40B4-BE49-F238E27FC236}">
                <a16:creationId xmlns:a16="http://schemas.microsoft.com/office/drawing/2014/main" id="{89C10049-5B03-6DA2-1337-BC5DBCF100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0" r="19662"/>
          <a:stretch/>
        </p:blipFill>
        <p:spPr>
          <a:xfrm>
            <a:off x="7627516" y="567318"/>
            <a:ext cx="3592404" cy="4080435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FF3F2721-385C-4E1C-548D-259623FBA234}"/>
              </a:ext>
            </a:extLst>
          </p:cNvPr>
          <p:cNvGrpSpPr/>
          <p:nvPr/>
        </p:nvGrpSpPr>
        <p:grpSpPr>
          <a:xfrm>
            <a:off x="7213531" y="4805439"/>
            <a:ext cx="4305300" cy="1549382"/>
            <a:chOff x="6341303" y="242295"/>
            <a:chExt cx="5478895" cy="239614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486757E-055F-3025-E6C1-36610FC35F44}"/>
                </a:ext>
              </a:extLst>
            </p:cNvPr>
            <p:cNvGrpSpPr/>
            <p:nvPr/>
          </p:nvGrpSpPr>
          <p:grpSpPr>
            <a:xfrm>
              <a:off x="6341303" y="242295"/>
              <a:ext cx="5478895" cy="2396146"/>
              <a:chOff x="6341303" y="242295"/>
              <a:chExt cx="5478895" cy="2396146"/>
            </a:xfrm>
          </p:grpSpPr>
          <p:sp>
            <p:nvSpPr>
              <p:cNvPr id="8" name="Rectangle à coins arrondis 66">
                <a:extLst>
                  <a:ext uri="{FF2B5EF4-FFF2-40B4-BE49-F238E27FC236}">
                    <a16:creationId xmlns:a16="http://schemas.microsoft.com/office/drawing/2014/main" id="{0C9B6651-A4D2-2C4B-C90B-DF4BA123C497}"/>
                  </a:ext>
                </a:extLst>
              </p:cNvPr>
              <p:cNvSpPr/>
              <p:nvPr/>
            </p:nvSpPr>
            <p:spPr>
              <a:xfrm>
                <a:off x="6341303" y="242295"/>
                <a:ext cx="5478895" cy="2396146"/>
              </a:xfrm>
              <a:prstGeom prst="roundRect">
                <a:avLst/>
              </a:prstGeom>
              <a:solidFill>
                <a:srgbClr val="FFFFFF">
                  <a:lumMod val="95000"/>
                </a:srgbClr>
              </a:solidFill>
              <a:ln w="9525" cap="flat" cmpd="sng" algn="ctr">
                <a:solidFill>
                  <a:srgbClr val="D7000F"/>
                </a:solidFill>
                <a:prstDash val="sysDot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6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B13A2E9-A3C5-EB19-0E1F-998461BAAAA5}"/>
                  </a:ext>
                </a:extLst>
              </p:cNvPr>
              <p:cNvSpPr txBox="1"/>
              <p:nvPr/>
            </p:nvSpPr>
            <p:spPr>
              <a:xfrm>
                <a:off x="6501340" y="746413"/>
                <a:ext cx="5158817" cy="18920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Vis-à-vis des </a:t>
                </a:r>
                <a:r>
                  <a:rPr kumimoji="0" lang="fr-FR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schemes</a:t>
                </a:r>
                <a:r>
                  <a: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 (</a:t>
                </a:r>
                <a:r>
                  <a:rPr kumimoji="0" lang="fr-FR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VISA,Master</a:t>
                </a:r>
                <a:r>
                  <a: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fr-FR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Card</a:t>
                </a:r>
                <a:r>
                  <a: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,…) Tap to Pay est considéré comme un Terminal de Paiement et répond donc aux mêmes règles en matière de certifications (PCI PIN, …) et conditions tarifaires (</a:t>
                </a:r>
                <a:r>
                  <a:rPr kumimoji="0" lang="fr-FR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schemes</a:t>
                </a:r>
                <a:r>
                  <a: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fr-FR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fees</a:t>
                </a:r>
                <a:r>
                  <a: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,..)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E454A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</a:rPr>
                  <a:t>Compatibilité Apple : smartphones à partir de l’iPhone XS (2018 et ultérieurs)</a:t>
                </a:r>
              </a:p>
            </p:txBody>
          </p:sp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21582B4-0F26-2477-4E68-4B5FAD89B8AE}"/>
                </a:ext>
              </a:extLst>
            </p:cNvPr>
            <p:cNvSpPr txBox="1"/>
            <p:nvPr/>
          </p:nvSpPr>
          <p:spPr>
            <a:xfrm>
              <a:off x="6501340" y="298274"/>
              <a:ext cx="2652631" cy="475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Bon à savoir</a:t>
              </a:r>
            </a:p>
          </p:txBody>
        </p:sp>
      </p:grpSp>
      <p:pic>
        <p:nvPicPr>
          <p:cNvPr id="10" name="Graphique 9" descr="Signe pouce en haut avec un remplissage uni">
            <a:extLst>
              <a:ext uri="{FF2B5EF4-FFF2-40B4-BE49-F238E27FC236}">
                <a16:creationId xmlns:a16="http://schemas.microsoft.com/office/drawing/2014/main" id="{E965CDF9-C2F8-ABD2-BB92-F55953DBBF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31676">
            <a:off x="8566757" y="4771337"/>
            <a:ext cx="423923" cy="39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127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80541" y="-123964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Cible et positionnement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7880619-181D-0ECD-4E60-9A4ABC4D7804}"/>
              </a:ext>
            </a:extLst>
          </p:cNvPr>
          <p:cNvSpPr txBox="1"/>
          <p:nvPr/>
        </p:nvSpPr>
        <p:spPr>
          <a:xfrm>
            <a:off x="1763047" y="1235304"/>
            <a:ext cx="530394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Pour qui ?</a:t>
            </a:r>
            <a:endParaRPr kumimoji="0" lang="fr-FR" sz="800" b="1" i="0" u="none" strike="noStrike" kern="0" cap="none" spc="0" normalizeH="0" baseline="0" noProof="0" dirty="0">
              <a:ln>
                <a:noFill/>
              </a:ln>
              <a:solidFill>
                <a:srgbClr val="D7000F"/>
              </a:solidFill>
              <a:effectLst/>
              <a:uLnTx/>
              <a:uFillTx/>
              <a:sym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rgbClr val="D7000F"/>
              </a:solidFill>
              <a:effectLst/>
              <a:uLnTx/>
              <a:uFillTx/>
              <a:sym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C30F0F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AE57AD9-7B21-D460-FADA-7D83BD6DDA62}"/>
              </a:ext>
            </a:extLst>
          </p:cNvPr>
          <p:cNvSpPr txBox="1"/>
          <p:nvPr/>
        </p:nvSpPr>
        <p:spPr>
          <a:xfrm>
            <a:off x="1763048" y="1674455"/>
            <a:ext cx="3371910" cy="19389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</a:rPr>
              <a:t>Les «  micro marchands » :</a:t>
            </a: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</a:rPr>
              <a:t>encaissant un CA mensuel &lt; 2000€</a:t>
            </a: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</a:rPr>
              <a:t>Et / ou ayant une activité saisonnière </a:t>
            </a: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</a:rPr>
              <a:t>Et / ou qui ne souhaitent pas investir dans un terminal de paiement </a:t>
            </a: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</a:rPr>
              <a:t>Les professionnels plus établis 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</a:rPr>
              <a:t>(cœur de cible) qui souhaitent bénéficier d’un moyen d’encaissement complémentaire. 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cs typeface="Arial"/>
            </a:endParaRPr>
          </a:p>
        </p:txBody>
      </p:sp>
      <p:pic>
        <p:nvPicPr>
          <p:cNvPr id="4" name="Graphique 3" descr="Public cible avec un remplissage uni">
            <a:extLst>
              <a:ext uri="{FF2B5EF4-FFF2-40B4-BE49-F238E27FC236}">
                <a16:creationId xmlns:a16="http://schemas.microsoft.com/office/drawing/2014/main" id="{B8B35DD6-6400-FE07-8928-2568C09AD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8647" y="1775462"/>
            <a:ext cx="914400" cy="9144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44BF9F2-4F1D-A528-C0D9-46D35B19E90A}"/>
              </a:ext>
            </a:extLst>
          </p:cNvPr>
          <p:cNvSpPr txBox="1"/>
          <p:nvPr/>
        </p:nvSpPr>
        <p:spPr>
          <a:xfrm>
            <a:off x="1763047" y="4300438"/>
            <a:ext cx="3762435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</a:rPr>
              <a:t>Occasionnellement pour les entreprises, Associations (ESS) et Logement Social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</a:rPr>
              <a:t>Avec une perspective 2024 de faire évoluer l’offre pour adresser ces segments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</a:rPr>
              <a:t>. </a:t>
            </a:r>
          </a:p>
        </p:txBody>
      </p:sp>
      <p:pic>
        <p:nvPicPr>
          <p:cNvPr id="6" name="Graphique 5" descr="Public cible avec un remplissage uni">
            <a:extLst>
              <a:ext uri="{FF2B5EF4-FFF2-40B4-BE49-F238E27FC236}">
                <a16:creationId xmlns:a16="http://schemas.microsoft.com/office/drawing/2014/main" id="{0B4E76D3-CBA3-475E-B87E-EBDFEB439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8647" y="4309112"/>
            <a:ext cx="914400" cy="9144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D97728D-6217-0E10-E202-363C84D788E1}"/>
              </a:ext>
            </a:extLst>
          </p:cNvPr>
          <p:cNvSpPr txBox="1"/>
          <p:nvPr/>
        </p:nvSpPr>
        <p:spPr>
          <a:xfrm>
            <a:off x="7106353" y="1264365"/>
            <a:ext cx="3739168" cy="700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Positionnement de Tap to Pay dans la gamme des TPE</a:t>
            </a:r>
          </a:p>
        </p:txBody>
      </p:sp>
      <p:sp>
        <p:nvSpPr>
          <p:cNvPr id="8" name="Rectangle à coins arrondis 66">
            <a:extLst>
              <a:ext uri="{FF2B5EF4-FFF2-40B4-BE49-F238E27FC236}">
                <a16:creationId xmlns:a16="http://schemas.microsoft.com/office/drawing/2014/main" id="{5DCAA4F0-333E-B11A-3B21-5762A3D96CA9}"/>
              </a:ext>
            </a:extLst>
          </p:cNvPr>
          <p:cNvSpPr/>
          <p:nvPr/>
        </p:nvSpPr>
        <p:spPr>
          <a:xfrm>
            <a:off x="8901271" y="3482853"/>
            <a:ext cx="842248" cy="1309831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D7000F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9" name="Rectangle à coins arrondis 66">
            <a:extLst>
              <a:ext uri="{FF2B5EF4-FFF2-40B4-BE49-F238E27FC236}">
                <a16:creationId xmlns:a16="http://schemas.microsoft.com/office/drawing/2014/main" id="{F2EAEF34-CA4C-9FDE-90C7-9020724FE8F1}"/>
              </a:ext>
            </a:extLst>
          </p:cNvPr>
          <p:cNvSpPr/>
          <p:nvPr/>
        </p:nvSpPr>
        <p:spPr>
          <a:xfrm>
            <a:off x="9801681" y="3511103"/>
            <a:ext cx="1117260" cy="127404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rgbClr val="D7000F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F13A88-E03B-FAC3-8CC0-1921DE5F4670}"/>
              </a:ext>
            </a:extLst>
          </p:cNvPr>
          <p:cNvSpPr/>
          <p:nvPr/>
        </p:nvSpPr>
        <p:spPr>
          <a:xfrm>
            <a:off x="8861357" y="3537443"/>
            <a:ext cx="988864" cy="6341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spcAft>
                <a:spcPts val="800"/>
              </a:spcAft>
              <a:defRPr/>
            </a:pPr>
            <a:r>
              <a:rPr lang="fr-FR" sz="1067" b="1" i="1" kern="0" dirty="0">
                <a:solidFill>
                  <a:sysClr val="windowText" lastClr="000000"/>
                </a:solidFill>
                <a:ea typeface="Calibri" panose="020F0502020204030204" pitchFamily="34" charset="0"/>
                <a:cs typeface="Arial"/>
                <a:sym typeface="Arial"/>
              </a:rPr>
              <a:t>MPOS</a:t>
            </a:r>
            <a:br>
              <a:rPr lang="fr-FR" sz="1067" b="1" i="1" kern="0" dirty="0">
                <a:solidFill>
                  <a:sysClr val="windowText" lastClr="000000"/>
                </a:solidFill>
                <a:ea typeface="Calibri" panose="020F0502020204030204" pitchFamily="34" charset="0"/>
                <a:cs typeface="Arial"/>
                <a:sym typeface="Arial"/>
              </a:rPr>
            </a:br>
            <a:r>
              <a:rPr lang="fr-FR" sz="1067" b="1" i="1" kern="0" dirty="0" err="1">
                <a:solidFill>
                  <a:sysClr val="windowText" lastClr="000000"/>
                </a:solidFill>
                <a:ea typeface="Calibri" panose="020F0502020204030204" pitchFamily="34" charset="0"/>
                <a:cs typeface="Arial"/>
                <a:sym typeface="Arial"/>
              </a:rPr>
              <a:t>Smile</a:t>
            </a:r>
            <a:r>
              <a:rPr lang="fr-FR" sz="1067" b="1" i="1" kern="0" dirty="0">
                <a:solidFill>
                  <a:sysClr val="windowText" lastClr="000000"/>
                </a:solidFill>
                <a:ea typeface="Calibri" panose="020F0502020204030204" pitchFamily="34" charset="0"/>
                <a:cs typeface="Arial"/>
                <a:sym typeface="Arial"/>
              </a:rPr>
              <a:t> and Pay</a:t>
            </a:r>
          </a:p>
        </p:txBody>
      </p:sp>
      <p:pic>
        <p:nvPicPr>
          <p:cNvPr id="11" name="Image 10" descr="Une image contenant moniteur, équipement électronique&#10;&#10;Description générée automatiquement">
            <a:extLst>
              <a:ext uri="{FF2B5EF4-FFF2-40B4-BE49-F238E27FC236}">
                <a16:creationId xmlns:a16="http://schemas.microsoft.com/office/drawing/2014/main" id="{32471E7E-59BC-04DB-0D48-8785CA1F10E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746" b="20546"/>
          <a:stretch/>
        </p:blipFill>
        <p:spPr>
          <a:xfrm>
            <a:off x="9036877" y="4021047"/>
            <a:ext cx="629199" cy="75637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61D8E93-3028-9E39-BFA5-7C935E5AFA81}"/>
              </a:ext>
            </a:extLst>
          </p:cNvPr>
          <p:cNvSpPr/>
          <p:nvPr/>
        </p:nvSpPr>
        <p:spPr>
          <a:xfrm>
            <a:off x="9859126" y="3561086"/>
            <a:ext cx="944683" cy="58496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fr-FR" sz="1067" b="1" i="1" kern="0" dirty="0" err="1">
                <a:solidFill>
                  <a:sysClr val="windowText" lastClr="000000"/>
                </a:solidFill>
                <a:ea typeface="Calibri" panose="020F0502020204030204" pitchFamily="34" charset="0"/>
                <a:cs typeface="Arial"/>
                <a:sym typeface="Arial"/>
              </a:rPr>
              <a:t>SoftPOS</a:t>
            </a:r>
            <a:endParaRPr lang="fr-FR" sz="1067" b="1" i="1" kern="0" dirty="0">
              <a:solidFill>
                <a:sysClr val="windowText" lastClr="000000"/>
              </a:solidFill>
              <a:ea typeface="Calibri" panose="020F0502020204030204" pitchFamily="34" charset="0"/>
              <a:cs typeface="Arial"/>
              <a:sym typeface="Arial"/>
            </a:endParaRPr>
          </a:p>
          <a:p>
            <a:pPr algn="ctr" defTabSz="1219170">
              <a:defRPr/>
            </a:pPr>
            <a:r>
              <a:rPr lang="fr-FR" sz="1067" b="1" i="1" kern="0" dirty="0">
                <a:solidFill>
                  <a:sysClr val="windowText" lastClr="000000"/>
                </a:solidFill>
                <a:ea typeface="Calibri" panose="020F0502020204030204" pitchFamily="34" charset="0"/>
                <a:cs typeface="Arial"/>
                <a:sym typeface="Arial"/>
              </a:rPr>
              <a:t>Tap to Pay sur IPhone</a:t>
            </a:r>
          </a:p>
        </p:txBody>
      </p:sp>
      <p:sp>
        <p:nvSpPr>
          <p:cNvPr id="13" name="Rectangle à coins arrondis 22">
            <a:extLst>
              <a:ext uri="{FF2B5EF4-FFF2-40B4-BE49-F238E27FC236}">
                <a16:creationId xmlns:a16="http://schemas.microsoft.com/office/drawing/2014/main" id="{32BFF587-B124-9AAC-44D2-E35423456A9D}"/>
              </a:ext>
            </a:extLst>
          </p:cNvPr>
          <p:cNvSpPr/>
          <p:nvPr/>
        </p:nvSpPr>
        <p:spPr>
          <a:xfrm>
            <a:off x="7019777" y="2295317"/>
            <a:ext cx="1598139" cy="2497367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C30F0F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7D66C8-CC22-F0F6-650C-9EF760A4AFC8}"/>
              </a:ext>
            </a:extLst>
          </p:cNvPr>
          <p:cNvSpPr/>
          <p:nvPr/>
        </p:nvSpPr>
        <p:spPr>
          <a:xfrm>
            <a:off x="7137714" y="4166625"/>
            <a:ext cx="1279844" cy="4561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spcAft>
                <a:spcPts val="800"/>
              </a:spcAft>
              <a:defRPr/>
            </a:pPr>
            <a:r>
              <a:rPr lang="fr-FR" sz="1067" b="1" i="1" kern="0">
                <a:solidFill>
                  <a:srgbClr val="3E454A">
                    <a:lumMod val="50000"/>
                  </a:srgbClr>
                </a:solidFill>
                <a:ea typeface="Calibri" panose="020F0502020204030204" pitchFamily="34" charset="0"/>
                <a:cs typeface="Arial"/>
                <a:sym typeface="Arial"/>
              </a:rPr>
              <a:t> Gamme des TPE Android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CEB3978-CCC9-5A4A-9890-CBB0BA0C30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669" y="3071569"/>
            <a:ext cx="761528" cy="57543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7DD77E4-B7B6-7041-0CD0-FF57BE47F7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628" y="2346433"/>
            <a:ext cx="1003292" cy="734994"/>
          </a:xfrm>
          <a:prstGeom prst="rect">
            <a:avLst/>
          </a:prstGeom>
        </p:spPr>
      </p:pic>
      <p:sp>
        <p:nvSpPr>
          <p:cNvPr id="17" name="Rectangle à coins arrondis 23">
            <a:extLst>
              <a:ext uri="{FF2B5EF4-FFF2-40B4-BE49-F238E27FC236}">
                <a16:creationId xmlns:a16="http://schemas.microsoft.com/office/drawing/2014/main" id="{ED281E66-A9B3-DF0A-1B13-85FC7117C8EB}"/>
              </a:ext>
            </a:extLst>
          </p:cNvPr>
          <p:cNvSpPr/>
          <p:nvPr/>
        </p:nvSpPr>
        <p:spPr>
          <a:xfrm>
            <a:off x="8915768" y="2346184"/>
            <a:ext cx="1920784" cy="1078788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D7000F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18" name="Image 17" descr="Une image contenant Appareil électronique, gadget, Appareils électroniques, multimédia&#10;&#10;Description générée automatiquement">
            <a:extLst>
              <a:ext uri="{FF2B5EF4-FFF2-40B4-BE49-F238E27FC236}">
                <a16:creationId xmlns:a16="http://schemas.microsoft.com/office/drawing/2014/main" id="{C6097F1F-27A7-734D-1D4E-B6FA258CB2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96936">
            <a:off x="7793207" y="3445941"/>
            <a:ext cx="469847" cy="828889"/>
          </a:xfrm>
          <a:prstGeom prst="rect">
            <a:avLst/>
          </a:prstGeom>
        </p:spPr>
      </p:pic>
      <p:pic>
        <p:nvPicPr>
          <p:cNvPr id="20" name="Picture 2" descr="Résultat de recherche d'images pour &quot;ingenico tetra move 5000&quot;">
            <a:extLst>
              <a:ext uri="{FF2B5EF4-FFF2-40B4-BE49-F238E27FC236}">
                <a16:creationId xmlns:a16="http://schemas.microsoft.com/office/drawing/2014/main" id="{1665A334-7A0B-135B-6D65-862B3BD44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837" y="2480879"/>
            <a:ext cx="545647" cy="67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Résultat de recherche d'images pour &quot;verifone engage v200&quot;">
            <a:extLst>
              <a:ext uri="{FF2B5EF4-FFF2-40B4-BE49-F238E27FC236}">
                <a16:creationId xmlns:a16="http://schemas.microsoft.com/office/drawing/2014/main" id="{6DF87994-9EE7-705F-60FE-ECC0F86A84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5" t="25940" r="8605" b="25940"/>
          <a:stretch/>
        </p:blipFill>
        <p:spPr bwMode="auto">
          <a:xfrm>
            <a:off x="9740342" y="2523406"/>
            <a:ext cx="723697" cy="47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B67B77C-B5FB-C837-DF83-837ADC80149E}"/>
              </a:ext>
            </a:extLst>
          </p:cNvPr>
          <p:cNvSpPr/>
          <p:nvPr/>
        </p:nvSpPr>
        <p:spPr>
          <a:xfrm>
            <a:off x="9303660" y="3002134"/>
            <a:ext cx="1541861" cy="4561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spcAft>
                <a:spcPts val="800"/>
              </a:spcAft>
              <a:defRPr/>
            </a:pPr>
            <a:r>
              <a:rPr lang="fr-FR" sz="1067" b="1" i="1" kern="0">
                <a:solidFill>
                  <a:sysClr val="windowText" lastClr="000000"/>
                </a:solidFill>
                <a:ea typeface="Calibri" panose="020F0502020204030204" pitchFamily="34" charset="0"/>
                <a:cs typeface="Arial"/>
                <a:sym typeface="Arial"/>
              </a:rPr>
              <a:t>Gamme TPE traditionnelle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18C2146-AB34-5A5D-B0D1-4FE6B9B828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63689" y="4078415"/>
            <a:ext cx="335555" cy="676656"/>
          </a:xfrm>
          <a:prstGeom prst="rect">
            <a:avLst/>
          </a:prstGeom>
        </p:spPr>
      </p:pic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BBA1871D-7F48-4D70-4415-7900A033A047}"/>
              </a:ext>
            </a:extLst>
          </p:cNvPr>
          <p:cNvCxnSpPr/>
          <p:nvPr/>
        </p:nvCxnSpPr>
        <p:spPr>
          <a:xfrm>
            <a:off x="6436451" y="1264365"/>
            <a:ext cx="0" cy="4789546"/>
          </a:xfrm>
          <a:prstGeom prst="line">
            <a:avLst/>
          </a:prstGeom>
          <a:noFill/>
          <a:ln w="28575" cap="flat" cmpd="sng" algn="ctr">
            <a:solidFill>
              <a:srgbClr val="D7000F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448720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-15764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Avantages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8EA2613-59BB-B162-48A0-C12F2F06FC06}"/>
              </a:ext>
            </a:extLst>
          </p:cNvPr>
          <p:cNvSpPr/>
          <p:nvPr/>
        </p:nvSpPr>
        <p:spPr>
          <a:xfrm>
            <a:off x="5183651" y="3690143"/>
            <a:ext cx="2922507" cy="2680362"/>
          </a:xfrm>
          <a:prstGeom prst="roundRect">
            <a:avLst>
              <a:gd name="adj" fmla="val 9833"/>
            </a:avLst>
          </a:prstGeom>
          <a:solidFill>
            <a:srgbClr val="EAEAEA"/>
          </a:solidFill>
          <a:ln w="12700" cap="flat" cmpd="sng" algn="ctr">
            <a:noFill/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153176F-3EBC-F05C-A59F-87B89552A939}"/>
              </a:ext>
            </a:extLst>
          </p:cNvPr>
          <p:cNvSpPr txBox="1"/>
          <p:nvPr/>
        </p:nvSpPr>
        <p:spPr>
          <a:xfrm>
            <a:off x="5437443" y="3722878"/>
            <a:ext cx="25951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all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</a:rPr>
              <a:t>ECONOMIE D’ACHAT DE MATERIEL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533E69E-F488-CE96-3799-D202311E1FE1}"/>
              </a:ext>
            </a:extLst>
          </p:cNvPr>
          <p:cNvSpPr txBox="1"/>
          <p:nvPr/>
        </p:nvSpPr>
        <p:spPr>
          <a:xfrm>
            <a:off x="5183652" y="5539507"/>
            <a:ext cx="29147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Pas besoin d’investir dans un terminal de paiement  ou un boitier supplémentaire, le smartphone suffit. </a:t>
            </a:r>
          </a:p>
        </p:txBody>
      </p:sp>
      <p:pic>
        <p:nvPicPr>
          <p:cNvPr id="10" name="Image 9" descr="Une image contenant personne, habits, mur, Visage humain&#10;&#10;Description générée automatiquement">
            <a:extLst>
              <a:ext uri="{FF2B5EF4-FFF2-40B4-BE49-F238E27FC236}">
                <a16:creationId xmlns:a16="http://schemas.microsoft.com/office/drawing/2014/main" id="{09803FDB-7670-B053-DF80-40E35BF144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9" t="1" b="36317"/>
          <a:stretch/>
        </p:blipFill>
        <p:spPr>
          <a:xfrm>
            <a:off x="5311672" y="4278833"/>
            <a:ext cx="2512109" cy="1221944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62BBDCA-EC4C-5416-2335-22A2A52E9C07}"/>
              </a:ext>
            </a:extLst>
          </p:cNvPr>
          <p:cNvSpPr/>
          <p:nvPr/>
        </p:nvSpPr>
        <p:spPr>
          <a:xfrm>
            <a:off x="8595760" y="3712289"/>
            <a:ext cx="2961535" cy="2658215"/>
          </a:xfrm>
          <a:prstGeom prst="roundRect">
            <a:avLst>
              <a:gd name="adj" fmla="val 10144"/>
            </a:avLst>
          </a:prstGeom>
          <a:solidFill>
            <a:srgbClr val="EAEAEA"/>
          </a:solidFill>
          <a:ln w="12700" cap="flat" cmpd="sng" algn="ctr">
            <a:noFill/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CC7EB79-2537-E899-C7CB-7F1CEF98255A}"/>
              </a:ext>
            </a:extLst>
          </p:cNvPr>
          <p:cNvSpPr/>
          <p:nvPr/>
        </p:nvSpPr>
        <p:spPr>
          <a:xfrm>
            <a:off x="5183652" y="838892"/>
            <a:ext cx="2922507" cy="2740336"/>
          </a:xfrm>
          <a:prstGeom prst="roundRect">
            <a:avLst>
              <a:gd name="adj" fmla="val 11582"/>
            </a:avLst>
          </a:prstGeom>
          <a:solidFill>
            <a:srgbClr val="EAEAEA"/>
          </a:solidFill>
          <a:ln w="12700" cap="flat" cmpd="sng" algn="ctr">
            <a:noFill/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AE0AE6D-F0C9-316A-EF8A-B77E97939263}"/>
              </a:ext>
            </a:extLst>
          </p:cNvPr>
          <p:cNvSpPr/>
          <p:nvPr/>
        </p:nvSpPr>
        <p:spPr>
          <a:xfrm>
            <a:off x="8598736" y="838892"/>
            <a:ext cx="2961535" cy="2740336"/>
          </a:xfrm>
          <a:prstGeom prst="roundRect">
            <a:avLst>
              <a:gd name="adj" fmla="val 7845"/>
            </a:avLst>
          </a:prstGeom>
          <a:solidFill>
            <a:srgbClr val="EAEAEA"/>
          </a:solidFill>
          <a:ln w="12700" cap="flat" cmpd="sng" algn="ctr">
            <a:noFill/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37CCFBF-2FB3-EC57-C60D-F35D73D677B2}"/>
              </a:ext>
            </a:extLst>
          </p:cNvPr>
          <p:cNvSpPr txBox="1"/>
          <p:nvPr/>
        </p:nvSpPr>
        <p:spPr>
          <a:xfrm>
            <a:off x="8750186" y="976402"/>
            <a:ext cx="25951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all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</a:rPr>
              <a:t>SECURITE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976D9CD-06AE-3596-5E06-54AFA825B3A9}"/>
              </a:ext>
            </a:extLst>
          </p:cNvPr>
          <p:cNvSpPr txBox="1"/>
          <p:nvPr/>
        </p:nvSpPr>
        <p:spPr>
          <a:xfrm>
            <a:off x="5141108" y="986026"/>
            <a:ext cx="27656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all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</a:rPr>
              <a:t>FLEXIBILITE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99F0137-AE78-763B-366A-738FE7B6F6F5}"/>
              </a:ext>
            </a:extLst>
          </p:cNvPr>
          <p:cNvSpPr txBox="1"/>
          <p:nvPr/>
        </p:nvSpPr>
        <p:spPr>
          <a:xfrm>
            <a:off x="5104791" y="2525821"/>
            <a:ext cx="28542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Offre sans engagement de durée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Idéal pour des besoins d’encaissement ponctuels ou complémentaires (période d’affluence…)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55C00CA-EF33-2CBA-0419-29760EFD872F}"/>
              </a:ext>
            </a:extLst>
          </p:cNvPr>
          <p:cNvSpPr txBox="1"/>
          <p:nvPr/>
        </p:nvSpPr>
        <p:spPr>
          <a:xfrm>
            <a:off x="8595759" y="2681298"/>
            <a:ext cx="30873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Solution offrant la même sécurité que les terminaux de paiement traditionnels et respectant les derniers standards sécuritaires/réglementaires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742375F-EE71-5147-A617-541B5E6F44B3}"/>
              </a:ext>
            </a:extLst>
          </p:cNvPr>
          <p:cNvSpPr txBox="1"/>
          <p:nvPr/>
        </p:nvSpPr>
        <p:spPr>
          <a:xfrm>
            <a:off x="8728930" y="3820218"/>
            <a:ext cx="25951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all" spc="0" normalizeH="0" baseline="0" noProof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</a:rPr>
              <a:t>expérience client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A1F2343-BD8D-E5DE-0543-E2F171AEAE33}"/>
              </a:ext>
            </a:extLst>
          </p:cNvPr>
          <p:cNvSpPr txBox="1"/>
          <p:nvPr/>
        </p:nvSpPr>
        <p:spPr>
          <a:xfrm>
            <a:off x="8663032" y="5631839"/>
            <a:ext cx="29528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Tap to </a:t>
            </a:r>
            <a:r>
              <a:rPr kumimoji="0" lang="fr-FR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pay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élimine le passage en caisse et permet une expérience client sans couture. </a:t>
            </a:r>
          </a:p>
        </p:txBody>
      </p:sp>
      <p:pic>
        <p:nvPicPr>
          <p:cNvPr id="21" name="Picture 14">
            <a:extLst>
              <a:ext uri="{FF2B5EF4-FFF2-40B4-BE49-F238E27FC236}">
                <a16:creationId xmlns:a16="http://schemas.microsoft.com/office/drawing/2014/main" id="{B3894075-B964-E9B9-1D00-D230309E5B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59"/>
          <a:stretch/>
        </p:blipFill>
        <p:spPr bwMode="auto">
          <a:xfrm>
            <a:off x="8728930" y="4240867"/>
            <a:ext cx="2616433" cy="126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 21" descr="Une image contenant scène, Grand magasin, intérieur, lobby&#10;&#10;Description générée automatiquement">
            <a:extLst>
              <a:ext uri="{FF2B5EF4-FFF2-40B4-BE49-F238E27FC236}">
                <a16:creationId xmlns:a16="http://schemas.microsoft.com/office/drawing/2014/main" id="{7B68E18B-A19D-94B1-4497-DFA96C38575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5" r="4291" b="15028"/>
          <a:stretch/>
        </p:blipFill>
        <p:spPr>
          <a:xfrm>
            <a:off x="5257190" y="1331547"/>
            <a:ext cx="2775430" cy="1170470"/>
          </a:xfrm>
          <a:prstGeom prst="rect">
            <a:avLst/>
          </a:prstGeom>
        </p:spPr>
      </p:pic>
      <p:pic>
        <p:nvPicPr>
          <p:cNvPr id="23" name="Image 22" descr="Une image contenant personne, clavier, ordinateur, ordinateur portable&#10;&#10;Description générée automatiquement">
            <a:extLst>
              <a:ext uri="{FF2B5EF4-FFF2-40B4-BE49-F238E27FC236}">
                <a16:creationId xmlns:a16="http://schemas.microsoft.com/office/drawing/2014/main" id="{82867599-4741-A582-A82E-497A4E537ED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76" t="18750" r="4145" b="44230"/>
          <a:stretch/>
        </p:blipFill>
        <p:spPr>
          <a:xfrm>
            <a:off x="8761894" y="1322619"/>
            <a:ext cx="2658099" cy="1259690"/>
          </a:xfrm>
          <a:prstGeom prst="rect">
            <a:avLst/>
          </a:prstGeom>
        </p:spPr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C1B5EC1B-3F3F-0DEE-03A7-50A6FB9290C4}"/>
              </a:ext>
            </a:extLst>
          </p:cNvPr>
          <p:cNvSpPr/>
          <p:nvPr/>
        </p:nvSpPr>
        <p:spPr>
          <a:xfrm>
            <a:off x="601491" y="1616147"/>
            <a:ext cx="4079064" cy="1973970"/>
          </a:xfrm>
          <a:prstGeom prst="roundRect">
            <a:avLst/>
          </a:prstGeom>
          <a:solidFill>
            <a:srgbClr val="EAEAEA"/>
          </a:solidFill>
          <a:ln w="12700" cap="flat" cmpd="sng" algn="ctr">
            <a:noFill/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ECBC7FE-404B-C8AB-F40B-7C695C5F16E0}"/>
              </a:ext>
            </a:extLst>
          </p:cNvPr>
          <p:cNvSpPr txBox="1"/>
          <p:nvPr/>
        </p:nvSpPr>
        <p:spPr>
          <a:xfrm>
            <a:off x="1213257" y="1691636"/>
            <a:ext cx="26153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all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</a:rPr>
              <a:t>Facilité d’utilisation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4CC86A0-E47A-9AC9-D7F0-74CBE28FDF59}"/>
              </a:ext>
            </a:extLst>
          </p:cNvPr>
          <p:cNvSpPr txBox="1"/>
          <p:nvPr/>
        </p:nvSpPr>
        <p:spPr>
          <a:xfrm>
            <a:off x="601491" y="3235792"/>
            <a:ext cx="41985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Solution intuitive, facile à installer et à utiliser </a:t>
            </a:r>
          </a:p>
        </p:txBody>
      </p:sp>
      <p:pic>
        <p:nvPicPr>
          <p:cNvPr id="27" name="Picture 4">
            <a:extLst>
              <a:ext uri="{FF2B5EF4-FFF2-40B4-BE49-F238E27FC236}">
                <a16:creationId xmlns:a16="http://schemas.microsoft.com/office/drawing/2014/main" id="{C91BC71C-9ACC-493A-063E-5E0275940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91869" y="2024010"/>
            <a:ext cx="2658099" cy="117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E0021684-DBB5-B892-4486-C03281D6C21B}"/>
              </a:ext>
            </a:extLst>
          </p:cNvPr>
          <p:cNvSpPr/>
          <p:nvPr/>
        </p:nvSpPr>
        <p:spPr>
          <a:xfrm>
            <a:off x="601491" y="3747475"/>
            <a:ext cx="4079063" cy="2530541"/>
          </a:xfrm>
          <a:prstGeom prst="roundRect">
            <a:avLst>
              <a:gd name="adj" fmla="val 7667"/>
            </a:avLst>
          </a:prstGeom>
          <a:solidFill>
            <a:srgbClr val="EAEAEA"/>
          </a:solidFill>
          <a:ln w="12700" cap="flat" cmpd="sng" algn="ctr">
            <a:noFill/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1792D1A-0990-435D-6A1F-ECE3F3BB6338}"/>
              </a:ext>
            </a:extLst>
          </p:cNvPr>
          <p:cNvSpPr txBox="1"/>
          <p:nvPr/>
        </p:nvSpPr>
        <p:spPr>
          <a:xfrm>
            <a:off x="1169616" y="3789946"/>
            <a:ext cx="27026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all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</a:rPr>
              <a:t>MOBILITE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BE528B8-1D04-9C7E-B81E-CB564566C5C6}"/>
              </a:ext>
            </a:extLst>
          </p:cNvPr>
          <p:cNvSpPr txBox="1"/>
          <p:nvPr/>
        </p:nvSpPr>
        <p:spPr>
          <a:xfrm>
            <a:off x="608778" y="5262353"/>
            <a:ext cx="40790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Toujours à portée de main, en permanence dans la  poche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Pour encaisser partout : à l’intérieur ou à l’extérieur du point de vente, en déplacement ou au domicile du client</a:t>
            </a:r>
          </a:p>
        </p:txBody>
      </p:sp>
      <p:pic>
        <p:nvPicPr>
          <p:cNvPr id="31" name="Image 30" descr="Une image contenant herbe, plein air, personne, plante&#10;&#10;Description générée automatiquement">
            <a:extLst>
              <a:ext uri="{FF2B5EF4-FFF2-40B4-BE49-F238E27FC236}">
                <a16:creationId xmlns:a16="http://schemas.microsoft.com/office/drawing/2014/main" id="{8C4DC26F-BDD8-824C-7689-FF951DAFB59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73" b="23462"/>
          <a:stretch/>
        </p:blipFill>
        <p:spPr>
          <a:xfrm>
            <a:off x="1159042" y="4074005"/>
            <a:ext cx="2702603" cy="118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509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3CB333-3DBB-E824-B17C-D1BC7F1723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Parcours de paiement</a:t>
            </a:r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6C24E9B3-06A7-3D21-4A44-8EBAD9BB1E16}"/>
              </a:ext>
            </a:extLst>
          </p:cNvPr>
          <p:cNvSpPr txBox="1">
            <a:spLocks/>
          </p:cNvSpPr>
          <p:nvPr/>
        </p:nvSpPr>
        <p:spPr>
          <a:xfrm>
            <a:off x="1001483" y="1165137"/>
            <a:ext cx="10445503" cy="43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Paiement &lt; 50 €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Picture 2" descr="30 Euro Photos | Adobe Stock">
            <a:extLst>
              <a:ext uri="{FF2B5EF4-FFF2-40B4-BE49-F238E27FC236}">
                <a16:creationId xmlns:a16="http://schemas.microsoft.com/office/drawing/2014/main" id="{8049F59E-9FD9-8685-303C-D4D99920F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996" b="91604" l="8600" r="91100">
                        <a14:foregroundMark x1="32300" y1="8996" x2="39500" y2="10795"/>
                        <a14:foregroundMark x1="39500" y1="10795" x2="45200" y2="15442"/>
                        <a14:foregroundMark x1="68263" y1="33882" x2="69700" y2="35082"/>
                        <a14:foregroundMark x1="46000" y1="15292" x2="57538" y2="24927"/>
                        <a14:foregroundMark x1="69700" y1="35082" x2="85400" y2="39580"/>
                        <a14:foregroundMark x1="85100" y1="88906" x2="80300" y2="94003"/>
                        <a14:foregroundMark x1="73436" y1="92728" x2="69000" y2="91904"/>
                        <a14:foregroundMark x1="75340" y1="93082" x2="75100" y2="93037"/>
                        <a14:foregroundMark x1="69000" y1="91904" x2="66300" y2="89655"/>
                        <a14:foregroundMark x1="64300" y1="87406" x2="61600" y2="87256"/>
                        <a14:foregroundMark x1="10400" y1="56522" x2="8600" y2="65967"/>
                        <a14:foregroundMark x1="8600" y1="65967" x2="10800" y2="69115"/>
                        <a14:foregroundMark x1="91100" y1="48726" x2="91100" y2="48726"/>
                        <a14:backgroundMark x1="58300" y1="23988" x2="62600" y2="29985"/>
                        <a14:backgroundMark x1="62600" y1="29985" x2="69700" y2="31934"/>
                        <a14:backgroundMark x1="68700" y1="34033" x2="68700" y2="34033"/>
                        <a14:backgroundMark x1="75200" y1="93103" x2="74200" y2="96252"/>
                        <a14:backgroundMark x1="75200" y1="93403" x2="80500" y2="93703"/>
                        <a14:backgroundMark x1="80500" y1="93703" x2="81000" y2="940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4085"/>
            <a:ext cx="1182375" cy="78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46FB7E4-244D-23FF-AB40-EE04D895DC55}"/>
              </a:ext>
            </a:extLst>
          </p:cNvPr>
          <p:cNvSpPr txBox="1"/>
          <p:nvPr/>
        </p:nvSpPr>
        <p:spPr>
          <a:xfrm rot="16200000">
            <a:off x="-1684342" y="3744145"/>
            <a:ext cx="4258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kern="0" dirty="0">
                <a:solidFill>
                  <a:srgbClr val="000000"/>
                </a:solidFill>
                <a:cs typeface="Arial"/>
                <a:sym typeface="Arial"/>
              </a:rPr>
              <a:t>Compatibilité Apple : à partir de </a:t>
            </a:r>
            <a:r>
              <a:rPr lang="fr-FR" sz="1200" b="1" kern="0" dirty="0" err="1">
                <a:solidFill>
                  <a:srgbClr val="000000"/>
                </a:solidFill>
                <a:cs typeface="Arial"/>
                <a:sym typeface="Arial"/>
              </a:rPr>
              <a:t>l’Iphone</a:t>
            </a:r>
            <a:r>
              <a:rPr lang="fr-FR" sz="1200" b="1" kern="0" dirty="0">
                <a:solidFill>
                  <a:srgbClr val="000000"/>
                </a:solidFill>
                <a:cs typeface="Arial"/>
                <a:sym typeface="Arial"/>
              </a:rPr>
              <a:t> XS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DF362E9-D6A1-5F19-390B-751720D7E5B5}"/>
              </a:ext>
            </a:extLst>
          </p:cNvPr>
          <p:cNvGrpSpPr/>
          <p:nvPr/>
        </p:nvGrpSpPr>
        <p:grpSpPr>
          <a:xfrm>
            <a:off x="9710274" y="1111290"/>
            <a:ext cx="2212408" cy="4464000"/>
            <a:chOff x="7814519" y="1296727"/>
            <a:chExt cx="1659306" cy="3348000"/>
          </a:xfrm>
        </p:grpSpPr>
        <p:pic>
          <p:nvPicPr>
            <p:cNvPr id="11" name="Image 10" descr="Une image contenant texte, capture d’écran, Police, logiciel&#10;&#10;Description générée automatiquement">
              <a:extLst>
                <a:ext uri="{FF2B5EF4-FFF2-40B4-BE49-F238E27FC236}">
                  <a16:creationId xmlns:a16="http://schemas.microsoft.com/office/drawing/2014/main" id="{9BEFC696-A907-4944-4BEB-E7EE3B6CA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05088" y="1363028"/>
              <a:ext cx="1498703" cy="3243347"/>
            </a:xfrm>
            <a:prstGeom prst="roundRect">
              <a:avLst>
                <a:gd name="adj" fmla="val 12599"/>
              </a:avLst>
            </a:prstGeom>
          </p:spPr>
        </p:pic>
        <p:pic>
          <p:nvPicPr>
            <p:cNvPr id="12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DDEF743E-4889-6F8C-E603-EFDCC29A8C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4519" y="1296727"/>
              <a:ext cx="1659306" cy="3348000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9418BCB-1972-6E3A-AE45-6C15E52AB404}"/>
              </a:ext>
            </a:extLst>
          </p:cNvPr>
          <p:cNvGrpSpPr/>
          <p:nvPr/>
        </p:nvGrpSpPr>
        <p:grpSpPr>
          <a:xfrm>
            <a:off x="3756965" y="1712256"/>
            <a:ext cx="2212408" cy="4464000"/>
            <a:chOff x="3743908" y="1284192"/>
            <a:chExt cx="1659306" cy="3348000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97CD0736-CBC2-01B9-3097-9AA0557803BA}"/>
                </a:ext>
              </a:extLst>
            </p:cNvPr>
            <p:cNvGrpSpPr/>
            <p:nvPr/>
          </p:nvGrpSpPr>
          <p:grpSpPr>
            <a:xfrm>
              <a:off x="3830436" y="1350493"/>
              <a:ext cx="1497475" cy="3243347"/>
              <a:chOff x="3830436" y="1350493"/>
              <a:chExt cx="1497475" cy="3243347"/>
            </a:xfrm>
          </p:grpSpPr>
          <p:pic>
            <p:nvPicPr>
              <p:cNvPr id="16" name="x_x_image003.png@01D9E4DD.CFCE9D30">
                <a:extLst>
                  <a:ext uri="{FF2B5EF4-FFF2-40B4-BE49-F238E27FC236}">
                    <a16:creationId xmlns:a16="http://schemas.microsoft.com/office/drawing/2014/main" id="{390DAC1A-5BF7-8A15-75A8-20A6CC6A1D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436" y="1350493"/>
                <a:ext cx="1497475" cy="3243347"/>
              </a:xfrm>
              <a:prstGeom prst="roundRect">
                <a:avLst>
                  <a:gd name="adj" fmla="val 12693"/>
                </a:avLst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71AFE850-940B-C064-EFE8-6D321415291E}"/>
                  </a:ext>
                </a:extLst>
              </p:cNvPr>
              <p:cNvSpPr/>
              <p:nvPr/>
            </p:nvSpPr>
            <p:spPr>
              <a:xfrm>
                <a:off x="3830436" y="4158038"/>
                <a:ext cx="1497475" cy="422579"/>
              </a:xfrm>
              <a:prstGeom prst="roundRect">
                <a:avLst>
                  <a:gd name="adj" fmla="val 26190"/>
                </a:avLst>
              </a:prstGeom>
              <a:solidFill>
                <a:srgbClr val="313E4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A43AB18-063B-9533-E354-0292BEAE7BA6}"/>
                  </a:ext>
                </a:extLst>
              </p:cNvPr>
              <p:cNvSpPr/>
              <p:nvPr/>
            </p:nvSpPr>
            <p:spPr>
              <a:xfrm>
                <a:off x="4067944" y="3109349"/>
                <a:ext cx="831500" cy="249900"/>
              </a:xfrm>
              <a:prstGeom prst="rect">
                <a:avLst/>
              </a:prstGeom>
              <a:solidFill>
                <a:srgbClr val="12181B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  <a:sym typeface="Arial"/>
                  </a:rPr>
                  <a:t>1,00</a:t>
                </a:r>
              </a:p>
            </p:txBody>
          </p:sp>
        </p:grpSp>
        <p:pic>
          <p:nvPicPr>
            <p:cNvPr id="15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36A83BDC-F325-EE85-3CF9-E924152C4F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3908" y="1284192"/>
              <a:ext cx="1659306" cy="3348000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3ACE7B6-A33F-045E-E106-93CD5054CA68}"/>
              </a:ext>
            </a:extLst>
          </p:cNvPr>
          <p:cNvGrpSpPr/>
          <p:nvPr/>
        </p:nvGrpSpPr>
        <p:grpSpPr>
          <a:xfrm>
            <a:off x="1003272" y="1712256"/>
            <a:ext cx="2212408" cy="4464000"/>
            <a:chOff x="752454" y="1284192"/>
            <a:chExt cx="1659306" cy="334800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95107754-14FE-276A-E22B-7DF3C253027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52454" y="1284192"/>
              <a:ext cx="1659306" cy="3348000"/>
              <a:chOff x="449812" y="1284192"/>
              <a:chExt cx="1765493" cy="3562255"/>
            </a:xfrm>
          </p:grpSpPr>
          <p:pic>
            <p:nvPicPr>
              <p:cNvPr id="23" name="Image 22" descr="Une image contenant texte, capture d’écran, Police, nombre&#10;&#10;Description générée automatiquement">
                <a:extLst>
                  <a:ext uri="{FF2B5EF4-FFF2-40B4-BE49-F238E27FC236}">
                    <a16:creationId xmlns:a16="http://schemas.microsoft.com/office/drawing/2014/main" id="{FD05C1C5-9C9C-F8DD-FA9B-8053845462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5081" y="1347187"/>
                <a:ext cx="1571571" cy="3401040"/>
              </a:xfrm>
              <a:prstGeom prst="rect">
                <a:avLst/>
              </a:prstGeom>
            </p:spPr>
          </p:pic>
          <p:pic>
            <p:nvPicPr>
              <p:cNvPr id="24" name="Picture 4" descr="Mockup gratuit de Apple iPhone 13 (2021) en HD au format PNG et PSD avec  fond transparent">
                <a:extLst>
                  <a:ext uri="{FF2B5EF4-FFF2-40B4-BE49-F238E27FC236}">
                    <a16:creationId xmlns:a16="http://schemas.microsoft.com/office/drawing/2014/main" id="{3D726E71-549A-3BCF-A535-9201B40FE2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812" y="1284192"/>
                <a:ext cx="1765493" cy="3562255"/>
              </a:xfrm>
              <a:prstGeom prst="roundRect">
                <a:avLst>
                  <a:gd name="adj" fmla="val 0"/>
                </a:avLst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AF4DC5A-F1FE-BB82-B0AA-71E04C7A452E}"/>
                </a:ext>
              </a:extLst>
            </p:cNvPr>
            <p:cNvSpPr/>
            <p:nvPr/>
          </p:nvSpPr>
          <p:spPr>
            <a:xfrm>
              <a:off x="1093743" y="4225311"/>
              <a:ext cx="885969" cy="14401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B7969A6-863F-8BBA-028E-F59C85B214A1}"/>
                </a:ext>
              </a:extLst>
            </p:cNvPr>
            <p:cNvSpPr/>
            <p:nvPr/>
          </p:nvSpPr>
          <p:spPr>
            <a:xfrm>
              <a:off x="1943850" y="1484730"/>
              <a:ext cx="323894" cy="14401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endParaRPr>
            </a:p>
          </p:txBody>
        </p:sp>
      </p:grpSp>
      <p:cxnSp>
        <p:nvCxnSpPr>
          <p:cNvPr id="28" name="Connecteur : en angle 27">
            <a:extLst>
              <a:ext uri="{FF2B5EF4-FFF2-40B4-BE49-F238E27FC236}">
                <a16:creationId xmlns:a16="http://schemas.microsoft.com/office/drawing/2014/main" id="{65FB6069-E0E7-9DD3-7664-0E27A719C3EE}"/>
              </a:ext>
            </a:extLst>
          </p:cNvPr>
          <p:cNvCxnSpPr>
            <a:cxnSpLocks/>
          </p:cNvCxnSpPr>
          <p:nvPr/>
        </p:nvCxnSpPr>
        <p:spPr>
          <a:xfrm flipV="1">
            <a:off x="5669066" y="771695"/>
            <a:ext cx="1147279" cy="384204"/>
          </a:xfrm>
          <a:prstGeom prst="bentConnector3">
            <a:avLst/>
          </a:prstGeom>
          <a:noFill/>
          <a:ln w="6350" cap="flat" cmpd="sng" algn="ctr">
            <a:solidFill>
              <a:srgbClr val="D7000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25DB6133-A670-8192-9326-872E3D0900D9}"/>
              </a:ext>
            </a:extLst>
          </p:cNvPr>
          <p:cNvSpPr/>
          <p:nvPr/>
        </p:nvSpPr>
        <p:spPr>
          <a:xfrm>
            <a:off x="6522935" y="412127"/>
            <a:ext cx="3221140" cy="1061577"/>
          </a:xfrm>
          <a:prstGeom prst="roundRect">
            <a:avLst/>
          </a:prstGeom>
          <a:solidFill>
            <a:srgbClr val="FFFFFF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</a:rPr>
              <a:t>L’antenne NFC de 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</a:rPr>
              <a:t>l’Iphone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</a:rPr>
              <a:t> se trouve toujours sur la tête  du smartphone.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</a:rPr>
              <a:t>Moyens de paiement autorisés : Cartes bancaires, Apple Pay, Samsung Pay..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EC88219-223B-3A97-DAEF-F3BD3EB2C151}"/>
              </a:ext>
            </a:extLst>
          </p:cNvPr>
          <p:cNvSpPr txBox="1"/>
          <p:nvPr/>
        </p:nvSpPr>
        <p:spPr>
          <a:xfrm>
            <a:off x="493631" y="6176256"/>
            <a:ext cx="31872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1.Saisie du montant à payer par le commerçant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192AA42-8B50-D0CE-D131-E78D3DAAFEAA}"/>
              </a:ext>
            </a:extLst>
          </p:cNvPr>
          <p:cNvSpPr txBox="1"/>
          <p:nvPr/>
        </p:nvSpPr>
        <p:spPr>
          <a:xfrm>
            <a:off x="6626188" y="6184263"/>
            <a:ext cx="19813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3. Affichage du ticket client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A17B782-F4FE-3104-D19C-3A6340326DE6}"/>
              </a:ext>
            </a:extLst>
          </p:cNvPr>
          <p:cNvSpPr txBox="1"/>
          <p:nvPr/>
        </p:nvSpPr>
        <p:spPr>
          <a:xfrm>
            <a:off x="8878503" y="5561910"/>
            <a:ext cx="331349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4. Envoi du ticket par mail au client ( facultatif) </a:t>
            </a:r>
          </a:p>
          <a:p>
            <a:pPr algn="ctr"/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La télécollecte </a:t>
            </a:r>
            <a:r>
              <a:rPr lang="fr-FR" sz="1100" b="1" kern="0" dirty="0">
                <a:solidFill>
                  <a:srgbClr val="C30F0F"/>
                </a:solidFill>
                <a:cs typeface="Arial"/>
                <a:sym typeface="Arial"/>
              </a:rPr>
              <a:t>est automatique et les fonds sont crédités à J+1 sur le compte du client. </a:t>
            </a:r>
          </a:p>
          <a:p>
            <a:pPr algn="ctr"/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Le commerçant peut consulter un récapitulatif de ses transactions sur son application.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DE34C6DF-11F1-2C99-1F9D-29B46F59E4DA}"/>
              </a:ext>
            </a:extLst>
          </p:cNvPr>
          <p:cNvSpPr txBox="1"/>
          <p:nvPr/>
        </p:nvSpPr>
        <p:spPr>
          <a:xfrm>
            <a:off x="3756965" y="6152232"/>
            <a:ext cx="24137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2. Présentation de la carte bancaire par le client</a:t>
            </a:r>
          </a:p>
        </p:txBody>
      </p:sp>
      <p:pic>
        <p:nvPicPr>
          <p:cNvPr id="34" name="Image 33" descr="Une image contenant texte, personne, livre, ongle&#10;&#10;Description générée automatiquement">
            <a:extLst>
              <a:ext uri="{FF2B5EF4-FFF2-40B4-BE49-F238E27FC236}">
                <a16:creationId xmlns:a16="http://schemas.microsoft.com/office/drawing/2014/main" id="{C91EB63C-AA8E-28AB-9D28-EEDD44000B4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71"/>
          <a:stretch/>
        </p:blipFill>
        <p:spPr>
          <a:xfrm rot="599518">
            <a:off x="3874183" y="476501"/>
            <a:ext cx="4296658" cy="3296192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9F981BB5-AAEF-8952-AC99-D0892066B631}"/>
              </a:ext>
            </a:extLst>
          </p:cNvPr>
          <p:cNvGrpSpPr/>
          <p:nvPr/>
        </p:nvGrpSpPr>
        <p:grpSpPr>
          <a:xfrm>
            <a:off x="6510659" y="1712256"/>
            <a:ext cx="2212408" cy="4464000"/>
            <a:chOff x="6032738" y="1296727"/>
            <a:chExt cx="1659306" cy="3348000"/>
          </a:xfrm>
        </p:grpSpPr>
        <p:pic>
          <p:nvPicPr>
            <p:cNvPr id="26" name="Image 25" descr="Une image contenant texte, capture d’écran, Police, nombre&#10;&#10;Description générée automatiquement">
              <a:extLst>
                <a:ext uri="{FF2B5EF4-FFF2-40B4-BE49-F238E27FC236}">
                  <a16:creationId xmlns:a16="http://schemas.microsoft.com/office/drawing/2014/main" id="{1082148D-395E-BD2E-CB2C-9033359BB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35928" y="1352668"/>
              <a:ext cx="1498508" cy="3242924"/>
            </a:xfrm>
            <a:prstGeom prst="roundRect">
              <a:avLst>
                <a:gd name="adj" fmla="val 11073"/>
              </a:avLst>
            </a:prstGeom>
          </p:spPr>
        </p:pic>
        <p:pic>
          <p:nvPicPr>
            <p:cNvPr id="27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C35260EA-A59A-1AF5-CBE5-55217A0FD3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2738" y="1296727"/>
              <a:ext cx="1659306" cy="3348000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97154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426B48F-BAF0-56C1-8CF4-779657A14B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Parcours de paiement</a:t>
            </a:r>
          </a:p>
        </p:txBody>
      </p:sp>
      <p:pic>
        <p:nvPicPr>
          <p:cNvPr id="55" name="Picture 2" descr="Billet de 50 euros — Wikipédia">
            <a:extLst>
              <a:ext uri="{FF2B5EF4-FFF2-40B4-BE49-F238E27FC236}">
                <a16:creationId xmlns:a16="http://schemas.microsoft.com/office/drawing/2014/main" id="{79C5EC7E-6434-8CEB-B45E-C77CCCB4D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8757">
            <a:off x="129158" y="976747"/>
            <a:ext cx="882325" cy="48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1 euro - Chypre – Numista">
            <a:extLst>
              <a:ext uri="{FF2B5EF4-FFF2-40B4-BE49-F238E27FC236}">
                <a16:creationId xmlns:a16="http://schemas.microsoft.com/office/drawing/2014/main" id="{8FD48C0A-C6B7-1799-DFB5-D8D868997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57" y="1176475"/>
            <a:ext cx="370114" cy="37011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ZoneTexte 56">
            <a:extLst>
              <a:ext uri="{FF2B5EF4-FFF2-40B4-BE49-F238E27FC236}">
                <a16:creationId xmlns:a16="http://schemas.microsoft.com/office/drawing/2014/main" id="{0AB81176-A421-8BE4-7CC7-AAE68BB9CAE1}"/>
              </a:ext>
            </a:extLst>
          </p:cNvPr>
          <p:cNvSpPr txBox="1"/>
          <p:nvPr/>
        </p:nvSpPr>
        <p:spPr>
          <a:xfrm>
            <a:off x="4823725" y="1223050"/>
            <a:ext cx="21680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kern="0" dirty="0">
                <a:solidFill>
                  <a:srgbClr val="C00000"/>
                </a:solidFill>
                <a:cs typeface="Arial"/>
                <a:sym typeface="Arial"/>
              </a:rPr>
              <a:t>Saisie obligatoire du code PIN si le paiement est &gt;50€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3DD5B22E-00B2-8914-7781-2E631514F58C}"/>
              </a:ext>
            </a:extLst>
          </p:cNvPr>
          <p:cNvSpPr txBox="1"/>
          <p:nvPr/>
        </p:nvSpPr>
        <p:spPr>
          <a:xfrm>
            <a:off x="7303693" y="6127019"/>
            <a:ext cx="19813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4. Affichage du ticket client </a:t>
            </a:r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19A62D7A-8581-102F-58E2-69A29CFAEEE3}"/>
              </a:ext>
            </a:extLst>
          </p:cNvPr>
          <p:cNvSpPr/>
          <p:nvPr/>
        </p:nvSpPr>
        <p:spPr>
          <a:xfrm>
            <a:off x="6635837" y="191965"/>
            <a:ext cx="2812878" cy="1061577"/>
          </a:xfrm>
          <a:prstGeom prst="roundRect">
            <a:avLst/>
          </a:prstGeom>
          <a:solidFill>
            <a:srgbClr val="FFFFFF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 saisie du code s’affiche si le client effectue un paiement &gt;50€  par carte bancaire physique. S’ il paye via son </a:t>
            </a:r>
            <a:r>
              <a:rPr kumimoji="0" lang="fr-FR" sz="1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wallet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(Apple </a:t>
            </a:r>
            <a:r>
              <a:rPr kumimoji="0" lang="fr-FR" sz="1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Pay,Samsung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Pay..) la saisie du code n’est pas obligatoire. </a:t>
            </a:r>
          </a:p>
        </p:txBody>
      </p: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9615054E-1B47-B1DB-92DE-145A1B15CBB8}"/>
              </a:ext>
            </a:extLst>
          </p:cNvPr>
          <p:cNvGrpSpPr/>
          <p:nvPr/>
        </p:nvGrpSpPr>
        <p:grpSpPr>
          <a:xfrm>
            <a:off x="2193896" y="538527"/>
            <a:ext cx="4296658" cy="6013881"/>
            <a:chOff x="4611507" y="642050"/>
            <a:chExt cx="4296658" cy="6013881"/>
          </a:xfrm>
        </p:grpSpPr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295C967E-190E-D761-DAC8-D750941576CD}"/>
                </a:ext>
              </a:extLst>
            </p:cNvPr>
            <p:cNvSpPr txBox="1"/>
            <p:nvPr/>
          </p:nvSpPr>
          <p:spPr>
            <a:xfrm>
              <a:off x="4623477" y="6225044"/>
              <a:ext cx="241376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2. Présentation de la carte bancaire par le client</a:t>
              </a:r>
            </a:p>
          </p:txBody>
        </p:sp>
        <p:grpSp>
          <p:nvGrpSpPr>
            <p:cNvPr id="63" name="Groupe 62">
              <a:extLst>
                <a:ext uri="{FF2B5EF4-FFF2-40B4-BE49-F238E27FC236}">
                  <a16:creationId xmlns:a16="http://schemas.microsoft.com/office/drawing/2014/main" id="{F4BC935B-1DE9-159F-C188-B933A11E9FBC}"/>
                </a:ext>
              </a:extLst>
            </p:cNvPr>
            <p:cNvGrpSpPr/>
            <p:nvPr/>
          </p:nvGrpSpPr>
          <p:grpSpPr>
            <a:xfrm>
              <a:off x="4708291" y="1755545"/>
              <a:ext cx="2210637" cy="4377422"/>
              <a:chOff x="3743908" y="1284192"/>
              <a:chExt cx="1659306" cy="3348000"/>
            </a:xfrm>
          </p:grpSpPr>
          <p:pic>
            <p:nvPicPr>
              <p:cNvPr id="65" name="x_x_image003.png@01D9E4DD.CFCE9D30">
                <a:extLst>
                  <a:ext uri="{FF2B5EF4-FFF2-40B4-BE49-F238E27FC236}">
                    <a16:creationId xmlns:a16="http://schemas.microsoft.com/office/drawing/2014/main" id="{F857BC7A-933B-5C0D-4EC7-8A3F066CE2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436" y="1350493"/>
                <a:ext cx="1497475" cy="3243347"/>
              </a:xfrm>
              <a:prstGeom prst="roundRect">
                <a:avLst>
                  <a:gd name="adj" fmla="val 12693"/>
                </a:avLst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6" name="Rectangle : coins arrondis 65">
                <a:extLst>
                  <a:ext uri="{FF2B5EF4-FFF2-40B4-BE49-F238E27FC236}">
                    <a16:creationId xmlns:a16="http://schemas.microsoft.com/office/drawing/2014/main" id="{AE85C763-5B57-BD4A-9B00-B29C0E29B3E1}"/>
                  </a:ext>
                </a:extLst>
              </p:cNvPr>
              <p:cNvSpPr/>
              <p:nvPr/>
            </p:nvSpPr>
            <p:spPr>
              <a:xfrm>
                <a:off x="3830436" y="4158038"/>
                <a:ext cx="1497475" cy="422579"/>
              </a:xfrm>
              <a:prstGeom prst="roundRect">
                <a:avLst>
                  <a:gd name="adj" fmla="val 26190"/>
                </a:avLst>
              </a:prstGeom>
              <a:solidFill>
                <a:srgbClr val="313E4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BFF4E87D-8DA2-A068-E440-7B1DBBB4D12C}"/>
                  </a:ext>
                </a:extLst>
              </p:cNvPr>
              <p:cNvSpPr/>
              <p:nvPr/>
            </p:nvSpPr>
            <p:spPr>
              <a:xfrm>
                <a:off x="3940114" y="3109349"/>
                <a:ext cx="959330" cy="249900"/>
              </a:xfrm>
              <a:prstGeom prst="rect">
                <a:avLst/>
              </a:prstGeom>
              <a:solidFill>
                <a:srgbClr val="12181B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55,00</a:t>
                </a:r>
              </a:p>
            </p:txBody>
          </p:sp>
          <p:pic>
            <p:nvPicPr>
              <p:cNvPr id="68" name="Picture 4" descr="Mockup gratuit de Apple iPhone 13 (2021) en HD au format PNG et PSD avec  fond transparent">
                <a:extLst>
                  <a:ext uri="{FF2B5EF4-FFF2-40B4-BE49-F238E27FC236}">
                    <a16:creationId xmlns:a16="http://schemas.microsoft.com/office/drawing/2014/main" id="{C3F6C973-6DF4-AAD2-2D39-B08487AA53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43908" y="1284192"/>
                <a:ext cx="1659306" cy="3348000"/>
              </a:xfrm>
              <a:prstGeom prst="roundRect">
                <a:avLst>
                  <a:gd name="adj" fmla="val 0"/>
                </a:avLst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64" name="Image 63" descr="Une image contenant texte, personne, livre, ongle&#10;&#10;Description générée automatiquement">
              <a:extLst>
                <a:ext uri="{FF2B5EF4-FFF2-40B4-BE49-F238E27FC236}">
                  <a16:creationId xmlns:a16="http://schemas.microsoft.com/office/drawing/2014/main" id="{1F4029B8-DA46-45CD-510F-680A068948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271"/>
            <a:stretch/>
          </p:blipFill>
          <p:spPr>
            <a:xfrm rot="599518">
              <a:off x="4611507" y="642050"/>
              <a:ext cx="4296658" cy="3296192"/>
            </a:xfrm>
            <a:prstGeom prst="rect">
              <a:avLst/>
            </a:prstGeom>
          </p:spPr>
        </p:pic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7A23FC24-043E-67F2-32B2-9F8531215F99}"/>
              </a:ext>
            </a:extLst>
          </p:cNvPr>
          <p:cNvGrpSpPr/>
          <p:nvPr/>
        </p:nvGrpSpPr>
        <p:grpSpPr>
          <a:xfrm>
            <a:off x="7072634" y="1636056"/>
            <a:ext cx="2212408" cy="4464000"/>
            <a:chOff x="6032738" y="1296727"/>
            <a:chExt cx="1659306" cy="3348000"/>
          </a:xfrm>
        </p:grpSpPr>
        <p:pic>
          <p:nvPicPr>
            <p:cNvPr id="70" name="Image 69" descr="Une image contenant texte, capture d’écran, Police, nombre&#10;&#10;Description générée automatiquement">
              <a:extLst>
                <a:ext uri="{FF2B5EF4-FFF2-40B4-BE49-F238E27FC236}">
                  <a16:creationId xmlns:a16="http://schemas.microsoft.com/office/drawing/2014/main" id="{57049C54-7E68-11F2-02C8-68BFF8159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35928" y="1352668"/>
              <a:ext cx="1498508" cy="3242924"/>
            </a:xfrm>
            <a:prstGeom prst="roundRect">
              <a:avLst>
                <a:gd name="adj" fmla="val 11073"/>
              </a:avLst>
            </a:prstGeom>
          </p:spPr>
        </p:pic>
        <p:pic>
          <p:nvPicPr>
            <p:cNvPr id="71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7E0EAE2C-3034-455D-A579-8B752907BC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2738" y="1296727"/>
              <a:ext cx="1659306" cy="3348000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62121235-9E9A-358A-82A6-2880A3CEC2F7}"/>
              </a:ext>
            </a:extLst>
          </p:cNvPr>
          <p:cNvGrpSpPr/>
          <p:nvPr/>
        </p:nvGrpSpPr>
        <p:grpSpPr>
          <a:xfrm>
            <a:off x="9633744" y="559598"/>
            <a:ext cx="2212408" cy="4464000"/>
            <a:chOff x="7814519" y="1296727"/>
            <a:chExt cx="1659306" cy="3348000"/>
          </a:xfrm>
        </p:grpSpPr>
        <p:pic>
          <p:nvPicPr>
            <p:cNvPr id="73" name="Image 72" descr="Une image contenant texte, capture d’écran, Police, logiciel&#10;&#10;Description générée automatiquement">
              <a:extLst>
                <a:ext uri="{FF2B5EF4-FFF2-40B4-BE49-F238E27FC236}">
                  <a16:creationId xmlns:a16="http://schemas.microsoft.com/office/drawing/2014/main" id="{7FEDDD59-AE5D-70B0-BD0C-99525FB92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05088" y="1363028"/>
              <a:ext cx="1498703" cy="3243347"/>
            </a:xfrm>
            <a:prstGeom prst="roundRect">
              <a:avLst>
                <a:gd name="adj" fmla="val 12599"/>
              </a:avLst>
            </a:prstGeom>
          </p:spPr>
        </p:pic>
        <p:pic>
          <p:nvPicPr>
            <p:cNvPr id="74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B6420A6E-1AEC-3F22-643E-9534903FD1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4519" y="1296727"/>
              <a:ext cx="1659306" cy="3348000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5" name="ZoneTexte 74">
            <a:extLst>
              <a:ext uri="{FF2B5EF4-FFF2-40B4-BE49-F238E27FC236}">
                <a16:creationId xmlns:a16="http://schemas.microsoft.com/office/drawing/2014/main" id="{890ABA46-5256-A1D1-30F3-CE55A1727169}"/>
              </a:ext>
            </a:extLst>
          </p:cNvPr>
          <p:cNvSpPr txBox="1"/>
          <p:nvPr/>
        </p:nvSpPr>
        <p:spPr>
          <a:xfrm>
            <a:off x="9626882" y="5106231"/>
            <a:ext cx="251522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5. Envoi du ticket par mail au client (facultatif) </a:t>
            </a:r>
          </a:p>
          <a:p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La télécollecte </a:t>
            </a:r>
            <a:r>
              <a:rPr lang="fr-FR" sz="1100" b="1" kern="0" dirty="0">
                <a:solidFill>
                  <a:srgbClr val="C30F0F"/>
                </a:solidFill>
                <a:cs typeface="Arial"/>
                <a:sym typeface="Arial"/>
              </a:rPr>
              <a:t>est automatique et les fonds sont crédités à J+1 sur le compte du commerçant. </a:t>
            </a:r>
          </a:p>
          <a:p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Il peut consulter un récapitulatif de ses transactions sur son application. </a:t>
            </a:r>
          </a:p>
        </p:txBody>
      </p: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B43C7503-3B7A-0427-FBB0-769BFF1E3ED3}"/>
              </a:ext>
            </a:extLst>
          </p:cNvPr>
          <p:cNvGrpSpPr/>
          <p:nvPr/>
        </p:nvGrpSpPr>
        <p:grpSpPr>
          <a:xfrm>
            <a:off x="4501317" y="1688007"/>
            <a:ext cx="2724219" cy="4838665"/>
            <a:chOff x="2135266" y="1729432"/>
            <a:chExt cx="2724219" cy="4838665"/>
          </a:xfrm>
        </p:grpSpPr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4624481-0190-21D1-A7A1-DC3B9DE5FB2E}"/>
                </a:ext>
              </a:extLst>
            </p:cNvPr>
            <p:cNvSpPr txBox="1"/>
            <p:nvPr/>
          </p:nvSpPr>
          <p:spPr>
            <a:xfrm>
              <a:off x="2135266" y="6137210"/>
              <a:ext cx="272421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3. Affichage d’un écran supplémentaire pour la saisie du code </a:t>
              </a:r>
            </a:p>
          </p:txBody>
        </p:sp>
        <p:grpSp>
          <p:nvGrpSpPr>
            <p:cNvPr id="78" name="Groupe 77">
              <a:extLst>
                <a:ext uri="{FF2B5EF4-FFF2-40B4-BE49-F238E27FC236}">
                  <a16:creationId xmlns:a16="http://schemas.microsoft.com/office/drawing/2014/main" id="{0B81DCFE-8761-8FC6-A00E-CC9D3D28C7E0}"/>
                </a:ext>
              </a:extLst>
            </p:cNvPr>
            <p:cNvGrpSpPr/>
            <p:nvPr/>
          </p:nvGrpSpPr>
          <p:grpSpPr>
            <a:xfrm>
              <a:off x="2348548" y="1729432"/>
              <a:ext cx="2297655" cy="4409362"/>
              <a:chOff x="1964588" y="1284192"/>
              <a:chExt cx="1659306" cy="3348000"/>
            </a:xfrm>
          </p:grpSpPr>
          <p:pic>
            <p:nvPicPr>
              <p:cNvPr id="79" name="x_x_image003.png@01D9E4DD.CFCE9D30">
                <a:extLst>
                  <a:ext uri="{FF2B5EF4-FFF2-40B4-BE49-F238E27FC236}">
                    <a16:creationId xmlns:a16="http://schemas.microsoft.com/office/drawing/2014/main" id="{CCC6A877-9C83-6B86-A34A-6DD3576DB0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51116" y="1350493"/>
                <a:ext cx="1497475" cy="3243347"/>
              </a:xfrm>
              <a:prstGeom prst="roundRect">
                <a:avLst>
                  <a:gd name="adj" fmla="val 12693"/>
                </a:avLst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0" name="Rectangle : coins arrondis 79">
                <a:extLst>
                  <a:ext uri="{FF2B5EF4-FFF2-40B4-BE49-F238E27FC236}">
                    <a16:creationId xmlns:a16="http://schemas.microsoft.com/office/drawing/2014/main" id="{4A0B7F1A-ABC1-D181-FF11-3C410C278D73}"/>
                  </a:ext>
                </a:extLst>
              </p:cNvPr>
              <p:cNvSpPr/>
              <p:nvPr/>
            </p:nvSpPr>
            <p:spPr>
              <a:xfrm>
                <a:off x="2051116" y="1931235"/>
                <a:ext cx="1497475" cy="2664296"/>
              </a:xfrm>
              <a:prstGeom prst="roundRect">
                <a:avLst>
                  <a:gd name="adj" fmla="val 7138"/>
                </a:avLst>
              </a:prstGeom>
              <a:gradFill>
                <a:gsLst>
                  <a:gs pos="100000">
                    <a:srgbClr val="313E44"/>
                  </a:gs>
                  <a:gs pos="0">
                    <a:srgbClr val="0A0F1B"/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1" name="Ellipse 80">
                <a:extLst>
                  <a:ext uri="{FF2B5EF4-FFF2-40B4-BE49-F238E27FC236}">
                    <a16:creationId xmlns:a16="http://schemas.microsoft.com/office/drawing/2014/main" id="{550951F5-FF60-7511-9E75-F5DE2047794B}"/>
                  </a:ext>
                </a:extLst>
              </p:cNvPr>
              <p:cNvSpPr/>
              <p:nvPr/>
            </p:nvSpPr>
            <p:spPr>
              <a:xfrm>
                <a:off x="2160092" y="2718263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1</a:t>
                </a: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249A05BD-CBD3-0F6A-38E3-42226ADBF6D3}"/>
                  </a:ext>
                </a:extLst>
              </p:cNvPr>
              <p:cNvSpPr/>
              <p:nvPr/>
            </p:nvSpPr>
            <p:spPr>
              <a:xfrm>
                <a:off x="2314576" y="1965738"/>
                <a:ext cx="959330" cy="2499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55,00€</a:t>
                </a: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9371A914-1983-156A-BE67-95F7CE302C29}"/>
                  </a:ext>
                </a:extLst>
              </p:cNvPr>
              <p:cNvSpPr/>
              <p:nvPr/>
            </p:nvSpPr>
            <p:spPr>
              <a:xfrm>
                <a:off x="2051115" y="2250141"/>
                <a:ext cx="1497475" cy="2499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6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Saisissez le code PIN de la carte</a:t>
                </a:r>
              </a:p>
            </p:txBody>
          </p:sp>
          <p:sp>
            <p:nvSpPr>
              <p:cNvPr id="84" name="Ellipse 83">
                <a:extLst>
                  <a:ext uri="{FF2B5EF4-FFF2-40B4-BE49-F238E27FC236}">
                    <a16:creationId xmlns:a16="http://schemas.microsoft.com/office/drawing/2014/main" id="{44B26969-C8BE-AEF9-B1F5-10B56403CFFF}"/>
                  </a:ext>
                </a:extLst>
              </p:cNvPr>
              <p:cNvSpPr/>
              <p:nvPr/>
            </p:nvSpPr>
            <p:spPr>
              <a:xfrm>
                <a:off x="2618003" y="2719432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2</a:t>
                </a:r>
              </a:p>
            </p:txBody>
          </p:sp>
          <p:sp>
            <p:nvSpPr>
              <p:cNvPr id="85" name="Ellipse 84">
                <a:extLst>
                  <a:ext uri="{FF2B5EF4-FFF2-40B4-BE49-F238E27FC236}">
                    <a16:creationId xmlns:a16="http://schemas.microsoft.com/office/drawing/2014/main" id="{767638EC-99BB-9C5D-045A-419D1E0CD99E}"/>
                  </a:ext>
                </a:extLst>
              </p:cNvPr>
              <p:cNvSpPr/>
              <p:nvPr/>
            </p:nvSpPr>
            <p:spPr>
              <a:xfrm>
                <a:off x="3073355" y="2718263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3</a:t>
                </a:r>
              </a:p>
            </p:txBody>
          </p:sp>
          <p:sp>
            <p:nvSpPr>
              <p:cNvPr id="86" name="Ellipse 85">
                <a:extLst>
                  <a:ext uri="{FF2B5EF4-FFF2-40B4-BE49-F238E27FC236}">
                    <a16:creationId xmlns:a16="http://schemas.microsoft.com/office/drawing/2014/main" id="{7F4E63C6-9C11-B3E6-5550-536C7D1AFE3E}"/>
                  </a:ext>
                </a:extLst>
              </p:cNvPr>
              <p:cNvSpPr/>
              <p:nvPr/>
            </p:nvSpPr>
            <p:spPr>
              <a:xfrm>
                <a:off x="2160092" y="3170071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4</a:t>
                </a:r>
              </a:p>
            </p:txBody>
          </p:sp>
          <p:sp>
            <p:nvSpPr>
              <p:cNvPr id="87" name="Ellipse 86">
                <a:extLst>
                  <a:ext uri="{FF2B5EF4-FFF2-40B4-BE49-F238E27FC236}">
                    <a16:creationId xmlns:a16="http://schemas.microsoft.com/office/drawing/2014/main" id="{0019C0E3-9795-FF02-2ECC-783807DF3019}"/>
                  </a:ext>
                </a:extLst>
              </p:cNvPr>
              <p:cNvSpPr/>
              <p:nvPr/>
            </p:nvSpPr>
            <p:spPr>
              <a:xfrm>
                <a:off x="2618003" y="3171240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5</a:t>
                </a:r>
              </a:p>
            </p:txBody>
          </p:sp>
          <p:sp>
            <p:nvSpPr>
              <p:cNvPr id="88" name="Ellipse 87">
                <a:extLst>
                  <a:ext uri="{FF2B5EF4-FFF2-40B4-BE49-F238E27FC236}">
                    <a16:creationId xmlns:a16="http://schemas.microsoft.com/office/drawing/2014/main" id="{8F49E78B-7D21-E3A2-715D-88ED1B62CF97}"/>
                  </a:ext>
                </a:extLst>
              </p:cNvPr>
              <p:cNvSpPr/>
              <p:nvPr/>
            </p:nvSpPr>
            <p:spPr>
              <a:xfrm>
                <a:off x="3073355" y="3170071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6</a:t>
                </a:r>
              </a:p>
            </p:txBody>
          </p:sp>
          <p:sp>
            <p:nvSpPr>
              <p:cNvPr id="89" name="Ellipse 88">
                <a:extLst>
                  <a:ext uri="{FF2B5EF4-FFF2-40B4-BE49-F238E27FC236}">
                    <a16:creationId xmlns:a16="http://schemas.microsoft.com/office/drawing/2014/main" id="{DE836406-57B9-92F8-309E-885F3F2EEB90}"/>
                  </a:ext>
                </a:extLst>
              </p:cNvPr>
              <p:cNvSpPr/>
              <p:nvPr/>
            </p:nvSpPr>
            <p:spPr>
              <a:xfrm>
                <a:off x="2160092" y="3621879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7</a:t>
                </a:r>
              </a:p>
            </p:txBody>
          </p:sp>
          <p:sp>
            <p:nvSpPr>
              <p:cNvPr id="90" name="Ellipse 89">
                <a:extLst>
                  <a:ext uri="{FF2B5EF4-FFF2-40B4-BE49-F238E27FC236}">
                    <a16:creationId xmlns:a16="http://schemas.microsoft.com/office/drawing/2014/main" id="{323121B9-A608-D076-A6B6-CBC7AB982BB4}"/>
                  </a:ext>
                </a:extLst>
              </p:cNvPr>
              <p:cNvSpPr/>
              <p:nvPr/>
            </p:nvSpPr>
            <p:spPr>
              <a:xfrm>
                <a:off x="2618003" y="3623048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8</a:t>
                </a:r>
              </a:p>
            </p:txBody>
          </p:sp>
          <p:sp>
            <p:nvSpPr>
              <p:cNvPr id="91" name="Ellipse 90">
                <a:extLst>
                  <a:ext uri="{FF2B5EF4-FFF2-40B4-BE49-F238E27FC236}">
                    <a16:creationId xmlns:a16="http://schemas.microsoft.com/office/drawing/2014/main" id="{38E96A36-5F47-099D-E992-78CE08001EBB}"/>
                  </a:ext>
                </a:extLst>
              </p:cNvPr>
              <p:cNvSpPr/>
              <p:nvPr/>
            </p:nvSpPr>
            <p:spPr>
              <a:xfrm>
                <a:off x="3073355" y="3621879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9</a:t>
                </a:r>
              </a:p>
            </p:txBody>
          </p:sp>
          <p:sp>
            <p:nvSpPr>
              <p:cNvPr id="92" name="Ellipse 91">
                <a:extLst>
                  <a:ext uri="{FF2B5EF4-FFF2-40B4-BE49-F238E27FC236}">
                    <a16:creationId xmlns:a16="http://schemas.microsoft.com/office/drawing/2014/main" id="{40F97861-CF29-B70A-BA22-C3E4C0A26189}"/>
                  </a:ext>
                </a:extLst>
              </p:cNvPr>
              <p:cNvSpPr/>
              <p:nvPr/>
            </p:nvSpPr>
            <p:spPr>
              <a:xfrm>
                <a:off x="2160092" y="4073687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3" name="Ellipse 92">
                <a:extLst>
                  <a:ext uri="{FF2B5EF4-FFF2-40B4-BE49-F238E27FC236}">
                    <a16:creationId xmlns:a16="http://schemas.microsoft.com/office/drawing/2014/main" id="{4F2968E5-17E4-8FA7-405C-D822642C87F2}"/>
                  </a:ext>
                </a:extLst>
              </p:cNvPr>
              <p:cNvSpPr/>
              <p:nvPr/>
            </p:nvSpPr>
            <p:spPr>
              <a:xfrm>
                <a:off x="2618003" y="4074856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0</a:t>
                </a:r>
              </a:p>
            </p:txBody>
          </p:sp>
          <p:sp>
            <p:nvSpPr>
              <p:cNvPr id="94" name="Ellipse 93">
                <a:extLst>
                  <a:ext uri="{FF2B5EF4-FFF2-40B4-BE49-F238E27FC236}">
                    <a16:creationId xmlns:a16="http://schemas.microsoft.com/office/drawing/2014/main" id="{39F50426-D7EB-757B-CA3B-447E8181B825}"/>
                  </a:ext>
                </a:extLst>
              </p:cNvPr>
              <p:cNvSpPr/>
              <p:nvPr/>
            </p:nvSpPr>
            <p:spPr>
              <a:xfrm>
                <a:off x="3073355" y="4073687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5" name="Ellipse 94">
                <a:extLst>
                  <a:ext uri="{FF2B5EF4-FFF2-40B4-BE49-F238E27FC236}">
                    <a16:creationId xmlns:a16="http://schemas.microsoft.com/office/drawing/2014/main" id="{4462C53B-2BE8-4DD9-1764-9F2DDFCB9AEF}"/>
                  </a:ext>
                </a:extLst>
              </p:cNvPr>
              <p:cNvSpPr/>
              <p:nvPr/>
            </p:nvSpPr>
            <p:spPr>
              <a:xfrm>
                <a:off x="2434431" y="2510388"/>
                <a:ext cx="108000" cy="108000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6" name="Ellipse 95">
                <a:extLst>
                  <a:ext uri="{FF2B5EF4-FFF2-40B4-BE49-F238E27FC236}">
                    <a16:creationId xmlns:a16="http://schemas.microsoft.com/office/drawing/2014/main" id="{80E62083-DD4C-F7B2-AB95-1283BF3BA765}"/>
                  </a:ext>
                </a:extLst>
              </p:cNvPr>
              <p:cNvSpPr/>
              <p:nvPr/>
            </p:nvSpPr>
            <p:spPr>
              <a:xfrm>
                <a:off x="2638999" y="2510388"/>
                <a:ext cx="108000" cy="108000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7" name="Ellipse 96">
                <a:extLst>
                  <a:ext uri="{FF2B5EF4-FFF2-40B4-BE49-F238E27FC236}">
                    <a16:creationId xmlns:a16="http://schemas.microsoft.com/office/drawing/2014/main" id="{9C6BB898-FC22-50F1-297C-3C607CE54B2F}"/>
                  </a:ext>
                </a:extLst>
              </p:cNvPr>
              <p:cNvSpPr/>
              <p:nvPr/>
            </p:nvSpPr>
            <p:spPr>
              <a:xfrm>
                <a:off x="2843567" y="2510388"/>
                <a:ext cx="108000" cy="108000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8" name="Ellipse 97">
                <a:extLst>
                  <a:ext uri="{FF2B5EF4-FFF2-40B4-BE49-F238E27FC236}">
                    <a16:creationId xmlns:a16="http://schemas.microsoft.com/office/drawing/2014/main" id="{20BD863A-E8FD-D7B8-D155-70F6A9386347}"/>
                  </a:ext>
                </a:extLst>
              </p:cNvPr>
              <p:cNvSpPr/>
              <p:nvPr/>
            </p:nvSpPr>
            <p:spPr>
              <a:xfrm>
                <a:off x="3048135" y="2510388"/>
                <a:ext cx="108000" cy="108000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8A2BD2AD-D0CB-18EB-0ECE-852B1B502EB1}"/>
                  </a:ext>
                </a:extLst>
              </p:cNvPr>
              <p:cNvSpPr txBox="1"/>
              <p:nvPr/>
            </p:nvSpPr>
            <p:spPr>
              <a:xfrm>
                <a:off x="3012223" y="4099798"/>
                <a:ext cx="482264" cy="2570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7FFF14"/>
                    </a:solidFill>
                    <a:effectLst/>
                    <a:uLnTx/>
                    <a:uFillTx/>
                  </a:rPr>
                  <a:t>✔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176DA952-F91F-CE75-726C-D58C893C8889}"/>
                  </a:ext>
                </a:extLst>
              </p:cNvPr>
              <p:cNvSpPr txBox="1"/>
              <p:nvPr/>
            </p:nvSpPr>
            <p:spPr>
              <a:xfrm rot="10800000">
                <a:off x="2125889" y="4125156"/>
                <a:ext cx="413792" cy="2570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Roboto Black" panose="02000000000000000000" pitchFamily="2" charset="0"/>
                    <a:cs typeface="Roboto Black" panose="02000000000000000000" pitchFamily="2" charset="0"/>
                  </a:rPr>
                  <a:t>⌦</a:t>
                </a:r>
              </a:p>
            </p:txBody>
          </p:sp>
          <p:pic>
            <p:nvPicPr>
              <p:cNvPr id="101" name="Picture 4" descr="Mockup gratuit de Apple iPhone 13 (2021) en HD au format PNG et PSD avec  fond transparent">
                <a:extLst>
                  <a:ext uri="{FF2B5EF4-FFF2-40B4-BE49-F238E27FC236}">
                    <a16:creationId xmlns:a16="http://schemas.microsoft.com/office/drawing/2014/main" id="{AD74E651-7EB8-A507-EA37-5644C9ADDF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64588" y="1284192"/>
                <a:ext cx="1659306" cy="3348000"/>
              </a:xfrm>
              <a:prstGeom prst="roundRect">
                <a:avLst>
                  <a:gd name="adj" fmla="val 0"/>
                </a:avLst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02" name="Espace réservé du texte 4">
            <a:extLst>
              <a:ext uri="{FF2B5EF4-FFF2-40B4-BE49-F238E27FC236}">
                <a16:creationId xmlns:a16="http://schemas.microsoft.com/office/drawing/2014/main" id="{F83D9AC1-B5DB-F92A-B480-2517DB95CF5A}"/>
              </a:ext>
            </a:extLst>
          </p:cNvPr>
          <p:cNvSpPr txBox="1">
            <a:spLocks/>
          </p:cNvSpPr>
          <p:nvPr/>
        </p:nvSpPr>
        <p:spPr>
          <a:xfrm>
            <a:off x="1001483" y="1165137"/>
            <a:ext cx="10445503" cy="43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Paiement &gt; 50 €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69D2D153-1522-6B46-BC8C-DEFDBB217697}"/>
              </a:ext>
            </a:extLst>
          </p:cNvPr>
          <p:cNvGrpSpPr/>
          <p:nvPr/>
        </p:nvGrpSpPr>
        <p:grpSpPr>
          <a:xfrm>
            <a:off x="79467" y="1597956"/>
            <a:ext cx="2212408" cy="4464000"/>
            <a:chOff x="752454" y="1284192"/>
            <a:chExt cx="1659306" cy="3348000"/>
          </a:xfrm>
        </p:grpSpPr>
        <p:grpSp>
          <p:nvGrpSpPr>
            <p:cNvPr id="104" name="Groupe 103">
              <a:extLst>
                <a:ext uri="{FF2B5EF4-FFF2-40B4-BE49-F238E27FC236}">
                  <a16:creationId xmlns:a16="http://schemas.microsoft.com/office/drawing/2014/main" id="{3641A408-6AFC-D604-253C-920747B0039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52454" y="1284192"/>
              <a:ext cx="1659306" cy="3348000"/>
              <a:chOff x="449812" y="1284192"/>
              <a:chExt cx="1765493" cy="3562255"/>
            </a:xfrm>
          </p:grpSpPr>
          <p:pic>
            <p:nvPicPr>
              <p:cNvPr id="107" name="Image 106" descr="Une image contenant texte, capture d’écran, Police, nombre&#10;&#10;Description générée automatiquement">
                <a:extLst>
                  <a:ext uri="{FF2B5EF4-FFF2-40B4-BE49-F238E27FC236}">
                    <a16:creationId xmlns:a16="http://schemas.microsoft.com/office/drawing/2014/main" id="{D1F0A385-6AFA-1015-BB0C-C93D49C26B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5081" y="1347187"/>
                <a:ext cx="1571571" cy="3401040"/>
              </a:xfrm>
              <a:prstGeom prst="rect">
                <a:avLst/>
              </a:prstGeom>
            </p:spPr>
          </p:pic>
          <p:pic>
            <p:nvPicPr>
              <p:cNvPr id="108" name="Picture 4" descr="Mockup gratuit de Apple iPhone 13 (2021) en HD au format PNG et PSD avec  fond transparent">
                <a:extLst>
                  <a:ext uri="{FF2B5EF4-FFF2-40B4-BE49-F238E27FC236}">
                    <a16:creationId xmlns:a16="http://schemas.microsoft.com/office/drawing/2014/main" id="{EB9C1890-949E-3DF3-CD03-7ACA9AE66F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812" y="1284192"/>
                <a:ext cx="1765493" cy="3562255"/>
              </a:xfrm>
              <a:prstGeom prst="roundRect">
                <a:avLst>
                  <a:gd name="adj" fmla="val 0"/>
                </a:avLst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68877D28-B093-8154-49F8-918C9A065287}"/>
                </a:ext>
              </a:extLst>
            </p:cNvPr>
            <p:cNvSpPr/>
            <p:nvPr/>
          </p:nvSpPr>
          <p:spPr>
            <a:xfrm>
              <a:off x="1093743" y="4225311"/>
              <a:ext cx="885969" cy="14401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FA0A876B-776F-4E93-3B10-F4E3A3888845}"/>
                </a:ext>
              </a:extLst>
            </p:cNvPr>
            <p:cNvSpPr/>
            <p:nvPr/>
          </p:nvSpPr>
          <p:spPr>
            <a:xfrm>
              <a:off x="1943850" y="1484730"/>
              <a:ext cx="323894" cy="14401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endParaRPr>
            </a:p>
          </p:txBody>
        </p:sp>
      </p:grp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898B179-BDE9-DE09-0B5E-2569E36D905A}"/>
              </a:ext>
            </a:extLst>
          </p:cNvPr>
          <p:cNvSpPr txBox="1"/>
          <p:nvPr/>
        </p:nvSpPr>
        <p:spPr>
          <a:xfrm>
            <a:off x="128396" y="6044068"/>
            <a:ext cx="21320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1.Saisie du montant à payer par le commerçant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0165000-2F6A-3CE5-E910-F4B8E96A5F5E}"/>
              </a:ext>
            </a:extLst>
          </p:cNvPr>
          <p:cNvSpPr/>
          <p:nvPr/>
        </p:nvSpPr>
        <p:spPr>
          <a:xfrm>
            <a:off x="736723" y="2508922"/>
            <a:ext cx="971600" cy="3808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C00000"/>
                </a:solidFill>
              </a:rPr>
              <a:t>55,00 €</a:t>
            </a:r>
          </a:p>
        </p:txBody>
      </p:sp>
    </p:spTree>
    <p:extLst>
      <p:ext uri="{BB962C8B-B14F-4D97-AF65-F5344CB8AC3E}">
        <p14:creationId xmlns:p14="http://schemas.microsoft.com/office/powerpoint/2010/main" val="192317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09DC373-A222-2E10-7D83-5032E488C4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20" r="2226" b="18931"/>
          <a:stretch/>
        </p:blipFill>
        <p:spPr>
          <a:xfrm>
            <a:off x="493023" y="866497"/>
            <a:ext cx="4473058" cy="501857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DAE2811-38A7-F6BB-3FE7-3C10ED613508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496720" y="866498"/>
            <a:ext cx="4469361" cy="5018578"/>
          </a:xfrm>
          <a:prstGeom prst="rect">
            <a:avLst/>
          </a:prstGeom>
          <a:solidFill>
            <a:srgbClr val="F2F2F2">
              <a:alpha val="74902"/>
            </a:srgbClr>
          </a:solidFill>
          <a:ln w="28575">
            <a:solidFill>
              <a:srgbClr val="C30F0F"/>
            </a:solidFill>
          </a:ln>
        </p:spPr>
        <p:txBody>
          <a:bodyPr rot="0" spcFirstLastPara="0" vertOverflow="overflow" horzOverflow="overflow" vert="horz" wrap="square" lIns="48000" tIns="48000" rIns="4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667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6D9B37-A00D-0776-E6C9-597BE01B3A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tarification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B8F9CE-E9A1-E40C-5DA9-789B6EAED641}"/>
              </a:ext>
            </a:extLst>
          </p:cNvPr>
          <p:cNvSpPr/>
          <p:nvPr/>
        </p:nvSpPr>
        <p:spPr bwMode="auto">
          <a:xfrm>
            <a:off x="1118152" y="972924"/>
            <a:ext cx="3222797" cy="68513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72000" tIns="45720" rIns="72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r>
              <a:rPr lang="fr-FR" sz="1600" b="1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Abonnement mensuel </a:t>
            </a:r>
            <a:br>
              <a:rPr lang="fr-FR" sz="1600" b="1" kern="0" dirty="0">
                <a:solidFill>
                  <a:srgbClr val="3E454A">
                    <a:lumMod val="50000"/>
                  </a:srgbClr>
                </a:solidFill>
                <a:cs typeface="Arial"/>
              </a:rPr>
            </a:br>
            <a:r>
              <a:rPr lang="fr-FR" sz="1600" b="1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à l’usage :</a:t>
            </a:r>
            <a:endParaRPr lang="fr-FR" sz="1600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ctr" defTabSz="1219170"/>
            <a:endParaRPr lang="fr-FR" sz="1400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ctr" defTabSz="1219170"/>
            <a:endParaRPr lang="fr-FR" sz="1400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ctr" defTabSz="1219170"/>
            <a:r>
              <a:rPr lang="fr-FR" sz="1600" b="1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4,90 € HT/mois </a:t>
            </a:r>
            <a:r>
              <a:rPr lang="fr-FR" sz="1600" b="1" kern="0" dirty="0">
                <a:solidFill>
                  <a:srgbClr val="C00000"/>
                </a:solidFill>
                <a:cs typeface="Arial"/>
                <a:sym typeface="Arial"/>
              </a:rPr>
              <a:t>(si utilisation, « modèle du télépéage »)</a:t>
            </a:r>
            <a:br>
              <a:rPr lang="fr-FR" sz="1600" b="1" kern="0" dirty="0">
                <a:solidFill>
                  <a:srgbClr val="C00000"/>
                </a:solidFill>
                <a:cs typeface="Arial"/>
              </a:rPr>
            </a:br>
            <a:r>
              <a:rPr lang="fr-FR" sz="1600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+ </a:t>
            </a:r>
            <a:r>
              <a:rPr lang="fr-FR" sz="1600" b="1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1,25% </a:t>
            </a:r>
            <a:r>
              <a:rPr lang="fr-FR" sz="1600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commission banque pour les cartes de particuliers (2,50 %  pour les cartes business ou hors zone euro)</a:t>
            </a:r>
            <a:br>
              <a:rPr lang="fr-FR" sz="1600" b="1" kern="0" dirty="0">
                <a:solidFill>
                  <a:srgbClr val="3E454A">
                    <a:lumMod val="50000"/>
                  </a:srgbClr>
                </a:solidFill>
                <a:cs typeface="Arial"/>
              </a:rPr>
            </a:br>
            <a:r>
              <a:rPr lang="fr-FR" sz="1600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+</a:t>
            </a:r>
            <a:r>
              <a:rPr lang="fr-FR" sz="1600" b="1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 0,15€ HT/transaction </a:t>
            </a:r>
            <a:r>
              <a:rPr lang="fr-FR" sz="1600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frais fixes</a:t>
            </a:r>
            <a:endParaRPr lang="fr-FR" sz="1600" kern="0" dirty="0">
              <a:solidFill>
                <a:srgbClr val="3E454A">
                  <a:lumMod val="50000"/>
                </a:srgbClr>
              </a:solidFill>
              <a:cs typeface="Arial"/>
            </a:endParaRPr>
          </a:p>
        </p:txBody>
      </p:sp>
      <p:sp>
        <p:nvSpPr>
          <p:cNvPr id="16" name="TextBox 33">
            <a:extLst>
              <a:ext uri="{FF2B5EF4-FFF2-40B4-BE49-F238E27FC236}">
                <a16:creationId xmlns:a16="http://schemas.microsoft.com/office/drawing/2014/main" id="{FC352C3B-8192-8169-0E24-6D524B0B084F}"/>
              </a:ext>
            </a:extLst>
          </p:cNvPr>
          <p:cNvSpPr txBox="1"/>
          <p:nvPr/>
        </p:nvSpPr>
        <p:spPr>
          <a:xfrm rot="21876">
            <a:off x="853954" y="4122089"/>
            <a:ext cx="3751192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9"/>
              </a:lnSpc>
            </a:pPr>
            <a:r>
              <a:rPr lang="en-US" sz="1600" b="1" dirty="0">
                <a:solidFill>
                  <a:srgbClr val="3E454A">
                    <a:lumMod val="50000"/>
                  </a:srgbClr>
                </a:solidFill>
                <a:latin typeface="Open Sans Bold"/>
              </a:rPr>
              <a:t>Abonnement et frais de transaction </a:t>
            </a:r>
            <a:r>
              <a:rPr lang="en-US" sz="1600" b="1" dirty="0" err="1">
                <a:solidFill>
                  <a:srgbClr val="3E454A">
                    <a:lumMod val="50000"/>
                  </a:srgbClr>
                </a:solidFill>
                <a:latin typeface="Open Sans Bold"/>
              </a:rPr>
              <a:t>offerts</a:t>
            </a:r>
            <a:endParaRPr lang="en-US" sz="1600" b="1" dirty="0">
              <a:solidFill>
                <a:srgbClr val="3E454A">
                  <a:lumMod val="50000"/>
                </a:srgbClr>
              </a:solidFill>
              <a:latin typeface="Open Sans Bold"/>
              <a:ea typeface="Open Sans Bold"/>
              <a:cs typeface="Open Sans Bold"/>
            </a:endParaRPr>
          </a:p>
          <a:p>
            <a:pPr algn="ctr">
              <a:lnSpc>
                <a:spcPts val="1839"/>
              </a:lnSpc>
            </a:pPr>
            <a:r>
              <a:rPr lang="en-US" sz="1600" b="1" dirty="0" err="1">
                <a:solidFill>
                  <a:srgbClr val="3E454A">
                    <a:lumMod val="50000"/>
                  </a:srgbClr>
                </a:solidFill>
                <a:latin typeface="Open Sans"/>
              </a:rPr>
              <a:t>jusqu'au</a:t>
            </a:r>
            <a:r>
              <a:rPr lang="en-US" sz="1600" b="1" dirty="0">
                <a:solidFill>
                  <a:srgbClr val="3E454A">
                    <a:lumMod val="50000"/>
                  </a:srgbClr>
                </a:solidFill>
                <a:latin typeface="Open Sans"/>
              </a:rPr>
              <a:t> 31/03/2024 </a:t>
            </a:r>
            <a:endParaRPr lang="en-US" sz="1600" b="1" dirty="0">
              <a:solidFill>
                <a:srgbClr val="3E454A">
                  <a:lumMod val="50000"/>
                </a:srgbClr>
              </a:solidFill>
              <a:latin typeface="Open Sans"/>
              <a:ea typeface="Open Sans"/>
              <a:cs typeface="Open Sans"/>
            </a:endParaRPr>
          </a:p>
          <a:p>
            <a:pPr algn="ctr">
              <a:lnSpc>
                <a:spcPts val="1839"/>
              </a:lnSpc>
            </a:pPr>
            <a:r>
              <a:rPr lang="en-US" sz="1600" b="1" dirty="0">
                <a:solidFill>
                  <a:srgbClr val="3E454A">
                    <a:lumMod val="50000"/>
                  </a:srgbClr>
                </a:solidFill>
                <a:latin typeface="Open Sans"/>
              </a:rPr>
              <a:t>pour le </a:t>
            </a:r>
            <a:r>
              <a:rPr lang="en-US" sz="1600" b="1" dirty="0" err="1">
                <a:solidFill>
                  <a:srgbClr val="3E454A">
                    <a:lumMod val="50000"/>
                  </a:srgbClr>
                </a:solidFill>
                <a:latin typeface="Open Sans"/>
              </a:rPr>
              <a:t>lancement</a:t>
            </a:r>
            <a:r>
              <a:rPr lang="en-US" sz="1600" b="1" dirty="0">
                <a:solidFill>
                  <a:srgbClr val="3E454A">
                    <a:lumMod val="50000"/>
                  </a:srgbClr>
                </a:solidFill>
                <a:latin typeface="Open Sans"/>
              </a:rPr>
              <a:t> de la solution</a:t>
            </a:r>
            <a:endParaRPr lang="en-US" sz="1600" b="1" dirty="0">
              <a:solidFill>
                <a:srgbClr val="3E454A">
                  <a:lumMod val="50000"/>
                </a:srgbClr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CDD3B4-8E32-82E0-24DC-5D649269314F}"/>
              </a:ext>
            </a:extLst>
          </p:cNvPr>
          <p:cNvSpPr txBox="1"/>
          <p:nvPr/>
        </p:nvSpPr>
        <p:spPr>
          <a:xfrm>
            <a:off x="1228270" y="5238743"/>
            <a:ext cx="30025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kern="0" dirty="0">
                <a:solidFill>
                  <a:srgbClr val="C00000"/>
                </a:solidFill>
                <a:cs typeface="Arial"/>
                <a:sym typeface="Arial"/>
              </a:rPr>
              <a:t>Important : </a:t>
            </a:r>
            <a:r>
              <a:rPr lang="fr-FR" sz="1800" b="1" kern="0" dirty="0">
                <a:solidFill>
                  <a:srgbClr val="000000"/>
                </a:solidFill>
                <a:cs typeface="Arial"/>
                <a:sym typeface="Arial"/>
              </a:rPr>
              <a:t>la tarification est non modifiable</a:t>
            </a:r>
            <a:r>
              <a:rPr lang="fr-FR" sz="1800" kern="0" dirty="0">
                <a:solidFill>
                  <a:srgbClr val="000000"/>
                </a:solidFill>
                <a:cs typeface="Arial"/>
                <a:sym typeface="Arial"/>
              </a:rPr>
              <a:t>. </a:t>
            </a:r>
          </a:p>
        </p:txBody>
      </p:sp>
      <p:pic>
        <p:nvPicPr>
          <p:cNvPr id="7" name="Image 6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5160D5EC-EF1B-3D8D-82D1-72C39D8C9BA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2006">
            <a:off x="5175332" y="2187152"/>
            <a:ext cx="1633728" cy="73152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7C150CA-B392-BD62-6763-664663A544CB}"/>
              </a:ext>
            </a:extLst>
          </p:cNvPr>
          <p:cNvSpPr/>
          <p:nvPr/>
        </p:nvSpPr>
        <p:spPr>
          <a:xfrm>
            <a:off x="5105157" y="1825360"/>
            <a:ext cx="6540693" cy="2709570"/>
          </a:xfrm>
          <a:custGeom>
            <a:avLst/>
            <a:gdLst>
              <a:gd name="connsiteX0" fmla="*/ 0 w 6540693"/>
              <a:gd name="connsiteY0" fmla="*/ 0 h 2709570"/>
              <a:gd name="connsiteX1" fmla="*/ 529202 w 6540693"/>
              <a:gd name="connsiteY1" fmla="*/ 0 h 2709570"/>
              <a:gd name="connsiteX2" fmla="*/ 927589 w 6540693"/>
              <a:gd name="connsiteY2" fmla="*/ 0 h 2709570"/>
              <a:gd name="connsiteX3" fmla="*/ 1653012 w 6540693"/>
              <a:gd name="connsiteY3" fmla="*/ 0 h 2709570"/>
              <a:gd name="connsiteX4" fmla="*/ 2182213 w 6540693"/>
              <a:gd name="connsiteY4" fmla="*/ 0 h 2709570"/>
              <a:gd name="connsiteX5" fmla="*/ 2711415 w 6540693"/>
              <a:gd name="connsiteY5" fmla="*/ 0 h 2709570"/>
              <a:gd name="connsiteX6" fmla="*/ 3436837 w 6540693"/>
              <a:gd name="connsiteY6" fmla="*/ 0 h 2709570"/>
              <a:gd name="connsiteX7" fmla="*/ 3900631 w 6540693"/>
              <a:gd name="connsiteY7" fmla="*/ 0 h 2709570"/>
              <a:gd name="connsiteX8" fmla="*/ 4626054 w 6540693"/>
              <a:gd name="connsiteY8" fmla="*/ 0 h 2709570"/>
              <a:gd name="connsiteX9" fmla="*/ 5351476 w 6540693"/>
              <a:gd name="connsiteY9" fmla="*/ 0 h 2709570"/>
              <a:gd name="connsiteX10" fmla="*/ 5946085 w 6540693"/>
              <a:gd name="connsiteY10" fmla="*/ 0 h 2709570"/>
              <a:gd name="connsiteX11" fmla="*/ 6540693 w 6540693"/>
              <a:gd name="connsiteY11" fmla="*/ 0 h 2709570"/>
              <a:gd name="connsiteX12" fmla="*/ 6540693 w 6540693"/>
              <a:gd name="connsiteY12" fmla="*/ 514818 h 2709570"/>
              <a:gd name="connsiteX13" fmla="*/ 6540693 w 6540693"/>
              <a:gd name="connsiteY13" fmla="*/ 975445 h 2709570"/>
              <a:gd name="connsiteX14" fmla="*/ 6540693 w 6540693"/>
              <a:gd name="connsiteY14" fmla="*/ 1517359 h 2709570"/>
              <a:gd name="connsiteX15" fmla="*/ 6540693 w 6540693"/>
              <a:gd name="connsiteY15" fmla="*/ 2059273 h 2709570"/>
              <a:gd name="connsiteX16" fmla="*/ 6540693 w 6540693"/>
              <a:gd name="connsiteY16" fmla="*/ 2709570 h 2709570"/>
              <a:gd name="connsiteX17" fmla="*/ 5880678 w 6540693"/>
              <a:gd name="connsiteY17" fmla="*/ 2709570 h 2709570"/>
              <a:gd name="connsiteX18" fmla="*/ 5286069 w 6540693"/>
              <a:gd name="connsiteY18" fmla="*/ 2709570 h 2709570"/>
              <a:gd name="connsiteX19" fmla="*/ 4887681 w 6540693"/>
              <a:gd name="connsiteY19" fmla="*/ 2709570 h 2709570"/>
              <a:gd name="connsiteX20" fmla="*/ 4423887 w 6540693"/>
              <a:gd name="connsiteY20" fmla="*/ 2709570 h 2709570"/>
              <a:gd name="connsiteX21" fmla="*/ 3698465 w 6540693"/>
              <a:gd name="connsiteY21" fmla="*/ 2709570 h 2709570"/>
              <a:gd name="connsiteX22" fmla="*/ 3103856 w 6540693"/>
              <a:gd name="connsiteY22" fmla="*/ 2709570 h 2709570"/>
              <a:gd name="connsiteX23" fmla="*/ 2640062 w 6540693"/>
              <a:gd name="connsiteY23" fmla="*/ 2709570 h 2709570"/>
              <a:gd name="connsiteX24" fmla="*/ 2045453 w 6540693"/>
              <a:gd name="connsiteY24" fmla="*/ 2709570 h 2709570"/>
              <a:gd name="connsiteX25" fmla="*/ 1647065 w 6540693"/>
              <a:gd name="connsiteY25" fmla="*/ 2709570 h 2709570"/>
              <a:gd name="connsiteX26" fmla="*/ 1248678 w 6540693"/>
              <a:gd name="connsiteY26" fmla="*/ 2709570 h 2709570"/>
              <a:gd name="connsiteX27" fmla="*/ 654069 w 6540693"/>
              <a:gd name="connsiteY27" fmla="*/ 2709570 h 2709570"/>
              <a:gd name="connsiteX28" fmla="*/ 0 w 6540693"/>
              <a:gd name="connsiteY28" fmla="*/ 2709570 h 2709570"/>
              <a:gd name="connsiteX29" fmla="*/ 0 w 6540693"/>
              <a:gd name="connsiteY29" fmla="*/ 2140560 h 2709570"/>
              <a:gd name="connsiteX30" fmla="*/ 0 w 6540693"/>
              <a:gd name="connsiteY30" fmla="*/ 1625742 h 2709570"/>
              <a:gd name="connsiteX31" fmla="*/ 0 w 6540693"/>
              <a:gd name="connsiteY31" fmla="*/ 1165115 h 2709570"/>
              <a:gd name="connsiteX32" fmla="*/ 0 w 6540693"/>
              <a:gd name="connsiteY32" fmla="*/ 596105 h 2709570"/>
              <a:gd name="connsiteX33" fmla="*/ 0 w 6540693"/>
              <a:gd name="connsiteY33" fmla="*/ 0 h 270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540693" h="2709570" extrusionOk="0">
                <a:moveTo>
                  <a:pt x="0" y="0"/>
                </a:moveTo>
                <a:cubicBezTo>
                  <a:pt x="147071" y="-17554"/>
                  <a:pt x="353624" y="12948"/>
                  <a:pt x="529202" y="0"/>
                </a:cubicBezTo>
                <a:cubicBezTo>
                  <a:pt x="704780" y="-12948"/>
                  <a:pt x="804483" y="7174"/>
                  <a:pt x="927589" y="0"/>
                </a:cubicBezTo>
                <a:cubicBezTo>
                  <a:pt x="1050695" y="-7174"/>
                  <a:pt x="1428680" y="67832"/>
                  <a:pt x="1653012" y="0"/>
                </a:cubicBezTo>
                <a:cubicBezTo>
                  <a:pt x="1877344" y="-67832"/>
                  <a:pt x="1922178" y="21121"/>
                  <a:pt x="2182213" y="0"/>
                </a:cubicBezTo>
                <a:cubicBezTo>
                  <a:pt x="2442248" y="-21121"/>
                  <a:pt x="2510961" y="58049"/>
                  <a:pt x="2711415" y="0"/>
                </a:cubicBezTo>
                <a:cubicBezTo>
                  <a:pt x="2911869" y="-58049"/>
                  <a:pt x="3145535" y="42168"/>
                  <a:pt x="3436837" y="0"/>
                </a:cubicBezTo>
                <a:cubicBezTo>
                  <a:pt x="3728139" y="-42168"/>
                  <a:pt x="3802292" y="2528"/>
                  <a:pt x="3900631" y="0"/>
                </a:cubicBezTo>
                <a:cubicBezTo>
                  <a:pt x="3998970" y="-2528"/>
                  <a:pt x="4470770" y="20506"/>
                  <a:pt x="4626054" y="0"/>
                </a:cubicBezTo>
                <a:cubicBezTo>
                  <a:pt x="4781338" y="-20506"/>
                  <a:pt x="5193096" y="80311"/>
                  <a:pt x="5351476" y="0"/>
                </a:cubicBezTo>
                <a:cubicBezTo>
                  <a:pt x="5509856" y="-80311"/>
                  <a:pt x="5669328" y="48911"/>
                  <a:pt x="5946085" y="0"/>
                </a:cubicBezTo>
                <a:cubicBezTo>
                  <a:pt x="6222842" y="-48911"/>
                  <a:pt x="6246999" y="12271"/>
                  <a:pt x="6540693" y="0"/>
                </a:cubicBezTo>
                <a:cubicBezTo>
                  <a:pt x="6585449" y="166682"/>
                  <a:pt x="6531896" y="394342"/>
                  <a:pt x="6540693" y="514818"/>
                </a:cubicBezTo>
                <a:cubicBezTo>
                  <a:pt x="6549490" y="635294"/>
                  <a:pt x="6539221" y="812261"/>
                  <a:pt x="6540693" y="975445"/>
                </a:cubicBezTo>
                <a:cubicBezTo>
                  <a:pt x="6542165" y="1138629"/>
                  <a:pt x="6518347" y="1355617"/>
                  <a:pt x="6540693" y="1517359"/>
                </a:cubicBezTo>
                <a:cubicBezTo>
                  <a:pt x="6563039" y="1679101"/>
                  <a:pt x="6482651" y="1829274"/>
                  <a:pt x="6540693" y="2059273"/>
                </a:cubicBezTo>
                <a:cubicBezTo>
                  <a:pt x="6598735" y="2289272"/>
                  <a:pt x="6506142" y="2468378"/>
                  <a:pt x="6540693" y="2709570"/>
                </a:cubicBezTo>
                <a:cubicBezTo>
                  <a:pt x="6320078" y="2763836"/>
                  <a:pt x="6180420" y="2676646"/>
                  <a:pt x="5880678" y="2709570"/>
                </a:cubicBezTo>
                <a:cubicBezTo>
                  <a:pt x="5580937" y="2742494"/>
                  <a:pt x="5413402" y="2696124"/>
                  <a:pt x="5286069" y="2709570"/>
                </a:cubicBezTo>
                <a:cubicBezTo>
                  <a:pt x="5158736" y="2723016"/>
                  <a:pt x="5057115" y="2707470"/>
                  <a:pt x="4887681" y="2709570"/>
                </a:cubicBezTo>
                <a:cubicBezTo>
                  <a:pt x="4718247" y="2711670"/>
                  <a:pt x="4585252" y="2698765"/>
                  <a:pt x="4423887" y="2709570"/>
                </a:cubicBezTo>
                <a:cubicBezTo>
                  <a:pt x="4262522" y="2720375"/>
                  <a:pt x="3920664" y="2707986"/>
                  <a:pt x="3698465" y="2709570"/>
                </a:cubicBezTo>
                <a:cubicBezTo>
                  <a:pt x="3476266" y="2711154"/>
                  <a:pt x="3288773" y="2692698"/>
                  <a:pt x="3103856" y="2709570"/>
                </a:cubicBezTo>
                <a:cubicBezTo>
                  <a:pt x="2918939" y="2726442"/>
                  <a:pt x="2792654" y="2683085"/>
                  <a:pt x="2640062" y="2709570"/>
                </a:cubicBezTo>
                <a:cubicBezTo>
                  <a:pt x="2487470" y="2736055"/>
                  <a:pt x="2260398" y="2707777"/>
                  <a:pt x="2045453" y="2709570"/>
                </a:cubicBezTo>
                <a:cubicBezTo>
                  <a:pt x="1830508" y="2711363"/>
                  <a:pt x="1747003" y="2702834"/>
                  <a:pt x="1647065" y="2709570"/>
                </a:cubicBezTo>
                <a:cubicBezTo>
                  <a:pt x="1547127" y="2716306"/>
                  <a:pt x="1352073" y="2680560"/>
                  <a:pt x="1248678" y="2709570"/>
                </a:cubicBezTo>
                <a:cubicBezTo>
                  <a:pt x="1145283" y="2738580"/>
                  <a:pt x="831108" y="2656128"/>
                  <a:pt x="654069" y="2709570"/>
                </a:cubicBezTo>
                <a:cubicBezTo>
                  <a:pt x="477030" y="2763012"/>
                  <a:pt x="197753" y="2631650"/>
                  <a:pt x="0" y="2709570"/>
                </a:cubicBezTo>
                <a:cubicBezTo>
                  <a:pt x="-55058" y="2468620"/>
                  <a:pt x="61503" y="2298480"/>
                  <a:pt x="0" y="2140560"/>
                </a:cubicBezTo>
                <a:cubicBezTo>
                  <a:pt x="-61503" y="1982640"/>
                  <a:pt x="21806" y="1764831"/>
                  <a:pt x="0" y="1625742"/>
                </a:cubicBezTo>
                <a:cubicBezTo>
                  <a:pt x="-21806" y="1486653"/>
                  <a:pt x="37967" y="1262529"/>
                  <a:pt x="0" y="1165115"/>
                </a:cubicBezTo>
                <a:cubicBezTo>
                  <a:pt x="-37967" y="1067701"/>
                  <a:pt x="40229" y="817542"/>
                  <a:pt x="0" y="596105"/>
                </a:cubicBezTo>
                <a:cubicBezTo>
                  <a:pt x="-40229" y="374668"/>
                  <a:pt x="23281" y="287364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507B8DA-352B-31E0-B588-B309741F937D}"/>
              </a:ext>
            </a:extLst>
          </p:cNvPr>
          <p:cNvSpPr txBox="1"/>
          <p:nvPr/>
        </p:nvSpPr>
        <p:spPr>
          <a:xfrm>
            <a:off x="6879234" y="1970608"/>
            <a:ext cx="46496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>
                <a:solidFill>
                  <a:srgbClr val="FF0000"/>
                </a:solidFill>
                <a:highlight>
                  <a:srgbClr val="FFFF00"/>
                </a:highlight>
              </a:rPr>
              <a:t>Pour éviter de gérer un nombre important de contrats inactifs (compte tenu de ce modèle de type télépéage (*je ne paye mon abonnement que les mois où j’utilise la solution)), tout contrat ayant une inactivité de 13 mois consécutifs sera clôturé automatiquement. </a:t>
            </a:r>
          </a:p>
          <a:p>
            <a:r>
              <a:rPr lang="fr-FR" sz="1600" i="1" dirty="0">
                <a:solidFill>
                  <a:srgbClr val="FF0000"/>
                </a:solidFill>
              </a:rPr>
              <a:t>!</a:t>
            </a:r>
            <a:r>
              <a:rPr lang="fr-FR" sz="1600" i="1" dirty="0"/>
              <a:t> Un process de maternage pour activer et éviter cette désactivation de la solution est à l’étude.  </a:t>
            </a:r>
          </a:p>
        </p:txBody>
      </p:sp>
    </p:spTree>
    <p:extLst>
      <p:ext uri="{BB962C8B-B14F-4D97-AF65-F5344CB8AC3E}">
        <p14:creationId xmlns:p14="http://schemas.microsoft.com/office/powerpoint/2010/main" val="2373070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6D9B37-A00D-0776-E6C9-597BE01B3A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Zoom parcours de souscription Agence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BB58D0-35D7-3424-B0CA-48C5C3408827}"/>
              </a:ext>
            </a:extLst>
          </p:cNvPr>
          <p:cNvSpPr txBox="1"/>
          <p:nvPr/>
        </p:nvSpPr>
        <p:spPr>
          <a:xfrm>
            <a:off x="2831962" y="5031776"/>
            <a:ext cx="2832020" cy="11004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 defTabSz="1219170">
              <a:defRPr/>
            </a:pPr>
            <a:r>
              <a:rPr lang="fr-FR" sz="105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Arial"/>
              </a:rPr>
              <a:t>Si le client est éligible. il souscrit à </a:t>
            </a:r>
            <a:r>
              <a:rPr lang="fr-FR" sz="1050" b="1" u="sng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Arial"/>
              </a:rPr>
              <a:t>2 contrats</a:t>
            </a:r>
            <a:r>
              <a:rPr lang="fr-FR" sz="1050" b="1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Arial"/>
              </a:rPr>
              <a:t> suite à la saisie d’une </a:t>
            </a:r>
            <a:r>
              <a:rPr lang="fr-FR" sz="1050" b="1" kern="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Arial"/>
              </a:rPr>
              <a:t>myflow</a:t>
            </a:r>
            <a:r>
              <a:rPr lang="fr-FR" sz="1050" b="1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Arial"/>
              </a:rPr>
              <a:t> (Pro)</a:t>
            </a: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228594" indent="-228594" algn="just" defTabSz="1219170">
              <a:buFont typeface="Arial" panose="020B0604020202020204" pitchFamily="34" charset="0"/>
              <a:buChar char="•"/>
              <a:defRPr/>
            </a:pPr>
            <a:r>
              <a:rPr lang="fr-FR" sz="1067" b="1" kern="0" dirty="0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Contrat d’acquisition monétique Tap to Pay +</a:t>
            </a:r>
          </a:p>
          <a:p>
            <a:pPr marL="228594" indent="-228594" algn="just" defTabSz="1219170">
              <a:buFont typeface="Arial" panose="020B0604020202020204" pitchFamily="34" charset="0"/>
              <a:buChar char="•"/>
              <a:defRPr/>
            </a:pPr>
            <a:r>
              <a:rPr lang="fr-FR" sz="1067" b="1" kern="0" dirty="0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Contrat de service Tap to Pay</a:t>
            </a:r>
            <a:endParaRPr lang="fr-FR" sz="1067" b="1" kern="0" baseline="30000" dirty="0">
              <a:solidFill>
                <a:srgbClr val="C30F0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pic>
        <p:nvPicPr>
          <p:cNvPr id="7" name="Picture 4" descr="Mes commerçants locaux, votre marché de proximité en ligne">
            <a:extLst>
              <a:ext uri="{FF2B5EF4-FFF2-40B4-BE49-F238E27FC236}">
                <a16:creationId xmlns:a16="http://schemas.microsoft.com/office/drawing/2014/main" id="{40208525-795F-765B-A8A4-0AB90FF9A6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68" t="-613" r="52624" b="613"/>
          <a:stretch/>
        </p:blipFill>
        <p:spPr bwMode="auto">
          <a:xfrm>
            <a:off x="517817" y="2331321"/>
            <a:ext cx="877889" cy="144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08;p16">
            <a:extLst>
              <a:ext uri="{FF2B5EF4-FFF2-40B4-BE49-F238E27FC236}">
                <a16:creationId xmlns:a16="http://schemas.microsoft.com/office/drawing/2014/main" id="{1D89CBC4-428A-94F0-2F62-3C46F9C1960B}"/>
              </a:ext>
            </a:extLst>
          </p:cNvPr>
          <p:cNvSpPr txBox="1"/>
          <p:nvPr/>
        </p:nvSpPr>
        <p:spPr>
          <a:xfrm>
            <a:off x="514680" y="3876858"/>
            <a:ext cx="1571377" cy="45153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Le commerçant se rend en agence </a:t>
            </a:r>
            <a:endParaRPr kumimoji="0" lang="fr-FR" sz="10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ED0B4C4-3FA8-9A84-36CC-B985EC13E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7395" y="6056695"/>
            <a:ext cx="354876" cy="354876"/>
          </a:xfrm>
          <a:prstGeom prst="rect">
            <a:avLst/>
          </a:prstGeom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F2F93085-DAAB-9F80-2440-23573698D61F}"/>
              </a:ext>
            </a:extLst>
          </p:cNvPr>
          <p:cNvSpPr/>
          <p:nvPr/>
        </p:nvSpPr>
        <p:spPr>
          <a:xfrm>
            <a:off x="5745854" y="3406459"/>
            <a:ext cx="672075" cy="480053"/>
          </a:xfrm>
          <a:prstGeom prst="rightArrow">
            <a:avLst/>
          </a:prstGeom>
          <a:solidFill>
            <a:srgbClr val="EAB818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DF03C80-5F75-70A5-44E3-D3E80FDEEE9A}"/>
              </a:ext>
            </a:extLst>
          </p:cNvPr>
          <p:cNvSpPr txBox="1"/>
          <p:nvPr/>
        </p:nvSpPr>
        <p:spPr>
          <a:xfrm>
            <a:off x="3275576" y="6143059"/>
            <a:ext cx="239693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 defTabSz="914400" eaLnBrk="1" fontAlgn="auto" latinLnBrk="0" hangingPunct="1">
              <a:buClrTx/>
              <a:buSzTx/>
              <a:buFontTx/>
              <a:tabLst/>
              <a:defRPr kumimoji="0" sz="800" kern="0" spc="0" normalizeH="0" baseline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marR="0" lvl="0" indent="0" algn="l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*Tap to Pay est disponible sur Apple : smartphones à partir de l’iPhone XS </a:t>
            </a:r>
          </a:p>
        </p:txBody>
      </p:sp>
      <p:sp>
        <p:nvSpPr>
          <p:cNvPr id="12" name="Google Shape;108;p16">
            <a:extLst>
              <a:ext uri="{FF2B5EF4-FFF2-40B4-BE49-F238E27FC236}">
                <a16:creationId xmlns:a16="http://schemas.microsoft.com/office/drawing/2014/main" id="{FB424F66-4651-250B-2DDC-A20E8A77F918}"/>
              </a:ext>
            </a:extLst>
          </p:cNvPr>
          <p:cNvSpPr txBox="1"/>
          <p:nvPr/>
        </p:nvSpPr>
        <p:spPr>
          <a:xfrm>
            <a:off x="6722687" y="3486879"/>
            <a:ext cx="1575603" cy="9441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BPCE PS (Gestion des contrats) prend en charge la demande d’équipement en validant la prestation. </a:t>
            </a:r>
            <a:endParaRPr kumimoji="0" lang="fr-FR" sz="10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13" name="Google Shape;108;p16">
            <a:extLst>
              <a:ext uri="{FF2B5EF4-FFF2-40B4-BE49-F238E27FC236}">
                <a16:creationId xmlns:a16="http://schemas.microsoft.com/office/drawing/2014/main" id="{8AA9C1C9-52AF-BAC7-EC13-F3B9B51532BF}"/>
              </a:ext>
            </a:extLst>
          </p:cNvPr>
          <p:cNvSpPr txBox="1"/>
          <p:nvPr/>
        </p:nvSpPr>
        <p:spPr>
          <a:xfrm>
            <a:off x="9319946" y="2741655"/>
            <a:ext cx="2429274" cy="7799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Un mail est envoyé automatiquement au client commerçant avec son login et son mot de passe.</a:t>
            </a:r>
            <a:endParaRPr kumimoji="0" lang="fr-FR" sz="10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2C2C538-B8FF-3350-A700-3807B09CC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1322" y="1962435"/>
            <a:ext cx="740727" cy="740727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C3FEEB4-B320-82CC-B7F8-9C05E30ED29F}"/>
              </a:ext>
            </a:extLst>
          </p:cNvPr>
          <p:cNvSpPr txBox="1"/>
          <p:nvPr/>
        </p:nvSpPr>
        <p:spPr>
          <a:xfrm>
            <a:off x="9041429" y="5655965"/>
            <a:ext cx="2866813" cy="7799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1219170">
              <a:defRPr/>
            </a:pP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Le commerçant effectue sa première connexion et  peut utiliser Tap to Pay en se connectant à l’application depuis sont smartphone.</a:t>
            </a:r>
            <a:endParaRPr lang="fr-FR" sz="1067" kern="0" baseline="300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69DBB31-74AD-8469-E85B-1FCB7A8923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405"/>
          <a:stretch/>
        </p:blipFill>
        <p:spPr>
          <a:xfrm>
            <a:off x="10506991" y="4229507"/>
            <a:ext cx="750523" cy="136932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6978CAA1-7862-1972-3717-2E4F08E71DE6}"/>
              </a:ext>
            </a:extLst>
          </p:cNvPr>
          <p:cNvGrpSpPr/>
          <p:nvPr/>
        </p:nvGrpSpPr>
        <p:grpSpPr>
          <a:xfrm>
            <a:off x="2905540" y="2010537"/>
            <a:ext cx="2873815" cy="1949887"/>
            <a:chOff x="3732140" y="2948017"/>
            <a:chExt cx="3451202" cy="2055917"/>
          </a:xfrm>
        </p:grpSpPr>
        <p:sp>
          <p:nvSpPr>
            <p:cNvPr id="18" name="Google Shape;108;p16">
              <a:extLst>
                <a:ext uri="{FF2B5EF4-FFF2-40B4-BE49-F238E27FC236}">
                  <a16:creationId xmlns:a16="http://schemas.microsoft.com/office/drawing/2014/main" id="{2C7A9B7A-E697-9280-EBC1-6F359AD5862C}"/>
                </a:ext>
              </a:extLst>
            </p:cNvPr>
            <p:cNvSpPr txBox="1"/>
            <p:nvPr/>
          </p:nvSpPr>
          <p:spPr>
            <a:xfrm>
              <a:off x="3732140" y="2948017"/>
              <a:ext cx="3451202" cy="9955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 sz="9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1pPr>
            </a:lstStyle>
            <a:p>
              <a:pPr marL="0" marR="0" lvl="0" indent="0" algn="l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endParaRPr>
            </a:p>
            <a:p>
              <a:pPr marL="0" marR="0" lvl="0" indent="0" algn="l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sym typeface="Poppins"/>
                </a:rPr>
                <a:t>Le conseiller </a:t>
              </a:r>
              <a:r>
                <a:rPr kumimoji="0" lang="fr-FR" sz="1067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sym typeface="Poppins"/>
                </a:rPr>
                <a:t>invite le client à télécharger l’app Tap to Pay  depuis l’Apple Store  </a:t>
              </a:r>
              <a:r>
                <a:rPr kumimoji="0" lang="fr-FR" sz="10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sym typeface="Poppins"/>
                </a:rPr>
                <a:t>de son IPhone . Depuis l’application, le client </a:t>
              </a:r>
              <a:r>
                <a:rPr kumimoji="0" lang="fr-FR" sz="1067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sym typeface="Poppins"/>
                </a:rPr>
                <a:t>valide l’éligibilité de son Iphone</a:t>
              </a:r>
              <a:r>
                <a:rPr kumimoji="0" lang="fr-FR" sz="1067" b="1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sym typeface="Poppins"/>
                </a:rPr>
                <a:t>*</a:t>
              </a:r>
              <a:r>
                <a:rPr kumimoji="0" lang="fr-FR" sz="10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sym typeface="Poppins"/>
                </a:rPr>
                <a:t> </a:t>
              </a:r>
            </a:p>
          </p:txBody>
        </p:sp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51DA77AA-BACD-8EF4-943D-8BA2C2A8EB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31664" y="4220647"/>
              <a:ext cx="760792" cy="760792"/>
            </a:xfrm>
            <a:prstGeom prst="rect">
              <a:avLst/>
            </a:prstGeom>
          </p:spPr>
        </p:pic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7A64D6B8-3BE3-177F-44B4-ED773ECDC491}"/>
                </a:ext>
              </a:extLst>
            </p:cNvPr>
            <p:cNvSpPr/>
            <p:nvPr/>
          </p:nvSpPr>
          <p:spPr>
            <a:xfrm>
              <a:off x="4656949" y="4264819"/>
              <a:ext cx="1668277" cy="479641"/>
            </a:xfrm>
            <a:custGeom>
              <a:avLst/>
              <a:gdLst>
                <a:gd name="connsiteX0" fmla="*/ 0 w 1851660"/>
                <a:gd name="connsiteY0" fmla="*/ 242008 h 359731"/>
                <a:gd name="connsiteX1" fmla="*/ 365760 w 1851660"/>
                <a:gd name="connsiteY1" fmla="*/ 348688 h 359731"/>
                <a:gd name="connsiteX2" fmla="*/ 1112520 w 1851660"/>
                <a:gd name="connsiteY2" fmla="*/ 5788 h 359731"/>
                <a:gd name="connsiteX3" fmla="*/ 1851660 w 1851660"/>
                <a:gd name="connsiteY3" fmla="*/ 165808 h 359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1660" h="359731">
                  <a:moveTo>
                    <a:pt x="0" y="242008"/>
                  </a:moveTo>
                  <a:cubicBezTo>
                    <a:pt x="90170" y="315033"/>
                    <a:pt x="180340" y="388058"/>
                    <a:pt x="365760" y="348688"/>
                  </a:cubicBezTo>
                  <a:cubicBezTo>
                    <a:pt x="551180" y="309318"/>
                    <a:pt x="864870" y="36268"/>
                    <a:pt x="1112520" y="5788"/>
                  </a:cubicBezTo>
                  <a:cubicBezTo>
                    <a:pt x="1360170" y="-24692"/>
                    <a:pt x="1605915" y="70558"/>
                    <a:pt x="1851660" y="165808"/>
                  </a:cubicBezTo>
                </a:path>
              </a:pathLst>
            </a:custGeom>
            <a:noFill/>
            <a:ln w="28575" cap="flat" cmpd="sng" algn="ctr">
              <a:solidFill>
                <a:srgbClr val="FCBE04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BD912B5B-0CEC-EA79-3ADA-96A13D61D9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2256" t="-5818" r="50190" b="35073"/>
            <a:stretch/>
          </p:blipFill>
          <p:spPr>
            <a:xfrm>
              <a:off x="6127295" y="4059765"/>
              <a:ext cx="861734" cy="944169"/>
            </a:xfrm>
            <a:prstGeom prst="rect">
              <a:avLst/>
            </a:prstGeom>
          </p:spPr>
        </p:pic>
      </p:grpSp>
      <p:sp>
        <p:nvSpPr>
          <p:cNvPr id="35" name="Flèche : droite 34">
            <a:extLst>
              <a:ext uri="{FF2B5EF4-FFF2-40B4-BE49-F238E27FC236}">
                <a16:creationId xmlns:a16="http://schemas.microsoft.com/office/drawing/2014/main" id="{0EBB2958-AC2C-ACDC-FBF3-2843685FC47C}"/>
              </a:ext>
            </a:extLst>
          </p:cNvPr>
          <p:cNvSpPr/>
          <p:nvPr/>
        </p:nvSpPr>
        <p:spPr>
          <a:xfrm>
            <a:off x="8851263" y="2112802"/>
            <a:ext cx="672075" cy="480053"/>
          </a:xfrm>
          <a:prstGeom prst="rightArrow">
            <a:avLst/>
          </a:prstGeom>
          <a:solidFill>
            <a:srgbClr val="EAB818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36" name="Flèche : droite 35">
            <a:extLst>
              <a:ext uri="{FF2B5EF4-FFF2-40B4-BE49-F238E27FC236}">
                <a16:creationId xmlns:a16="http://schemas.microsoft.com/office/drawing/2014/main" id="{4D63F8F2-BBB1-EBB3-337E-1BBECFC61FBD}"/>
              </a:ext>
            </a:extLst>
          </p:cNvPr>
          <p:cNvSpPr/>
          <p:nvPr/>
        </p:nvSpPr>
        <p:spPr>
          <a:xfrm rot="5400000">
            <a:off x="10043086" y="3710903"/>
            <a:ext cx="672075" cy="480053"/>
          </a:xfrm>
          <a:prstGeom prst="rightArrow">
            <a:avLst/>
          </a:prstGeom>
          <a:solidFill>
            <a:srgbClr val="EAB818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DCDE4791-872B-B973-7468-695DA39E26A0}"/>
              </a:ext>
            </a:extLst>
          </p:cNvPr>
          <p:cNvCxnSpPr>
            <a:cxnSpLocks/>
          </p:cNvCxnSpPr>
          <p:nvPr/>
        </p:nvCxnSpPr>
        <p:spPr>
          <a:xfrm>
            <a:off x="5798506" y="1656063"/>
            <a:ext cx="0" cy="4562475"/>
          </a:xfrm>
          <a:prstGeom prst="line">
            <a:avLst/>
          </a:prstGeom>
          <a:noFill/>
          <a:ln w="38100" cap="flat" cmpd="sng" algn="ctr">
            <a:solidFill>
              <a:srgbClr val="D7000F"/>
            </a:solidFill>
            <a:prstDash val="dashDot"/>
            <a:miter lim="800000"/>
          </a:ln>
          <a:effectLst/>
        </p:spPr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E24B88CF-B60F-AE02-445E-6CF635071931}"/>
              </a:ext>
            </a:extLst>
          </p:cNvPr>
          <p:cNvCxnSpPr>
            <a:cxnSpLocks/>
          </p:cNvCxnSpPr>
          <p:nvPr/>
        </p:nvCxnSpPr>
        <p:spPr>
          <a:xfrm>
            <a:off x="2605350" y="1656063"/>
            <a:ext cx="0" cy="4562475"/>
          </a:xfrm>
          <a:prstGeom prst="line">
            <a:avLst/>
          </a:prstGeom>
          <a:noFill/>
          <a:ln w="38100" cap="flat" cmpd="sng" algn="ctr">
            <a:solidFill>
              <a:srgbClr val="D7000F"/>
            </a:solidFill>
            <a:prstDash val="dashDot"/>
            <a:miter lim="800000"/>
          </a:ln>
          <a:effectLst/>
        </p:spPr>
      </p:cxnSp>
      <p:sp>
        <p:nvSpPr>
          <p:cNvPr id="39" name="Flèche : droite 38">
            <a:extLst>
              <a:ext uri="{FF2B5EF4-FFF2-40B4-BE49-F238E27FC236}">
                <a16:creationId xmlns:a16="http://schemas.microsoft.com/office/drawing/2014/main" id="{7EC39EC0-AFFC-4ECC-F4A9-6848A9E2BE5B}"/>
              </a:ext>
            </a:extLst>
          </p:cNvPr>
          <p:cNvSpPr/>
          <p:nvPr/>
        </p:nvSpPr>
        <p:spPr>
          <a:xfrm>
            <a:off x="2171762" y="3401710"/>
            <a:ext cx="672075" cy="480053"/>
          </a:xfrm>
          <a:prstGeom prst="rightArrow">
            <a:avLst/>
          </a:prstGeom>
          <a:solidFill>
            <a:srgbClr val="EAB818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40" name="Picture 4" descr="Mes commerçants locaux, votre marché de proximité en ligne">
            <a:extLst>
              <a:ext uri="{FF2B5EF4-FFF2-40B4-BE49-F238E27FC236}">
                <a16:creationId xmlns:a16="http://schemas.microsoft.com/office/drawing/2014/main" id="{39A34D27-5A4C-F76C-CF71-C53CCC8087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68" t="-613" r="52624" b="613"/>
          <a:stretch/>
        </p:blipFill>
        <p:spPr bwMode="auto">
          <a:xfrm>
            <a:off x="9615558" y="4119826"/>
            <a:ext cx="877889" cy="144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Ellipse 40">
            <a:extLst>
              <a:ext uri="{FF2B5EF4-FFF2-40B4-BE49-F238E27FC236}">
                <a16:creationId xmlns:a16="http://schemas.microsoft.com/office/drawing/2014/main" id="{00CD8E43-BF35-7505-D0D3-277B1D2671FC}"/>
              </a:ext>
            </a:extLst>
          </p:cNvPr>
          <p:cNvSpPr/>
          <p:nvPr/>
        </p:nvSpPr>
        <p:spPr>
          <a:xfrm>
            <a:off x="1103408" y="1271131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0BDD8E16-D5B6-CAE2-B147-67305734BFE7}"/>
              </a:ext>
            </a:extLst>
          </p:cNvPr>
          <p:cNvSpPr/>
          <p:nvPr/>
        </p:nvSpPr>
        <p:spPr>
          <a:xfrm>
            <a:off x="4039128" y="1271131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71E80183-0F37-BF20-3278-F2829758F70C}"/>
              </a:ext>
            </a:extLst>
          </p:cNvPr>
          <p:cNvSpPr/>
          <p:nvPr/>
        </p:nvSpPr>
        <p:spPr>
          <a:xfrm>
            <a:off x="9910568" y="1271131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3866EEC9-AA51-4099-6F80-BFC28B5C1580}"/>
              </a:ext>
            </a:extLst>
          </p:cNvPr>
          <p:cNvSpPr txBox="1"/>
          <p:nvPr/>
        </p:nvSpPr>
        <p:spPr>
          <a:xfrm>
            <a:off x="1643309" y="1360848"/>
            <a:ext cx="145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J-J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1F033B57-9FA8-7670-7BD0-4A2A6412B7A3}"/>
              </a:ext>
            </a:extLst>
          </p:cNvPr>
          <p:cNvSpPr txBox="1"/>
          <p:nvPr/>
        </p:nvSpPr>
        <p:spPr>
          <a:xfrm>
            <a:off x="3560606" y="1378173"/>
            <a:ext cx="145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J-J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6E467015-3923-7FB6-B491-BCEADDE27D4B}"/>
              </a:ext>
            </a:extLst>
          </p:cNvPr>
          <p:cNvSpPr txBox="1"/>
          <p:nvPr/>
        </p:nvSpPr>
        <p:spPr>
          <a:xfrm>
            <a:off x="10506991" y="1409925"/>
            <a:ext cx="145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J+1 Ouvré </a:t>
            </a: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B2693757-334F-0C4B-8530-7A162C1E8DF1}"/>
              </a:ext>
            </a:extLst>
          </p:cNvPr>
          <p:cNvCxnSpPr>
            <a:cxnSpLocks/>
          </p:cNvCxnSpPr>
          <p:nvPr/>
        </p:nvCxnSpPr>
        <p:spPr>
          <a:xfrm>
            <a:off x="8991663" y="1656063"/>
            <a:ext cx="0" cy="4562475"/>
          </a:xfrm>
          <a:prstGeom prst="line">
            <a:avLst/>
          </a:prstGeom>
          <a:noFill/>
          <a:ln w="38100" cap="flat" cmpd="sng" algn="ctr">
            <a:solidFill>
              <a:srgbClr val="D7000F"/>
            </a:solidFill>
            <a:prstDash val="dashDot"/>
            <a:miter lim="800000"/>
          </a:ln>
          <a:effectLst/>
        </p:spPr>
      </p:cxnSp>
      <p:sp>
        <p:nvSpPr>
          <p:cNvPr id="48" name="Ellipse 47">
            <a:extLst>
              <a:ext uri="{FF2B5EF4-FFF2-40B4-BE49-F238E27FC236}">
                <a16:creationId xmlns:a16="http://schemas.microsoft.com/office/drawing/2014/main" id="{42457718-2404-1326-9B40-F050EBE0AE48}"/>
              </a:ext>
            </a:extLst>
          </p:cNvPr>
          <p:cNvSpPr/>
          <p:nvPr/>
        </p:nvSpPr>
        <p:spPr>
          <a:xfrm>
            <a:off x="6974848" y="1271131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2BA89C1B-9451-6088-4204-A967946DE345}"/>
              </a:ext>
            </a:extLst>
          </p:cNvPr>
          <p:cNvSpPr txBox="1"/>
          <p:nvPr/>
        </p:nvSpPr>
        <p:spPr>
          <a:xfrm>
            <a:off x="6521765" y="1369209"/>
            <a:ext cx="145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J-J</a:t>
            </a: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2692F32E-4E2B-DAB3-DED2-3DF68C6ACCC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5446" t="66167" b="-7089"/>
          <a:stretch/>
        </p:blipFill>
        <p:spPr>
          <a:xfrm>
            <a:off x="3480477" y="3926911"/>
            <a:ext cx="1031162" cy="473188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FAEB9B86-DE28-8CD0-5568-92C880151D7F}"/>
              </a:ext>
            </a:extLst>
          </p:cNvPr>
          <p:cNvSpPr txBox="1"/>
          <p:nvPr/>
        </p:nvSpPr>
        <p:spPr>
          <a:xfrm>
            <a:off x="6478097" y="2637251"/>
            <a:ext cx="21704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BPCE PS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EQUIPE GESTION DES CONTRATS </a:t>
            </a:r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1C305D6-F5CC-41FA-2CAB-39431141A72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65" y="214185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329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46550EB-DBB2-86DD-7A84-511357064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8381" y="1039135"/>
            <a:ext cx="5156909" cy="525842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6D9B37-A00D-0776-E6C9-597BE01B3A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Zoom sur la </a:t>
            </a:r>
            <a:r>
              <a:rPr lang="fr-FR" dirty="0" err="1"/>
              <a:t>Myflow</a:t>
            </a:r>
            <a:r>
              <a:rPr lang="fr-FR" dirty="0"/>
              <a:t> du parcours de souscription Agence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2537FAD-92E7-AF2E-0EA9-D006D1789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30" y="1361730"/>
            <a:ext cx="5078503" cy="156340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5581A12-5F15-4A10-2D34-7E2BD22644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2983" y="2911587"/>
            <a:ext cx="3203350" cy="121127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C9802A3-0DC1-44FF-ECF8-1D532E3D5C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1403"/>
          <a:stretch/>
        </p:blipFill>
        <p:spPr>
          <a:xfrm>
            <a:off x="147830" y="4787119"/>
            <a:ext cx="5386696" cy="1323474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B44C4B76-49BE-6881-1F10-70A540A7EEC7}"/>
              </a:ext>
            </a:extLst>
          </p:cNvPr>
          <p:cNvSpPr txBox="1"/>
          <p:nvPr/>
        </p:nvSpPr>
        <p:spPr>
          <a:xfrm>
            <a:off x="641683" y="892728"/>
            <a:ext cx="3993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Sélectionner la prestation Monétique 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3D23F6B0-C0C3-4613-41DF-F80242DA8231}"/>
              </a:ext>
            </a:extLst>
          </p:cNvPr>
          <p:cNvSpPr txBox="1"/>
          <p:nvPr/>
        </p:nvSpPr>
        <p:spPr>
          <a:xfrm>
            <a:off x="643400" y="4313913"/>
            <a:ext cx="278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Sélectionner « Création »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99F0C992-C71F-0D9E-49E2-69E94EF30BE4}"/>
              </a:ext>
            </a:extLst>
          </p:cNvPr>
          <p:cNvSpPr txBox="1"/>
          <p:nvPr/>
        </p:nvSpPr>
        <p:spPr>
          <a:xfrm>
            <a:off x="6093819" y="636573"/>
            <a:ext cx="3001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Sélectionner « Tap to Pay »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441273BB-D271-ED72-0005-62D333494E38}"/>
              </a:ext>
            </a:extLst>
          </p:cNvPr>
          <p:cNvSpPr/>
          <p:nvPr/>
        </p:nvSpPr>
        <p:spPr>
          <a:xfrm>
            <a:off x="94996" y="781848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24C7E1C7-E409-7773-F4B9-3D0DA008244F}"/>
              </a:ext>
            </a:extLst>
          </p:cNvPr>
          <p:cNvSpPr/>
          <p:nvPr/>
        </p:nvSpPr>
        <p:spPr>
          <a:xfrm>
            <a:off x="106215" y="4147910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DF89C17C-187F-C4C6-8AEB-1C996BC22DFE}"/>
              </a:ext>
            </a:extLst>
          </p:cNvPr>
          <p:cNvSpPr/>
          <p:nvPr/>
        </p:nvSpPr>
        <p:spPr>
          <a:xfrm>
            <a:off x="5547132" y="495781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804DD35-B7A3-7C16-6A34-0CB68180FAA6}"/>
              </a:ext>
            </a:extLst>
          </p:cNvPr>
          <p:cNvSpPr txBox="1"/>
          <p:nvPr/>
        </p:nvSpPr>
        <p:spPr>
          <a:xfrm>
            <a:off x="10032490" y="2692151"/>
            <a:ext cx="201168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Une fois le contrat sélectionné aucun écran de saisie des conditions monétiques ne s’ouvre puisque les conditions sont fixes et non négociables.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0EEAEB6-A7A1-1B79-7FB0-E247DB8E928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56" r="45581"/>
          <a:stretch/>
        </p:blipFill>
        <p:spPr>
          <a:xfrm>
            <a:off x="10013526" y="4348637"/>
            <a:ext cx="2030644" cy="1242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777355CA-E0A1-B422-648C-86770750E4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84" b="92973" l="733" r="97070">
                        <a14:foregroundMark x1="21245" y1="37297" x2="21245" y2="37297"/>
                        <a14:foregroundMark x1="5861" y1="35676" x2="5861" y2="35676"/>
                        <a14:foregroundMark x1="2930" y1="20000" x2="2930" y2="20000"/>
                        <a14:foregroundMark x1="44689" y1="35676" x2="44689" y2="35676"/>
                        <a14:foregroundMark x1="69231" y1="67568" x2="69231" y2="67568"/>
                        <a14:foregroundMark x1="71062" y1="65946" x2="71062" y2="65946"/>
                        <a14:foregroundMark x1="10623" y1="89189" x2="10623" y2="89189"/>
                        <a14:foregroundMark x1="733" y1="90811" x2="733" y2="90811"/>
                        <a14:foregroundMark x1="88645" y1="34595" x2="88645" y2="34595"/>
                        <a14:foregroundMark x1="84982" y1="89189" x2="84982" y2="89189"/>
                        <a14:foregroundMark x1="92674" y1="22703" x2="92674" y2="22703"/>
                        <a14:foregroundMark x1="41026" y1="15676" x2="41026" y2="15676"/>
                        <a14:foregroundMark x1="35897" y1="88108" x2="35897" y2="88108"/>
                        <a14:foregroundMark x1="36996" y1="89189" x2="36996" y2="89189"/>
                        <a14:foregroundMark x1="9524" y1="90811" x2="9524" y2="90811"/>
                        <a14:foregroundMark x1="733" y1="92432" x2="733" y2="92432"/>
                        <a14:foregroundMark x1="41026" y1="67568" x2="41026" y2="67568"/>
                        <a14:foregroundMark x1="16484" y1="75135" x2="69231" y2="61622"/>
                        <a14:foregroundMark x1="6593" y1="20000" x2="6593" y2="20000"/>
                        <a14:foregroundMark x1="4029" y1="21081" x2="21978" y2="19459"/>
                        <a14:foregroundMark x1="21978" y1="19459" x2="21978" y2="19459"/>
                        <a14:foregroundMark x1="17582" y1="75135" x2="17582" y2="75135"/>
                        <a14:foregroundMark x1="20879" y1="81622" x2="20879" y2="81622"/>
                        <a14:foregroundMark x1="15385" y1="64865" x2="15385" y2="64865"/>
                        <a14:foregroundMark x1="15385" y1="64865" x2="15385" y2="64865"/>
                        <a14:foregroundMark x1="35897" y1="36757" x2="35897" y2="36757"/>
                        <a14:foregroundMark x1="35531" y1="36216" x2="54945" y2="35676"/>
                        <a14:foregroundMark x1="54945" y1="35676" x2="55678" y2="35676"/>
                        <a14:foregroundMark x1="37363" y1="41622" x2="37363" y2="41622"/>
                        <a14:foregroundMark x1="32601" y1="40000" x2="32601" y2="40000"/>
                        <a14:foregroundMark x1="33333" y1="40000" x2="33700" y2="45946"/>
                        <a14:foregroundMark x1="26374" y1="33514" x2="26374" y2="33514"/>
                        <a14:foregroundMark x1="28938" y1="31351" x2="28938" y2="31351"/>
                        <a14:foregroundMark x1="28938" y1="31351" x2="28938" y2="31351"/>
                        <a14:foregroundMark x1="40293" y1="72432" x2="40293" y2="72432"/>
                        <a14:foregroundMark x1="65934" y1="57838" x2="65934" y2="57838"/>
                        <a14:foregroundMark x1="73626" y1="65405" x2="73626" y2="65405"/>
                        <a14:foregroundMark x1="87179" y1="42162" x2="87179" y2="42162"/>
                        <a14:foregroundMark x1="79121" y1="23784" x2="79121" y2="23784"/>
                        <a14:foregroundMark x1="79121" y1="23784" x2="82784" y2="68108"/>
                        <a14:foregroundMark x1="80952" y1="12973" x2="96337" y2="24865"/>
                        <a14:foregroundMark x1="96337" y1="24865" x2="93773" y2="51351"/>
                        <a14:foregroundMark x1="93773" y1="51351" x2="84249" y2="70811"/>
                        <a14:foregroundMark x1="96337" y1="21622" x2="96337" y2="21622"/>
                        <a14:foregroundMark x1="96703" y1="5405" x2="96703" y2="5405"/>
                        <a14:foregroundMark x1="97070" y1="6486" x2="97070" y2="6486"/>
                        <a14:foregroundMark x1="96703" y1="15135" x2="96703" y2="15135"/>
                        <a14:foregroundMark x1="93040" y1="3784" x2="93040" y2="3784"/>
                        <a14:foregroundMark x1="89744" y1="3784" x2="89744" y2="3784"/>
                        <a14:foregroundMark x1="85348" y1="7027" x2="85348" y2="7027"/>
                        <a14:foregroundMark x1="82784" y1="10811" x2="82784" y2="10811"/>
                        <a14:foregroundMark x1="81319" y1="10811" x2="81319" y2="10811"/>
                        <a14:foregroundMark x1="94872" y1="3784" x2="94872" y2="3784"/>
                        <a14:foregroundMark x1="89011" y1="86486" x2="89011" y2="86486"/>
                        <a14:foregroundMark x1="83883" y1="74595" x2="83883" y2="74595"/>
                        <a14:foregroundMark x1="82784" y1="74595" x2="80952" y2="78919"/>
                        <a14:foregroundMark x1="92674" y1="76216" x2="93407" y2="88649"/>
                        <a14:foregroundMark x1="94505" y1="81081" x2="94505" y2="81081"/>
                        <a14:foregroundMark x1="93407" y1="75676" x2="93407" y2="75676"/>
                        <a14:foregroundMark x1="90110" y1="72973" x2="90110" y2="72973"/>
                        <a14:foregroundMark x1="92674" y1="74054" x2="92674" y2="74054"/>
                        <a14:foregroundMark x1="90842" y1="71351" x2="90842" y2="71351"/>
                        <a14:foregroundMark x1="82418" y1="92973" x2="82418" y2="92973"/>
                        <a14:foregroundMark x1="8791" y1="21081" x2="8791" y2="21081"/>
                        <a14:foregroundMark x1="38095" y1="16757" x2="38095" y2="16757"/>
                        <a14:foregroundMark x1="32967" y1="18378" x2="32967" y2="18378"/>
                        <a14:foregroundMark x1="27473" y1="20000" x2="27473" y2="20000"/>
                        <a14:foregroundMark x1="21612" y1="20000" x2="21612" y2="20000"/>
                        <a14:foregroundMark x1="10989" y1="19459" x2="10989" y2="19459"/>
                        <a14:foregroundMark x1="16117" y1="20000" x2="16117" y2="20000"/>
                        <a14:foregroundMark x1="14652" y1="20000" x2="14652" y2="2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367" y="1636921"/>
            <a:ext cx="1276075" cy="8647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9C08CED-BE45-01C8-C0AD-4FA32BE1D3AF}"/>
              </a:ext>
            </a:extLst>
          </p:cNvPr>
          <p:cNvSpPr/>
          <p:nvPr/>
        </p:nvSpPr>
        <p:spPr>
          <a:xfrm>
            <a:off x="7216348" y="5053914"/>
            <a:ext cx="1680517" cy="37070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FDAFF2-BC1F-34AC-7F4A-84BD7AE51292}"/>
              </a:ext>
            </a:extLst>
          </p:cNvPr>
          <p:cNvSpPr/>
          <p:nvPr/>
        </p:nvSpPr>
        <p:spPr>
          <a:xfrm>
            <a:off x="7085746" y="5739890"/>
            <a:ext cx="4258972" cy="481537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4940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E0BE8A2-4578-6B34-EBE8-A9C9418415FD}"/>
              </a:ext>
            </a:extLst>
          </p:cNvPr>
          <p:cNvSpPr txBox="1"/>
          <p:nvPr/>
        </p:nvSpPr>
        <p:spPr>
          <a:xfrm>
            <a:off x="8127985" y="1513536"/>
            <a:ext cx="145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J-J</a:t>
            </a: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185D9F21-64BB-811F-0BFA-01778DCBAC7A}"/>
              </a:ext>
            </a:extLst>
          </p:cNvPr>
          <p:cNvCxnSpPr>
            <a:cxnSpLocks/>
          </p:cNvCxnSpPr>
          <p:nvPr/>
        </p:nvCxnSpPr>
        <p:spPr>
          <a:xfrm>
            <a:off x="2054354" y="1668928"/>
            <a:ext cx="0" cy="4562475"/>
          </a:xfrm>
          <a:prstGeom prst="line">
            <a:avLst/>
          </a:prstGeom>
          <a:noFill/>
          <a:ln w="38100" cap="flat" cmpd="sng" algn="ctr">
            <a:solidFill>
              <a:srgbClr val="D7000F"/>
            </a:solidFill>
            <a:prstDash val="dashDot"/>
            <a:miter lim="800000"/>
          </a:ln>
          <a:effectLst/>
        </p:spPr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9E6F749C-FC5A-F0F5-D635-1F73C9AF65E2}"/>
              </a:ext>
            </a:extLst>
          </p:cNvPr>
          <p:cNvCxnSpPr>
            <a:cxnSpLocks/>
          </p:cNvCxnSpPr>
          <p:nvPr/>
        </p:nvCxnSpPr>
        <p:spPr>
          <a:xfrm>
            <a:off x="5325056" y="1668928"/>
            <a:ext cx="0" cy="4562475"/>
          </a:xfrm>
          <a:prstGeom prst="line">
            <a:avLst/>
          </a:prstGeom>
          <a:noFill/>
          <a:ln w="38100" cap="flat" cmpd="sng" algn="ctr">
            <a:solidFill>
              <a:srgbClr val="D7000F"/>
            </a:solidFill>
            <a:prstDash val="dashDot"/>
            <a:miter lim="800000"/>
          </a:ln>
          <a:effectLst/>
        </p:spPr>
      </p:cxn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6D9B37-A00D-0776-E6C9-597BE01B3A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Zoom parcours de souscription semi-digital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487D59F-F2AB-0306-6BCA-BE5606EB5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13" y="2367544"/>
            <a:ext cx="1692457" cy="859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Espace réservé du contenu 4">
            <a:extLst>
              <a:ext uri="{FF2B5EF4-FFF2-40B4-BE49-F238E27FC236}">
                <a16:creationId xmlns:a16="http://schemas.microsoft.com/office/drawing/2014/main" id="{EDE74DF4-B4F3-AF35-8DC3-188EF7D4A3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b="47819"/>
          <a:stretch/>
        </p:blipFill>
        <p:spPr>
          <a:xfrm>
            <a:off x="2196863" y="1610528"/>
            <a:ext cx="1083122" cy="1878736"/>
          </a:xfrm>
          <a:prstGeom prst="rect">
            <a:avLst/>
          </a:prstGeom>
          <a:ln>
            <a:solidFill>
              <a:srgbClr val="3E454A"/>
            </a:solidFill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09645A3-3603-52A6-FA1A-72554E81FE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855" y="1905078"/>
            <a:ext cx="791553" cy="218359"/>
          </a:xfrm>
          <a:prstGeom prst="rect">
            <a:avLst/>
          </a:prstGeom>
          <a:ln>
            <a:solidFill>
              <a:srgbClr val="C30F0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8DF5B405-D0C2-19B8-D95C-A81776173E74}"/>
              </a:ext>
            </a:extLst>
          </p:cNvPr>
          <p:cNvCxnSpPr>
            <a:cxnSpLocks/>
          </p:cNvCxnSpPr>
          <p:nvPr/>
        </p:nvCxnSpPr>
        <p:spPr>
          <a:xfrm>
            <a:off x="2916408" y="2037964"/>
            <a:ext cx="791553" cy="441410"/>
          </a:xfrm>
          <a:prstGeom prst="straightConnector1">
            <a:avLst/>
          </a:prstGeom>
          <a:noFill/>
          <a:ln w="57150" cap="flat" cmpd="sng" algn="ctr">
            <a:solidFill>
              <a:srgbClr val="C30F0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C7F6793E-9738-B8E9-A3D6-237F1082CBBD}"/>
              </a:ext>
            </a:extLst>
          </p:cNvPr>
          <p:cNvSpPr txBox="1"/>
          <p:nvPr/>
        </p:nvSpPr>
        <p:spPr>
          <a:xfrm>
            <a:off x="2303783" y="3591753"/>
            <a:ext cx="2887076" cy="29147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 defTabSz="1219170">
              <a:defRPr/>
            </a:pP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Il effectue une demande de contact via un formulaire dédié sur la page Tap to Pay. </a:t>
            </a: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Le client télécharge l’application Tap to Pay dans l’App Store et effectue lui-même le test d’éligibilité depuis l’application pour savoir si son IPhone est compatible. </a:t>
            </a:r>
          </a:p>
        </p:txBody>
      </p:sp>
      <p:pic>
        <p:nvPicPr>
          <p:cNvPr id="23" name="Picture 4" descr="Mes commerçants locaux, votre marché de proximité en ligne">
            <a:extLst>
              <a:ext uri="{FF2B5EF4-FFF2-40B4-BE49-F238E27FC236}">
                <a16:creationId xmlns:a16="http://schemas.microsoft.com/office/drawing/2014/main" id="{9091C22F-CEDD-D482-D195-0F354D5D14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68" t="-613" r="52624" b="613"/>
          <a:stretch/>
        </p:blipFill>
        <p:spPr bwMode="auto">
          <a:xfrm>
            <a:off x="224631" y="2479374"/>
            <a:ext cx="877889" cy="144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Google Shape;108;p16">
            <a:extLst>
              <a:ext uri="{FF2B5EF4-FFF2-40B4-BE49-F238E27FC236}">
                <a16:creationId xmlns:a16="http://schemas.microsoft.com/office/drawing/2014/main" id="{B08BED49-9903-508B-002C-F4C127BCAFE6}"/>
              </a:ext>
            </a:extLst>
          </p:cNvPr>
          <p:cNvSpPr txBox="1"/>
          <p:nvPr/>
        </p:nvSpPr>
        <p:spPr>
          <a:xfrm>
            <a:off x="-16505" y="4093016"/>
            <a:ext cx="1868834" cy="12725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Le commerçant se rend sur la page Tap to Pay </a:t>
            </a:r>
          </a:p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 via le site web CE ou via l’espace souscrire / Offres &amp; Produits ou via un emailing ou bannière ou via l’application</a:t>
            </a:r>
            <a:endParaRPr kumimoji="0" lang="fr-FR" sz="10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26" name="Google Shape;108;p16">
            <a:extLst>
              <a:ext uri="{FF2B5EF4-FFF2-40B4-BE49-F238E27FC236}">
                <a16:creationId xmlns:a16="http://schemas.microsoft.com/office/drawing/2014/main" id="{F2EDFB90-777D-11BE-8BAA-AC5D08966E24}"/>
              </a:ext>
            </a:extLst>
          </p:cNvPr>
          <p:cNvSpPr txBox="1"/>
          <p:nvPr/>
        </p:nvSpPr>
        <p:spPr>
          <a:xfrm>
            <a:off x="5722127" y="2324138"/>
            <a:ext cx="2023679" cy="449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228600" marR="0" lvl="0" indent="-228600" algn="l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Le marché des Pros réceptionne </a:t>
            </a:r>
            <a:r>
              <a:rPr kumimoji="0" lang="fr-FR" sz="106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la demande du client</a:t>
            </a:r>
            <a:r>
              <a: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 sur une boite dédiée. </a:t>
            </a:r>
          </a:p>
          <a:p>
            <a:pPr marL="228600" marR="0" lvl="0" indent="-228600" algn="l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fr-FR" sz="1067" kern="0" dirty="0">
              <a:solidFill>
                <a:srgbClr val="000000"/>
              </a:solidFill>
              <a:sym typeface="Poppins"/>
            </a:endParaRPr>
          </a:p>
          <a:p>
            <a:pPr marL="228600" marR="0" lvl="0" indent="-228600" algn="l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La demande de prise en charge </a:t>
            </a:r>
            <a:r>
              <a:rPr kumimoji="0" lang="fr-FR" sz="106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est transmise au CA Pro concerné par le client</a:t>
            </a:r>
            <a:r>
              <a: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.</a:t>
            </a:r>
          </a:p>
          <a:p>
            <a:pPr marL="228600" marR="0" lvl="0" indent="-228600" algn="l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fr-FR" sz="1067" kern="0" dirty="0">
              <a:solidFill>
                <a:srgbClr val="000000"/>
              </a:solidFill>
              <a:sym typeface="Poppins"/>
            </a:endParaRPr>
          </a:p>
          <a:p>
            <a:pPr marL="228600" marR="0" lvl="0" indent="-228600" algn="l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Le CA Pro </a:t>
            </a:r>
            <a:r>
              <a:rPr lang="fr-FR" sz="1067" kern="0" dirty="0">
                <a:solidFill>
                  <a:srgbClr val="000000"/>
                </a:solidFill>
                <a:sym typeface="Poppins"/>
              </a:rPr>
              <a:t>procède </a:t>
            </a:r>
            <a:r>
              <a:rPr lang="fr-FR" sz="1067" b="1" kern="0" dirty="0">
                <a:solidFill>
                  <a:srgbClr val="000000"/>
                </a:solidFill>
                <a:sym typeface="Poppins"/>
              </a:rPr>
              <a:t>aux contrôles nécessaires et </a:t>
            </a:r>
            <a:r>
              <a:rPr lang="fr-FR" sz="1067" kern="0" dirty="0">
                <a:solidFill>
                  <a:srgbClr val="000000"/>
                </a:solidFill>
                <a:sym typeface="Poppins"/>
              </a:rPr>
              <a:t>rappelle le client. </a:t>
            </a:r>
            <a:r>
              <a:rPr lang="fr-FR" sz="1067" b="1" kern="0" dirty="0">
                <a:solidFill>
                  <a:srgbClr val="000000"/>
                </a:solidFill>
                <a:sym typeface="Poppins"/>
              </a:rPr>
              <a:t>Il </a:t>
            </a:r>
            <a:r>
              <a:rPr kumimoji="0" lang="fr-FR" sz="106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saisit la </a:t>
            </a:r>
            <a:r>
              <a:rPr kumimoji="0" lang="fr-FR" sz="1067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Myflow</a:t>
            </a:r>
            <a:endParaRPr kumimoji="0" lang="fr-FR" sz="1067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Poppins"/>
            </a:endParaRPr>
          </a:p>
          <a:p>
            <a:pPr marL="228600" marR="0" lvl="0" indent="-228600" algn="l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fr-FR" sz="1067" kern="0" dirty="0">
              <a:solidFill>
                <a:srgbClr val="000000"/>
              </a:solidFill>
              <a:sym typeface="Poppins"/>
            </a:endParaRPr>
          </a:p>
          <a:p>
            <a:pPr marL="228600" indent="-228600" algn="just" defTabSz="1219170">
              <a:buFont typeface="+mj-lt"/>
              <a:buAutoNum type="arabicPeriod"/>
              <a:defRPr/>
            </a:pPr>
            <a:r>
              <a: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Les solutions régionales saisisse</a:t>
            </a:r>
            <a:r>
              <a:rPr lang="fr-FR" sz="1067" kern="0" dirty="0">
                <a:solidFill>
                  <a:srgbClr val="000000"/>
                </a:solidFill>
                <a:sym typeface="Poppins"/>
              </a:rPr>
              <a:t>nt le contrat sur OSC et transmettent les </a:t>
            </a:r>
            <a:r>
              <a:rPr lang="fr-FR" sz="1067" b="1" kern="0" dirty="0">
                <a:solidFill>
                  <a:srgbClr val="000000"/>
                </a:solidFill>
                <a:sym typeface="Poppins"/>
              </a:rPr>
              <a:t>2 contrats </a:t>
            </a:r>
            <a:r>
              <a:rPr lang="fr-FR" sz="1067" kern="0" dirty="0">
                <a:solidFill>
                  <a:srgbClr val="000000"/>
                </a:solidFill>
                <a:sym typeface="Poppins"/>
              </a:rPr>
              <a:t>au client</a:t>
            </a: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685794" lvl="1" indent="-228594" algn="just" defTabSz="1219170">
              <a:buFont typeface="Arial" panose="020B0604020202020204" pitchFamily="34" charset="0"/>
              <a:buChar char="•"/>
              <a:defRPr/>
            </a:pPr>
            <a:r>
              <a:rPr lang="fr-FR" sz="1000" b="1" kern="0" dirty="0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Contrat d’acquisition monétique </a:t>
            </a:r>
            <a:r>
              <a:rPr lang="fr-FR" sz="1000" b="1" kern="0" dirty="0" err="1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Tap</a:t>
            </a:r>
            <a:r>
              <a:rPr lang="fr-FR" sz="1000" b="1" kern="0" dirty="0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to </a:t>
            </a:r>
            <a:r>
              <a:rPr lang="fr-FR" sz="1000" b="1" kern="0" dirty="0" err="1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Pay</a:t>
            </a:r>
            <a:r>
              <a:rPr lang="fr-FR" sz="1000" b="1" kern="0" dirty="0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+</a:t>
            </a:r>
          </a:p>
          <a:p>
            <a:pPr marL="685794" lvl="1" indent="-228594" algn="just" defTabSz="1219170">
              <a:buFont typeface="Arial" panose="020B0604020202020204" pitchFamily="34" charset="0"/>
              <a:buChar char="•"/>
              <a:defRPr/>
            </a:pPr>
            <a:r>
              <a:rPr lang="fr-FR" sz="1000" b="1" kern="0" dirty="0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Contrat de service </a:t>
            </a:r>
            <a:r>
              <a:rPr lang="fr-FR" sz="1000" b="1" kern="0" dirty="0" err="1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Tap</a:t>
            </a:r>
            <a:r>
              <a:rPr lang="fr-FR" sz="1000" b="1" kern="0" dirty="0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to </a:t>
            </a:r>
            <a:r>
              <a:rPr lang="fr-FR" sz="1000" b="1" kern="0" dirty="0" err="1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Pay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Poppins"/>
            </a:endParaRPr>
          </a:p>
          <a:p>
            <a:pPr marL="0" marR="0" lvl="0" indent="0" algn="l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Poppins"/>
            </a:endParaRPr>
          </a:p>
          <a:p>
            <a:pPr marR="0" lvl="0" algn="l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0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Poppin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A18F73-A61B-4F6A-0AA9-15B05A9E084A}"/>
              </a:ext>
            </a:extLst>
          </p:cNvPr>
          <p:cNvSpPr txBox="1"/>
          <p:nvPr/>
        </p:nvSpPr>
        <p:spPr>
          <a:xfrm>
            <a:off x="9751148" y="5412765"/>
            <a:ext cx="2502171" cy="7799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1219170">
              <a:defRPr/>
            </a:pP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Le commerçant effectue sa première connexion et  peut utiliser Tap to Pay en se connectant à l’application depuis sont smartphone.</a:t>
            </a:r>
            <a:endParaRPr lang="fr-FR" sz="1067" kern="0" baseline="300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B7C94C7-2AD0-B7F4-6860-D9BBB4635B8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405"/>
          <a:stretch/>
        </p:blipFill>
        <p:spPr>
          <a:xfrm>
            <a:off x="10900835" y="3950165"/>
            <a:ext cx="750523" cy="1369320"/>
          </a:xfrm>
          <a:prstGeom prst="rect">
            <a:avLst/>
          </a:prstGeom>
        </p:spPr>
      </p:pic>
      <p:pic>
        <p:nvPicPr>
          <p:cNvPr id="31" name="Picture 4" descr="Mes commerçants locaux, votre marché de proximité en ligne">
            <a:extLst>
              <a:ext uri="{FF2B5EF4-FFF2-40B4-BE49-F238E27FC236}">
                <a16:creationId xmlns:a16="http://schemas.microsoft.com/office/drawing/2014/main" id="{6AADAC28-B25D-CF02-CDEE-DE6E349EA3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68" t="-613" r="52624" b="613"/>
          <a:stretch/>
        </p:blipFill>
        <p:spPr bwMode="auto">
          <a:xfrm>
            <a:off x="9960635" y="3876626"/>
            <a:ext cx="877889" cy="144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Ellipse 52">
            <a:extLst>
              <a:ext uri="{FF2B5EF4-FFF2-40B4-BE49-F238E27FC236}">
                <a16:creationId xmlns:a16="http://schemas.microsoft.com/office/drawing/2014/main" id="{583E14CC-54C9-903F-D13B-814C29A3B63E}"/>
              </a:ext>
            </a:extLst>
          </p:cNvPr>
          <p:cNvSpPr/>
          <p:nvPr/>
        </p:nvSpPr>
        <p:spPr>
          <a:xfrm>
            <a:off x="933045" y="1405123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977158FE-C328-00B6-AA9F-0EBBE1DDA2F8}"/>
              </a:ext>
            </a:extLst>
          </p:cNvPr>
          <p:cNvSpPr/>
          <p:nvPr/>
        </p:nvSpPr>
        <p:spPr>
          <a:xfrm>
            <a:off x="3816581" y="1405123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86FD8338-8072-EAC7-015E-AFA1B5E03C6F}"/>
              </a:ext>
            </a:extLst>
          </p:cNvPr>
          <p:cNvSpPr/>
          <p:nvPr/>
        </p:nvSpPr>
        <p:spPr>
          <a:xfrm>
            <a:off x="6517237" y="1405123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pic>
        <p:nvPicPr>
          <p:cNvPr id="56" name="Image 55">
            <a:extLst>
              <a:ext uri="{FF2B5EF4-FFF2-40B4-BE49-F238E27FC236}">
                <a16:creationId xmlns:a16="http://schemas.microsoft.com/office/drawing/2014/main" id="{2A3D833C-8919-9417-C577-2329EA6D95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88461" y="4462981"/>
            <a:ext cx="633511" cy="721556"/>
          </a:xfrm>
          <a:prstGeom prst="rect">
            <a:avLst/>
          </a:prstGeom>
        </p:spPr>
      </p:pic>
      <p:sp>
        <p:nvSpPr>
          <p:cNvPr id="57" name="Forme libre : forme 56">
            <a:extLst>
              <a:ext uri="{FF2B5EF4-FFF2-40B4-BE49-F238E27FC236}">
                <a16:creationId xmlns:a16="http://schemas.microsoft.com/office/drawing/2014/main" id="{EA67A368-64D6-34A1-2BC5-A9BB4F7C07CA}"/>
              </a:ext>
            </a:extLst>
          </p:cNvPr>
          <p:cNvSpPr/>
          <p:nvPr/>
        </p:nvSpPr>
        <p:spPr>
          <a:xfrm>
            <a:off x="3158699" y="4482995"/>
            <a:ext cx="1156299" cy="473188"/>
          </a:xfrm>
          <a:custGeom>
            <a:avLst/>
            <a:gdLst>
              <a:gd name="connsiteX0" fmla="*/ 0 w 1851660"/>
              <a:gd name="connsiteY0" fmla="*/ 242008 h 359731"/>
              <a:gd name="connsiteX1" fmla="*/ 365760 w 1851660"/>
              <a:gd name="connsiteY1" fmla="*/ 348688 h 359731"/>
              <a:gd name="connsiteX2" fmla="*/ 1112520 w 1851660"/>
              <a:gd name="connsiteY2" fmla="*/ 5788 h 359731"/>
              <a:gd name="connsiteX3" fmla="*/ 1851660 w 1851660"/>
              <a:gd name="connsiteY3" fmla="*/ 165808 h 359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1660" h="359731">
                <a:moveTo>
                  <a:pt x="0" y="242008"/>
                </a:moveTo>
                <a:cubicBezTo>
                  <a:pt x="90170" y="315033"/>
                  <a:pt x="180340" y="388058"/>
                  <a:pt x="365760" y="348688"/>
                </a:cubicBezTo>
                <a:cubicBezTo>
                  <a:pt x="551180" y="309318"/>
                  <a:pt x="864870" y="36268"/>
                  <a:pt x="1112520" y="5788"/>
                </a:cubicBezTo>
                <a:cubicBezTo>
                  <a:pt x="1360170" y="-24692"/>
                  <a:pt x="1605915" y="70558"/>
                  <a:pt x="1851660" y="165808"/>
                </a:cubicBezTo>
              </a:path>
            </a:pathLst>
          </a:custGeom>
          <a:noFill/>
          <a:ln w="28575" cap="flat" cmpd="sng" algn="ctr">
            <a:solidFill>
              <a:srgbClr val="FCBE04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58" name="Image 57">
            <a:extLst>
              <a:ext uri="{FF2B5EF4-FFF2-40B4-BE49-F238E27FC236}">
                <a16:creationId xmlns:a16="http://schemas.microsoft.com/office/drawing/2014/main" id="{3AC6B3F1-C624-3231-F073-9A5D5EAB0BA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2256" t="-5818" r="50190" b="35073"/>
          <a:stretch/>
        </p:blipFill>
        <p:spPr>
          <a:xfrm>
            <a:off x="4345606" y="4346811"/>
            <a:ext cx="717566" cy="895476"/>
          </a:xfrm>
          <a:prstGeom prst="rect">
            <a:avLst/>
          </a:prstGeom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26A93A44-9142-2C90-0437-8729D9F56761}"/>
              </a:ext>
            </a:extLst>
          </p:cNvPr>
          <p:cNvSpPr txBox="1"/>
          <p:nvPr/>
        </p:nvSpPr>
        <p:spPr>
          <a:xfrm>
            <a:off x="5298745" y="1997818"/>
            <a:ext cx="24875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Traitement CEGEE</a:t>
            </a:r>
          </a:p>
        </p:txBody>
      </p:sp>
      <p:sp>
        <p:nvSpPr>
          <p:cNvPr id="61" name="Google Shape;108;p16">
            <a:extLst>
              <a:ext uri="{FF2B5EF4-FFF2-40B4-BE49-F238E27FC236}">
                <a16:creationId xmlns:a16="http://schemas.microsoft.com/office/drawing/2014/main" id="{A3FE6E50-DE01-616A-9D0A-5A119CE30D18}"/>
              </a:ext>
            </a:extLst>
          </p:cNvPr>
          <p:cNvSpPr txBox="1"/>
          <p:nvPr/>
        </p:nvSpPr>
        <p:spPr>
          <a:xfrm>
            <a:off x="9671290" y="2680665"/>
            <a:ext cx="2459091" cy="7799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Un mail est envoyé automatiquement au client commerçant avec son login et son mot de passe.</a:t>
            </a:r>
            <a:endParaRPr kumimoji="0" lang="fr-FR" sz="10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62" name="Image 61">
            <a:extLst>
              <a:ext uri="{FF2B5EF4-FFF2-40B4-BE49-F238E27FC236}">
                <a16:creationId xmlns:a16="http://schemas.microsoft.com/office/drawing/2014/main" id="{640EA5F6-6558-1D52-ED1F-38B38BA2AE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91092" y="2170538"/>
            <a:ext cx="556255" cy="556255"/>
          </a:xfrm>
          <a:prstGeom prst="rect">
            <a:avLst/>
          </a:prstGeom>
        </p:spPr>
      </p:pic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90B83A83-EAB2-5A55-8918-50857782D635}"/>
              </a:ext>
            </a:extLst>
          </p:cNvPr>
          <p:cNvCxnSpPr>
            <a:cxnSpLocks/>
          </p:cNvCxnSpPr>
          <p:nvPr/>
        </p:nvCxnSpPr>
        <p:spPr>
          <a:xfrm>
            <a:off x="9764159" y="1668928"/>
            <a:ext cx="0" cy="4562475"/>
          </a:xfrm>
          <a:prstGeom prst="line">
            <a:avLst/>
          </a:prstGeom>
          <a:noFill/>
          <a:ln w="38100" cap="flat" cmpd="sng" algn="ctr">
            <a:solidFill>
              <a:srgbClr val="D7000F"/>
            </a:solidFill>
            <a:prstDash val="dashDot"/>
            <a:miter lim="800000"/>
          </a:ln>
          <a:effectLst/>
        </p:spPr>
      </p:cxnSp>
      <p:sp>
        <p:nvSpPr>
          <p:cNvPr id="64" name="Ellipse 63">
            <a:extLst>
              <a:ext uri="{FF2B5EF4-FFF2-40B4-BE49-F238E27FC236}">
                <a16:creationId xmlns:a16="http://schemas.microsoft.com/office/drawing/2014/main" id="{2BED7102-8730-40BF-BB10-69B261275F7B}"/>
              </a:ext>
            </a:extLst>
          </p:cNvPr>
          <p:cNvSpPr/>
          <p:nvPr/>
        </p:nvSpPr>
        <p:spPr>
          <a:xfrm>
            <a:off x="11290532" y="1405123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</a:t>
            </a:r>
          </a:p>
        </p:txBody>
      </p:sp>
      <p:sp>
        <p:nvSpPr>
          <p:cNvPr id="65" name="Flèche : droite 64">
            <a:extLst>
              <a:ext uri="{FF2B5EF4-FFF2-40B4-BE49-F238E27FC236}">
                <a16:creationId xmlns:a16="http://schemas.microsoft.com/office/drawing/2014/main" id="{A1EF8648-3A8C-227F-9FCE-BE3E07FE06D8}"/>
              </a:ext>
            </a:extLst>
          </p:cNvPr>
          <p:cNvSpPr/>
          <p:nvPr/>
        </p:nvSpPr>
        <p:spPr>
          <a:xfrm>
            <a:off x="9546433" y="2183199"/>
            <a:ext cx="672075" cy="480053"/>
          </a:xfrm>
          <a:prstGeom prst="rightArrow">
            <a:avLst/>
          </a:prstGeom>
          <a:solidFill>
            <a:srgbClr val="EAB818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66" name="Flèche : droite 65">
            <a:extLst>
              <a:ext uri="{FF2B5EF4-FFF2-40B4-BE49-F238E27FC236}">
                <a16:creationId xmlns:a16="http://schemas.microsoft.com/office/drawing/2014/main" id="{C1C04C90-B5B8-4928-5A27-4A739AAE0606}"/>
              </a:ext>
            </a:extLst>
          </p:cNvPr>
          <p:cNvSpPr/>
          <p:nvPr/>
        </p:nvSpPr>
        <p:spPr>
          <a:xfrm rot="5400000">
            <a:off x="10591552" y="3531029"/>
            <a:ext cx="556255" cy="472724"/>
          </a:xfrm>
          <a:prstGeom prst="rightArrow">
            <a:avLst/>
          </a:prstGeom>
          <a:solidFill>
            <a:srgbClr val="EAB818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51A38BF2-48A8-C08F-2A44-D38AE66A2FBB}"/>
              </a:ext>
            </a:extLst>
          </p:cNvPr>
          <p:cNvSpPr txBox="1"/>
          <p:nvPr/>
        </p:nvSpPr>
        <p:spPr>
          <a:xfrm>
            <a:off x="1479732" y="1508990"/>
            <a:ext cx="145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J-J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3AB6B9FC-A66B-FDC4-7619-046BEDCB641B}"/>
              </a:ext>
            </a:extLst>
          </p:cNvPr>
          <p:cNvSpPr txBox="1"/>
          <p:nvPr/>
        </p:nvSpPr>
        <p:spPr>
          <a:xfrm>
            <a:off x="3316710" y="1507122"/>
            <a:ext cx="145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J-J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39A50B05-77C3-B656-F01D-4DBA7AB60113}"/>
              </a:ext>
            </a:extLst>
          </p:cNvPr>
          <p:cNvSpPr txBox="1"/>
          <p:nvPr/>
        </p:nvSpPr>
        <p:spPr>
          <a:xfrm>
            <a:off x="6026174" y="1517032"/>
            <a:ext cx="145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J-J</a:t>
            </a:r>
          </a:p>
        </p:txBody>
      </p:sp>
      <p:pic>
        <p:nvPicPr>
          <p:cNvPr id="70" name="Image 69">
            <a:extLst>
              <a:ext uri="{FF2B5EF4-FFF2-40B4-BE49-F238E27FC236}">
                <a16:creationId xmlns:a16="http://schemas.microsoft.com/office/drawing/2014/main" id="{D8429316-D077-C51E-7027-A4982FB33D4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5446" t="66167" b="-7089"/>
          <a:stretch/>
        </p:blipFill>
        <p:spPr>
          <a:xfrm>
            <a:off x="3877763" y="5224150"/>
            <a:ext cx="1031162" cy="473188"/>
          </a:xfrm>
          <a:prstGeom prst="rect">
            <a:avLst/>
          </a:prstGeom>
        </p:spPr>
      </p:pic>
      <p:sp>
        <p:nvSpPr>
          <p:cNvPr id="71" name="ZoneTexte 70">
            <a:extLst>
              <a:ext uri="{FF2B5EF4-FFF2-40B4-BE49-F238E27FC236}">
                <a16:creationId xmlns:a16="http://schemas.microsoft.com/office/drawing/2014/main" id="{577E09A4-7D6A-53D7-7BB4-3E35340F2B28}"/>
              </a:ext>
            </a:extLst>
          </p:cNvPr>
          <p:cNvSpPr txBox="1"/>
          <p:nvPr/>
        </p:nvSpPr>
        <p:spPr>
          <a:xfrm>
            <a:off x="10081852" y="1582529"/>
            <a:ext cx="145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J+1 Ouvré 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201653A-E1DD-C97E-47CC-504F0EDFF673}"/>
              </a:ext>
            </a:extLst>
          </p:cNvPr>
          <p:cNvSpPr/>
          <p:nvPr/>
        </p:nvSpPr>
        <p:spPr>
          <a:xfrm>
            <a:off x="2192799" y="1979860"/>
            <a:ext cx="672075" cy="8401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F325E5DB-406B-C3FE-0A96-30A37F2433A8}"/>
              </a:ext>
            </a:extLst>
          </p:cNvPr>
          <p:cNvSpPr txBox="1"/>
          <p:nvPr/>
        </p:nvSpPr>
        <p:spPr>
          <a:xfrm>
            <a:off x="2158449" y="1930440"/>
            <a:ext cx="79155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00" b="0" i="0" u="none" strike="noStrike" kern="0" cap="none" spc="0" normalizeH="0" baseline="0" noProof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</a:rPr>
              <a:t>Souscrire à l’offre</a:t>
            </a:r>
          </a:p>
        </p:txBody>
      </p:sp>
      <p:pic>
        <p:nvPicPr>
          <p:cNvPr id="74" name="Image 73">
            <a:extLst>
              <a:ext uri="{FF2B5EF4-FFF2-40B4-BE49-F238E27FC236}">
                <a16:creationId xmlns:a16="http://schemas.microsoft.com/office/drawing/2014/main" id="{4A9F0C39-282B-235A-9696-3A10029EF11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25" y="2141855"/>
            <a:ext cx="1153004" cy="378932"/>
          </a:xfrm>
          <a:prstGeom prst="rect">
            <a:avLst/>
          </a:prstGeom>
        </p:spPr>
      </p:pic>
      <p:sp>
        <p:nvSpPr>
          <p:cNvPr id="59" name="Flèche : droite 58">
            <a:extLst>
              <a:ext uri="{FF2B5EF4-FFF2-40B4-BE49-F238E27FC236}">
                <a16:creationId xmlns:a16="http://schemas.microsoft.com/office/drawing/2014/main" id="{FFB18987-370B-CBD5-5B11-9D410DC77696}"/>
              </a:ext>
            </a:extLst>
          </p:cNvPr>
          <p:cNvSpPr/>
          <p:nvPr/>
        </p:nvSpPr>
        <p:spPr>
          <a:xfrm>
            <a:off x="1738851" y="3606610"/>
            <a:ext cx="672075" cy="480053"/>
          </a:xfrm>
          <a:prstGeom prst="rightArrow">
            <a:avLst/>
          </a:prstGeom>
          <a:solidFill>
            <a:srgbClr val="EAB818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25" name="Flèche : droite 24">
            <a:extLst>
              <a:ext uri="{FF2B5EF4-FFF2-40B4-BE49-F238E27FC236}">
                <a16:creationId xmlns:a16="http://schemas.microsoft.com/office/drawing/2014/main" id="{1791BE09-63B3-DC4D-F2D3-B53317076638}"/>
              </a:ext>
            </a:extLst>
          </p:cNvPr>
          <p:cNvSpPr/>
          <p:nvPr/>
        </p:nvSpPr>
        <p:spPr>
          <a:xfrm>
            <a:off x="5140666" y="3610908"/>
            <a:ext cx="672075" cy="480053"/>
          </a:xfrm>
          <a:prstGeom prst="rightArrow">
            <a:avLst/>
          </a:prstGeom>
          <a:solidFill>
            <a:srgbClr val="FFC000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2" name="Google Shape;108;p16">
            <a:extLst>
              <a:ext uri="{FF2B5EF4-FFF2-40B4-BE49-F238E27FC236}">
                <a16:creationId xmlns:a16="http://schemas.microsoft.com/office/drawing/2014/main" id="{5AD87895-F650-E87B-6ACB-FA8F82453C4A}"/>
              </a:ext>
            </a:extLst>
          </p:cNvPr>
          <p:cNvSpPr txBox="1"/>
          <p:nvPr/>
        </p:nvSpPr>
        <p:spPr>
          <a:xfrm>
            <a:off x="7977292" y="3564385"/>
            <a:ext cx="1575603" cy="9441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BPCE PS (Gestion des contrats) prend en charge la demande d’équipement en validant la prestation. </a:t>
            </a:r>
            <a:endParaRPr kumimoji="0" lang="fr-FR" sz="10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415B44E3-660C-F665-849C-A7A7063550D9}"/>
              </a:ext>
            </a:extLst>
          </p:cNvPr>
          <p:cNvSpPr/>
          <p:nvPr/>
        </p:nvSpPr>
        <p:spPr>
          <a:xfrm>
            <a:off x="8581068" y="1415458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DDC85F6-E765-054A-B191-A6D6B6044E05}"/>
              </a:ext>
            </a:extLst>
          </p:cNvPr>
          <p:cNvSpPr txBox="1"/>
          <p:nvPr/>
        </p:nvSpPr>
        <p:spPr>
          <a:xfrm>
            <a:off x="7732702" y="2714757"/>
            <a:ext cx="21704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BPCE PS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EQUIPE GESTION DES CONTRATS 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FCE27A6-6E84-868B-5FFE-EF5BA1C71980}"/>
              </a:ext>
            </a:extLst>
          </p:cNvPr>
          <p:cNvCxnSpPr>
            <a:cxnSpLocks/>
          </p:cNvCxnSpPr>
          <p:nvPr/>
        </p:nvCxnSpPr>
        <p:spPr>
          <a:xfrm>
            <a:off x="7796866" y="1668927"/>
            <a:ext cx="0" cy="4562475"/>
          </a:xfrm>
          <a:prstGeom prst="line">
            <a:avLst/>
          </a:prstGeom>
          <a:noFill/>
          <a:ln w="38100" cap="flat" cmpd="sng" algn="ctr">
            <a:solidFill>
              <a:srgbClr val="D7000F"/>
            </a:solidFill>
            <a:prstDash val="dashDot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006580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6D9B37-A00D-0776-E6C9-597BE01B3A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Zoom sur le test d’éligibilité</a:t>
            </a:r>
          </a:p>
        </p:txBody>
      </p:sp>
      <p:pic>
        <p:nvPicPr>
          <p:cNvPr id="5" name="Image 4" descr="Une image contenant texte, capture d’écran, multimédia, Système d’exploitation&#10;&#10;Description générée automatiquement">
            <a:extLst>
              <a:ext uri="{FF2B5EF4-FFF2-40B4-BE49-F238E27FC236}">
                <a16:creationId xmlns:a16="http://schemas.microsoft.com/office/drawing/2014/main" id="{206F53DA-5C16-ABE9-7BEE-704CB89EA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823" y="1153818"/>
            <a:ext cx="2252471" cy="4874575"/>
          </a:xfrm>
          <a:prstGeom prst="roundRect">
            <a:avLst/>
          </a:prstGeom>
        </p:spPr>
      </p:pic>
      <p:pic>
        <p:nvPicPr>
          <p:cNvPr id="6" name="Picture 4" descr="Mockup gratuit de Apple iPhone 13 (2021) en HD au format PNG et PSD avec  fond transparent">
            <a:extLst>
              <a:ext uri="{FF2B5EF4-FFF2-40B4-BE49-F238E27FC236}">
                <a16:creationId xmlns:a16="http://schemas.microsoft.com/office/drawing/2014/main" id="{673D41D9-0077-5C34-683C-2783702E4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030" y="1029683"/>
            <a:ext cx="2325743" cy="4998710"/>
          </a:xfrm>
          <a:prstGeom prst="roundRect">
            <a:avLst>
              <a:gd name="adj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80E68C27-2FFF-A8E6-78C8-68A28D59E259}"/>
              </a:ext>
            </a:extLst>
          </p:cNvPr>
          <p:cNvSpPr/>
          <p:nvPr/>
        </p:nvSpPr>
        <p:spPr>
          <a:xfrm>
            <a:off x="9396020" y="3075186"/>
            <a:ext cx="662380" cy="288032"/>
          </a:xfrm>
          <a:prstGeom prst="rightArrow">
            <a:avLst/>
          </a:prstGeom>
          <a:solidFill>
            <a:srgbClr val="DB4B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466CF3E-E0DE-A4DA-86BB-04A682562333}"/>
              </a:ext>
            </a:extLst>
          </p:cNvPr>
          <p:cNvGrpSpPr/>
          <p:nvPr/>
        </p:nvGrpSpPr>
        <p:grpSpPr>
          <a:xfrm>
            <a:off x="7308325" y="979451"/>
            <a:ext cx="2325743" cy="4998710"/>
            <a:chOff x="5373105" y="1111932"/>
            <a:chExt cx="1565981" cy="3351684"/>
          </a:xfrm>
        </p:grpSpPr>
        <p:pic>
          <p:nvPicPr>
            <p:cNvPr id="11" name="Image 10" descr="Une image contenant texte, capture d’écran, Police, conception&#10;&#10;Description générée automatiquement">
              <a:extLst>
                <a:ext uri="{FF2B5EF4-FFF2-40B4-BE49-F238E27FC236}">
                  <a16:creationId xmlns:a16="http://schemas.microsoft.com/office/drawing/2014/main" id="{4B67E6E8-4424-51C1-7238-F5C635450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29470" y="1186468"/>
              <a:ext cx="1489134" cy="3222639"/>
            </a:xfrm>
            <a:prstGeom prst="roundRect">
              <a:avLst>
                <a:gd name="adj" fmla="val 13906"/>
              </a:avLst>
            </a:prstGeom>
            <a:ln w="19050">
              <a:noFill/>
            </a:ln>
          </p:spPr>
        </p:pic>
        <p:pic>
          <p:nvPicPr>
            <p:cNvPr id="12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3EE2C1CD-44D7-0361-F3A3-F5B0DAEDFF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3105" y="1111932"/>
              <a:ext cx="1565981" cy="3351684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D6B9406-C6AC-4B16-086E-5FECE7B9A877}"/>
              </a:ext>
            </a:extLst>
          </p:cNvPr>
          <p:cNvGrpSpPr/>
          <p:nvPr/>
        </p:nvGrpSpPr>
        <p:grpSpPr>
          <a:xfrm>
            <a:off x="4915684" y="989725"/>
            <a:ext cx="2325743" cy="4998708"/>
            <a:chOff x="2992731" y="1147253"/>
            <a:chExt cx="1565981" cy="3351683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D3C72FD-5CA0-6B22-D23F-2F9771A80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45749" y="1199720"/>
              <a:ext cx="1489134" cy="3222639"/>
            </a:xfrm>
            <a:prstGeom prst="roundRect">
              <a:avLst>
                <a:gd name="adj" fmla="val 14887"/>
              </a:avLst>
            </a:prstGeom>
          </p:spPr>
        </p:pic>
        <p:pic>
          <p:nvPicPr>
            <p:cNvPr id="15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6D4AB52B-03FC-F3CC-1683-615608801F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2731" y="1147253"/>
              <a:ext cx="1565981" cy="3351683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Ellipse 15">
            <a:extLst>
              <a:ext uri="{FF2B5EF4-FFF2-40B4-BE49-F238E27FC236}">
                <a16:creationId xmlns:a16="http://schemas.microsoft.com/office/drawing/2014/main" id="{C00B96C5-5127-B771-19AB-242E23BE87A4}"/>
              </a:ext>
            </a:extLst>
          </p:cNvPr>
          <p:cNvSpPr/>
          <p:nvPr/>
        </p:nvSpPr>
        <p:spPr>
          <a:xfrm>
            <a:off x="4070248" y="4344145"/>
            <a:ext cx="778536" cy="65152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9F4E060-2C76-0F08-71C2-80B0C70726EE}"/>
              </a:ext>
            </a:extLst>
          </p:cNvPr>
          <p:cNvSpPr/>
          <p:nvPr/>
        </p:nvSpPr>
        <p:spPr>
          <a:xfrm>
            <a:off x="5420389" y="5261363"/>
            <a:ext cx="1389327" cy="31441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5388717-5276-3623-04CB-B911575F6B87}"/>
              </a:ext>
            </a:extLst>
          </p:cNvPr>
          <p:cNvSpPr txBox="1"/>
          <p:nvPr/>
        </p:nvSpPr>
        <p:spPr>
          <a:xfrm>
            <a:off x="10135632" y="993605"/>
            <a:ext cx="1942314" cy="50783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kern="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Si toutes les coches sont vertes = </a:t>
            </a:r>
            <a:r>
              <a:rPr lang="fr-FR" sz="1200" kern="0" dirty="0" err="1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l’Iphone</a:t>
            </a:r>
            <a:r>
              <a:rPr lang="fr-FR" sz="1200" kern="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est compatible. </a:t>
            </a:r>
          </a:p>
          <a:p>
            <a:endParaRPr lang="fr-FR" sz="1200" kern="0" dirty="0">
              <a:solidFill>
                <a:srgbClr val="00B05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algn="ctr"/>
            <a:endParaRPr lang="fr-FR" sz="1200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r>
              <a:rPr lang="fr-FR" sz="1200" kern="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Si l’une des coches est rouge :  </a:t>
            </a:r>
          </a:p>
          <a:p>
            <a:pPr algn="ctr"/>
            <a:endParaRPr lang="fr-FR" sz="1200" kern="0" dirty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r>
              <a:rPr lang="fr-FR" sz="1200" kern="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IOS Version et Patch de sécurité : le commerçant doit effectuer une mise à jour de son smartphone</a:t>
            </a:r>
          </a:p>
          <a:p>
            <a:endParaRPr lang="fr-FR" sz="1200" kern="0" dirty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r>
              <a:rPr lang="fr-FR" sz="1200" kern="0" dirty="0" err="1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Passcode</a:t>
            </a:r>
            <a:r>
              <a:rPr lang="fr-FR" sz="1200" kern="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: Le commerçant doit mettre un code de verrouillage sur son Iphone </a:t>
            </a:r>
          </a:p>
          <a:p>
            <a:endParaRPr lang="fr-FR" sz="1200" kern="0" dirty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r>
              <a:rPr lang="fr-FR" sz="1200" kern="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NFC : </a:t>
            </a:r>
            <a:r>
              <a:rPr lang="fr-FR" sz="1200" kern="0" dirty="0" err="1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l’Iphone</a:t>
            </a:r>
            <a:r>
              <a:rPr lang="fr-FR" sz="1200" kern="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n’est pas compatible. </a:t>
            </a:r>
          </a:p>
          <a:p>
            <a:endParaRPr lang="fr-FR" sz="1200" kern="0" dirty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r>
              <a:rPr lang="fr-FR" sz="1200" kern="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Le commerçant sera informé du mode opératoire à suivre en cas d’une mise à jour à effectuer.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E63425-7D0C-76C4-0BE0-DC670AB7CDCC}"/>
              </a:ext>
            </a:extLst>
          </p:cNvPr>
          <p:cNvSpPr txBox="1"/>
          <p:nvPr/>
        </p:nvSpPr>
        <p:spPr>
          <a:xfrm>
            <a:off x="5073943" y="6000151"/>
            <a:ext cx="213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kern="0" dirty="0">
                <a:solidFill>
                  <a:srgbClr val="000000"/>
                </a:solidFill>
                <a:cs typeface="Arial"/>
                <a:sym typeface="Arial"/>
              </a:rPr>
              <a:t>3. Clic sur le bouton «  Tester mon éligibilité »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CEC1891-0FC8-3F4D-7E4F-55F76D0CDB19}"/>
              </a:ext>
            </a:extLst>
          </p:cNvPr>
          <p:cNvSpPr txBox="1"/>
          <p:nvPr/>
        </p:nvSpPr>
        <p:spPr>
          <a:xfrm>
            <a:off x="2679584" y="6000151"/>
            <a:ext cx="213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kern="0" dirty="0">
                <a:solidFill>
                  <a:srgbClr val="000000"/>
                </a:solidFill>
                <a:cs typeface="Arial"/>
                <a:sym typeface="Arial"/>
              </a:rPr>
              <a:t>2.Ouverture de l’application après téléchargement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097F789-A9CF-3E17-B0D4-B28D88303738}"/>
              </a:ext>
            </a:extLst>
          </p:cNvPr>
          <p:cNvSpPr txBox="1"/>
          <p:nvPr/>
        </p:nvSpPr>
        <p:spPr>
          <a:xfrm>
            <a:off x="7741273" y="5978159"/>
            <a:ext cx="1516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kern="0" dirty="0">
                <a:solidFill>
                  <a:srgbClr val="000000"/>
                </a:solidFill>
                <a:cs typeface="Arial"/>
                <a:sym typeface="Arial"/>
              </a:rPr>
              <a:t>4. Affichage du résultat du test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FEDEC00-2228-D75E-823C-299C5BCA4224}"/>
              </a:ext>
            </a:extLst>
          </p:cNvPr>
          <p:cNvSpPr txBox="1"/>
          <p:nvPr/>
        </p:nvSpPr>
        <p:spPr>
          <a:xfrm>
            <a:off x="123965" y="6000151"/>
            <a:ext cx="2220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kern="0">
                <a:solidFill>
                  <a:srgbClr val="000000"/>
                </a:solidFill>
                <a:cs typeface="Arial"/>
                <a:sym typeface="Arial"/>
              </a:rPr>
              <a:t>1.Téléchargement dans l’</a:t>
            </a:r>
            <a:r>
              <a:rPr lang="fr-FR" sz="1200" kern="0" err="1">
                <a:solidFill>
                  <a:srgbClr val="000000"/>
                </a:solidFill>
                <a:cs typeface="Arial"/>
                <a:sym typeface="Arial"/>
              </a:rPr>
              <a:t>AppStore</a:t>
            </a:r>
            <a:endParaRPr lang="fr-FR" sz="12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2538867-75E9-A21F-2D53-6A260CC01356}"/>
              </a:ext>
            </a:extLst>
          </p:cNvPr>
          <p:cNvGrpSpPr/>
          <p:nvPr/>
        </p:nvGrpSpPr>
        <p:grpSpPr>
          <a:xfrm>
            <a:off x="57298" y="1113390"/>
            <a:ext cx="2357543" cy="4917415"/>
            <a:chOff x="6932699" y="1145614"/>
            <a:chExt cx="1912501" cy="3351684"/>
          </a:xfrm>
        </p:grpSpPr>
        <p:pic>
          <p:nvPicPr>
            <p:cNvPr id="24" name="Picture 24" descr="Image">
              <a:extLst>
                <a:ext uri="{FF2B5EF4-FFF2-40B4-BE49-F238E27FC236}">
                  <a16:creationId xmlns:a16="http://schemas.microsoft.com/office/drawing/2014/main" id="{37016EA8-1249-7CBC-1B02-ED0DFF31B4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1160" y="1220394"/>
              <a:ext cx="1824329" cy="3244142"/>
            </a:xfrm>
            <a:prstGeom prst="roundRect">
              <a:avLst>
                <a:gd name="adj" fmla="val 12908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6E860EE2-E935-D643-9849-42BEB5D54B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2699" y="1145614"/>
              <a:ext cx="1912501" cy="3351684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A01CAB5D-AF0F-F774-3085-F10749F05788}"/>
                </a:ext>
              </a:extLst>
            </p:cNvPr>
            <p:cNvSpPr/>
            <p:nvPr/>
          </p:nvSpPr>
          <p:spPr>
            <a:xfrm>
              <a:off x="8278629" y="1494303"/>
              <a:ext cx="504000" cy="504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3E943BA-8A3C-CEE5-2246-25F82A91F5D9}"/>
                </a:ext>
              </a:extLst>
            </p:cNvPr>
            <p:cNvSpPr/>
            <p:nvPr/>
          </p:nvSpPr>
          <p:spPr>
            <a:xfrm>
              <a:off x="7325303" y="1642499"/>
              <a:ext cx="930614" cy="14401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700" b="1" i="0" u="none" strike="noStrike" kern="0" cap="none" spc="0" normalizeH="0" baseline="0" noProof="0" err="1">
                  <a:ln>
                    <a:noFill/>
                  </a:ln>
                  <a:solidFill>
                    <a:srgbClr val="3F3F4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TapToPay</a:t>
              </a:r>
              <a:endParaRPr kumimoji="0" lang="fr-FR" sz="700" b="1" i="0" u="none" strike="noStrike" kern="0" cap="none" spc="0" normalizeH="0" baseline="0" noProof="0">
                <a:ln>
                  <a:noFill/>
                </a:ln>
                <a:solidFill>
                  <a:srgbClr val="3F3F4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28" name="Image 27" descr="Une image contenant texte, Police, logo, Graphique&#10;&#10;Description générée automatiquement">
              <a:extLst>
                <a:ext uri="{FF2B5EF4-FFF2-40B4-BE49-F238E27FC236}">
                  <a16:creationId xmlns:a16="http://schemas.microsoft.com/office/drawing/2014/main" id="{4EA06633-5303-0CCC-5438-BF94FA6F4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74559" y="1614296"/>
              <a:ext cx="305753" cy="305753"/>
            </a:xfrm>
            <a:prstGeom prst="roundRect">
              <a:avLst/>
            </a:prstGeom>
          </p:spPr>
        </p:pic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DE257E35-BE80-4D78-FA5B-7EDBB35A5540}"/>
              </a:ext>
            </a:extLst>
          </p:cNvPr>
          <p:cNvSpPr txBox="1"/>
          <p:nvPr/>
        </p:nvSpPr>
        <p:spPr>
          <a:xfrm>
            <a:off x="6313063" y="176793"/>
            <a:ext cx="5183612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  <a:sym typeface="Arial"/>
              </a:rPr>
              <a:t>Dans le parcours Agence ou le parcours semi-digital, le client doit </a:t>
            </a:r>
            <a:r>
              <a:rPr lang="fr-FR" sz="1200" b="1" kern="0" dirty="0">
                <a:solidFill>
                  <a:srgbClr val="C00000"/>
                </a:solidFill>
                <a:cs typeface="Arial"/>
                <a:sym typeface="Arial"/>
              </a:rPr>
              <a:t>obligatoirement</a:t>
            </a:r>
            <a:r>
              <a:rPr lang="fr-FR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  <a:sym typeface="Arial"/>
              </a:rPr>
              <a:t> vérifier l’éligibilité de son Iphone en téléchargeant l’application Tap to Pay depuis l’App Store. </a:t>
            </a:r>
          </a:p>
        </p:txBody>
      </p:sp>
    </p:spTree>
    <p:extLst>
      <p:ext uri="{BB962C8B-B14F-4D97-AF65-F5344CB8AC3E}">
        <p14:creationId xmlns:p14="http://schemas.microsoft.com/office/powerpoint/2010/main" val="1265366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6D9B37-A00D-0776-E6C9-597BE01B3A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concurrence &amp; le positionnement tarifaire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6F2B5C-37EF-AA27-FC65-7401F7D78007}"/>
              </a:ext>
            </a:extLst>
          </p:cNvPr>
          <p:cNvSpPr/>
          <p:nvPr/>
        </p:nvSpPr>
        <p:spPr>
          <a:xfrm>
            <a:off x="9265920" y="3348108"/>
            <a:ext cx="2656114" cy="1731185"/>
          </a:xfrm>
          <a:prstGeom prst="rect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L’offre Tap to 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pay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est 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Plus rémunératrice pour les CE que l’offre 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Smile&amp;Pay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offre groupe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0F4341-71BF-B4D0-1145-2FA1F1097A28}"/>
              </a:ext>
            </a:extLst>
          </p:cNvPr>
          <p:cNvSpPr/>
          <p:nvPr/>
        </p:nvSpPr>
        <p:spPr>
          <a:xfrm>
            <a:off x="6956612" y="2315562"/>
            <a:ext cx="385482" cy="177234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D5C63A-B971-ADDC-66D8-6B42ED50D814}"/>
              </a:ext>
            </a:extLst>
          </p:cNvPr>
          <p:cNvSpPr/>
          <p:nvPr/>
        </p:nvSpPr>
        <p:spPr>
          <a:xfrm>
            <a:off x="7037728" y="2369350"/>
            <a:ext cx="385482" cy="177234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55B9B57-D2D3-703A-EC6C-C5A3C97860A6}"/>
              </a:ext>
            </a:extLst>
          </p:cNvPr>
          <p:cNvSpPr txBox="1"/>
          <p:nvPr/>
        </p:nvSpPr>
        <p:spPr>
          <a:xfrm>
            <a:off x="3825655" y="5880816"/>
            <a:ext cx="610496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(Simulation à partir des tarifs sur les cartes particuliers françaises)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943BDCE-64B3-1BD4-BB7F-F9E772810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972" y="1041572"/>
            <a:ext cx="7732280" cy="4854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561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6D9B37-A00D-0776-E6C9-597BE01B3A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plan de communication </a:t>
            </a:r>
          </a:p>
        </p:txBody>
      </p:sp>
      <p:pic>
        <p:nvPicPr>
          <p:cNvPr id="2" name="Image 1" descr="Une image contenant Aliments naturels, produits, Nourriture locale, Nourriture complète&#10;&#10;Description générée automatiquement">
            <a:extLst>
              <a:ext uri="{FF2B5EF4-FFF2-40B4-BE49-F238E27FC236}">
                <a16:creationId xmlns:a16="http://schemas.microsoft.com/office/drawing/2014/main" id="{FCD411BB-6DB6-3B32-3A58-9A4A27AA62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0" r="19662"/>
          <a:stretch/>
        </p:blipFill>
        <p:spPr>
          <a:xfrm>
            <a:off x="371167" y="1130520"/>
            <a:ext cx="4559341" cy="51787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A158CE-3B82-1E70-E947-9C3122077B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7501" y="1478829"/>
            <a:ext cx="1848003" cy="4566648"/>
          </a:xfrm>
          <a:prstGeom prst="rect">
            <a:avLst/>
          </a:prstGeom>
          <a:ln>
            <a:solidFill>
              <a:srgbClr val="C30F0F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5AEE9D0-5CC2-3B3C-6AAB-18232D3E7175}"/>
              </a:ext>
            </a:extLst>
          </p:cNvPr>
          <p:cNvSpPr txBox="1"/>
          <p:nvPr/>
        </p:nvSpPr>
        <p:spPr>
          <a:xfrm>
            <a:off x="9008519" y="1288609"/>
            <a:ext cx="2855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625519">
              <a:buFont typeface="Wingdings" panose="05000000000000000000" pitchFamily="2" charset="2"/>
              <a:buChar char="§"/>
              <a:defRPr/>
            </a:pPr>
            <a:r>
              <a:rPr lang="fr-FR" sz="1400" kern="0" dirty="0">
                <a:solidFill>
                  <a:srgbClr val="000000"/>
                </a:solidFill>
                <a:cs typeface="Arial"/>
              </a:rPr>
              <a:t>Bannière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D55EFB0-BA58-69D7-9A47-BF24DA04CAED}"/>
              </a:ext>
            </a:extLst>
          </p:cNvPr>
          <p:cNvSpPr txBox="1"/>
          <p:nvPr/>
        </p:nvSpPr>
        <p:spPr>
          <a:xfrm>
            <a:off x="5111294" y="1130521"/>
            <a:ext cx="2855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625519">
              <a:buFont typeface="Wingdings" panose="05000000000000000000" pitchFamily="2" charset="2"/>
              <a:buChar char="§"/>
              <a:defRPr/>
            </a:pPr>
            <a:r>
              <a:rPr lang="fr-FR" sz="1400" kern="0" dirty="0">
                <a:solidFill>
                  <a:srgbClr val="000000"/>
                </a:solidFill>
                <a:cs typeface="Arial"/>
              </a:rPr>
              <a:t>Emailing clients</a:t>
            </a:r>
          </a:p>
        </p:txBody>
      </p:sp>
      <p:pic>
        <p:nvPicPr>
          <p:cNvPr id="12" name="Image 11">
            <a:hlinkClick r:id="rId4"/>
            <a:extLst>
              <a:ext uri="{FF2B5EF4-FFF2-40B4-BE49-F238E27FC236}">
                <a16:creationId xmlns:a16="http://schemas.microsoft.com/office/drawing/2014/main" id="{CBA356D9-4A9C-EA8A-FE1F-2BB4D6BD3B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9592" y="4460132"/>
            <a:ext cx="2587985" cy="1448829"/>
          </a:xfrm>
          <a:prstGeom prst="rect">
            <a:avLst/>
          </a:prstGeom>
          <a:ln>
            <a:solidFill>
              <a:srgbClr val="C30F0F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DF51311-C83B-1B74-56F6-FD0CBF816B6F}"/>
              </a:ext>
            </a:extLst>
          </p:cNvPr>
          <p:cNvSpPr txBox="1"/>
          <p:nvPr/>
        </p:nvSpPr>
        <p:spPr>
          <a:xfrm>
            <a:off x="9324406" y="3819184"/>
            <a:ext cx="2733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625519">
              <a:defRPr/>
            </a:pPr>
            <a:r>
              <a:rPr lang="fr-FR" sz="1400" kern="0" dirty="0">
                <a:solidFill>
                  <a:srgbClr val="000000"/>
                </a:solidFill>
                <a:cs typeface="Arial"/>
              </a:rPr>
              <a:t>CONSEILLERS : Outil d’Aide à la vente + tuto + vidéos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B7591F-2914-FC19-A2E7-B80EAC319EFF}"/>
              </a:ext>
            </a:extLst>
          </p:cNvPr>
          <p:cNvSpPr/>
          <p:nvPr/>
        </p:nvSpPr>
        <p:spPr>
          <a:xfrm>
            <a:off x="9324406" y="2590627"/>
            <a:ext cx="2733260" cy="1095536"/>
          </a:xfrm>
          <a:prstGeom prst="rect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defTabSz="162551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Affiches dynamiques</a:t>
            </a:r>
          </a:p>
          <a:p>
            <a:pPr marL="285750" marR="0" lvl="0" indent="-285750" defTabSz="162551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Insertion Espace 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Souscrire &amp; Diag Solutions Paiements</a:t>
            </a:r>
          </a:p>
          <a:p>
            <a:pPr marL="285750" marR="0" lvl="0" indent="-285750" defTabSz="162551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C523F7C3-798E-985C-033E-E49C2ABC2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767" y="1604726"/>
            <a:ext cx="2587985" cy="836212"/>
          </a:xfrm>
          <a:prstGeom prst="rect">
            <a:avLst/>
          </a:prstGeom>
          <a:noFill/>
          <a:ln>
            <a:solidFill>
              <a:srgbClr val="3E454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CF2D306-5DA8-A94D-34E0-B0EEC79ED1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9410" y="1478829"/>
            <a:ext cx="1648887" cy="4680711"/>
          </a:xfrm>
          <a:prstGeom prst="rect">
            <a:avLst/>
          </a:prstGeom>
          <a:ln>
            <a:solidFill>
              <a:srgbClr val="3E454A"/>
            </a:solidFill>
          </a:ln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93414618-C420-BDBC-39E1-C6EB7ED96E0A}"/>
              </a:ext>
            </a:extLst>
          </p:cNvPr>
          <p:cNvSpPr txBox="1"/>
          <p:nvPr/>
        </p:nvSpPr>
        <p:spPr>
          <a:xfrm>
            <a:off x="7194771" y="1067093"/>
            <a:ext cx="2855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625519">
              <a:buFont typeface="Wingdings" panose="05000000000000000000" pitchFamily="2" charset="2"/>
              <a:buChar char="§"/>
              <a:defRPr/>
            </a:pPr>
            <a:r>
              <a:rPr lang="fr-FR" sz="1400" kern="0" dirty="0">
                <a:solidFill>
                  <a:srgbClr val="000000"/>
                </a:solidFill>
                <a:cs typeface="Arial"/>
              </a:rPr>
              <a:t>Pages web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91AB58D-3C32-E5BC-CDB4-6AC43DCE2084}"/>
              </a:ext>
            </a:extLst>
          </p:cNvPr>
          <p:cNvSpPr/>
          <p:nvPr/>
        </p:nvSpPr>
        <p:spPr>
          <a:xfrm>
            <a:off x="564611" y="1268200"/>
            <a:ext cx="4295435" cy="1507093"/>
          </a:xfrm>
          <a:prstGeom prst="roundRect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9BCA4FD-8B49-0F99-B89C-4431A950EE81}"/>
              </a:ext>
            </a:extLst>
          </p:cNvPr>
          <p:cNvSpPr txBox="1"/>
          <p:nvPr/>
        </p:nvSpPr>
        <p:spPr>
          <a:xfrm>
            <a:off x="1113591" y="1328743"/>
            <a:ext cx="348544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i="1" dirty="0">
                <a:solidFill>
                  <a:srgbClr val="FFFFFF"/>
                </a:solidFill>
                <a:cs typeface="Arial" panose="020B0604020202020204" pitchFamily="34" charset="0"/>
                <a:sym typeface="Arial"/>
              </a:rPr>
              <a:t>LANCEMENT NATIONAL 15/11 – COMMUNIQUE DE PRESSE</a:t>
            </a:r>
          </a:p>
          <a:p>
            <a:pPr algn="ctr"/>
            <a:endParaRPr lang="fr-FR" sz="1400" b="1" i="1" dirty="0">
              <a:solidFill>
                <a:srgbClr val="FFFFFF"/>
              </a:solidFill>
              <a:cs typeface="Arial" panose="020B0604020202020204" pitchFamily="34" charset="0"/>
              <a:sym typeface="Arial"/>
            </a:endParaRPr>
          </a:p>
          <a:p>
            <a:pPr algn="ctr"/>
            <a:r>
              <a:rPr lang="fr-FR" sz="1400" dirty="0">
                <a:solidFill>
                  <a:srgbClr val="FFFFFF"/>
                </a:solidFill>
                <a:cs typeface="Arial" panose="020B0604020202020204" pitchFamily="34" charset="0"/>
                <a:sym typeface="Arial"/>
              </a:rPr>
              <a:t>Dispositif de communication externe dédié Apple : Presse Quotidienne et Régionale et réseaux sociaux  </a:t>
            </a:r>
            <a:endParaRPr lang="fr-FR" sz="1200" kern="0" dirty="0">
              <a:solidFill>
                <a:srgbClr val="C30F0F"/>
              </a:solidFill>
              <a:cs typeface="Arial"/>
              <a:sym typeface="Arial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CB02917-F8BF-B1F1-C51C-A9F9712318FC}"/>
              </a:ext>
            </a:extLst>
          </p:cNvPr>
          <p:cNvGrpSpPr/>
          <p:nvPr/>
        </p:nvGrpSpPr>
        <p:grpSpPr>
          <a:xfrm>
            <a:off x="621092" y="1547260"/>
            <a:ext cx="792764" cy="707285"/>
            <a:chOff x="2094501" y="2805643"/>
            <a:chExt cx="430771" cy="338689"/>
          </a:xfrm>
        </p:grpSpPr>
        <p:sp>
          <p:nvSpPr>
            <p:cNvPr id="21" name="Freeform 102">
              <a:extLst>
                <a:ext uri="{FF2B5EF4-FFF2-40B4-BE49-F238E27FC236}">
                  <a16:creationId xmlns:a16="http://schemas.microsoft.com/office/drawing/2014/main" id="{EB971D1E-39B3-34E2-8D8F-36BD8858EA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4501" y="3017324"/>
              <a:ext cx="50803" cy="83614"/>
            </a:xfrm>
            <a:custGeom>
              <a:avLst/>
              <a:gdLst>
                <a:gd name="T0" fmla="*/ 0 w 48"/>
                <a:gd name="T1" fmla="*/ 12 h 79"/>
                <a:gd name="T2" fmla="*/ 17 w 48"/>
                <a:gd name="T3" fmla="*/ 0 h 79"/>
                <a:gd name="T4" fmla="*/ 48 w 48"/>
                <a:gd name="T5" fmla="*/ 75 h 79"/>
                <a:gd name="T6" fmla="*/ 34 w 48"/>
                <a:gd name="T7" fmla="*/ 79 h 79"/>
                <a:gd name="T8" fmla="*/ 0 w 48"/>
                <a:gd name="T9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9">
                  <a:moveTo>
                    <a:pt x="0" y="12"/>
                  </a:moveTo>
                  <a:lnTo>
                    <a:pt x="17" y="0"/>
                  </a:lnTo>
                  <a:lnTo>
                    <a:pt x="48" y="75"/>
                  </a:lnTo>
                  <a:lnTo>
                    <a:pt x="34" y="79"/>
                  </a:lnTo>
                  <a:lnTo>
                    <a:pt x="0" y="12"/>
                  </a:ln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103">
              <a:extLst>
                <a:ext uri="{FF2B5EF4-FFF2-40B4-BE49-F238E27FC236}">
                  <a16:creationId xmlns:a16="http://schemas.microsoft.com/office/drawing/2014/main" id="{276F3801-C9DF-2DD3-172B-1F9BB54C6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145" y="2883965"/>
              <a:ext cx="102665" cy="91023"/>
            </a:xfrm>
            <a:custGeom>
              <a:avLst/>
              <a:gdLst>
                <a:gd name="T0" fmla="*/ 35 w 41"/>
                <a:gd name="T1" fmla="*/ 17 h 36"/>
                <a:gd name="T2" fmla="*/ 41 w 41"/>
                <a:gd name="T3" fmla="*/ 14 h 36"/>
                <a:gd name="T4" fmla="*/ 35 w 41"/>
                <a:gd name="T5" fmla="*/ 0 h 36"/>
                <a:gd name="T6" fmla="*/ 0 w 41"/>
                <a:gd name="T7" fmla="*/ 32 h 36"/>
                <a:gd name="T8" fmla="*/ 2 w 41"/>
                <a:gd name="T9" fmla="*/ 36 h 36"/>
                <a:gd name="T10" fmla="*/ 26 w 41"/>
                <a:gd name="T11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6">
                  <a:moveTo>
                    <a:pt x="35" y="17"/>
                  </a:moveTo>
                  <a:cubicBezTo>
                    <a:pt x="37" y="16"/>
                    <a:pt x="39" y="15"/>
                    <a:pt x="41" y="14"/>
                  </a:cubicBezTo>
                  <a:cubicBezTo>
                    <a:pt x="39" y="9"/>
                    <a:pt x="37" y="5"/>
                    <a:pt x="35" y="0"/>
                  </a:cubicBezTo>
                  <a:cubicBezTo>
                    <a:pt x="23" y="11"/>
                    <a:pt x="12" y="21"/>
                    <a:pt x="0" y="32"/>
                  </a:cubicBezTo>
                  <a:cubicBezTo>
                    <a:pt x="1" y="33"/>
                    <a:pt x="1" y="35"/>
                    <a:pt x="2" y="36"/>
                  </a:cubicBezTo>
                  <a:cubicBezTo>
                    <a:pt x="10" y="32"/>
                    <a:pt x="18" y="27"/>
                    <a:pt x="26" y="22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104">
              <a:extLst>
                <a:ext uri="{FF2B5EF4-FFF2-40B4-BE49-F238E27FC236}">
                  <a16:creationId xmlns:a16="http://schemas.microsoft.com/office/drawing/2014/main" id="{24868075-4952-05CC-ACCB-7FB20CCB6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3078" y="2956995"/>
              <a:ext cx="183104" cy="187337"/>
            </a:xfrm>
            <a:custGeom>
              <a:avLst/>
              <a:gdLst>
                <a:gd name="T0" fmla="*/ 73 w 73"/>
                <a:gd name="T1" fmla="*/ 71 h 74"/>
                <a:gd name="T2" fmla="*/ 70 w 73"/>
                <a:gd name="T3" fmla="*/ 73 h 74"/>
                <a:gd name="T4" fmla="*/ 64 w 73"/>
                <a:gd name="T5" fmla="*/ 71 h 74"/>
                <a:gd name="T6" fmla="*/ 46 w 73"/>
                <a:gd name="T7" fmla="*/ 48 h 74"/>
                <a:gd name="T8" fmla="*/ 40 w 73"/>
                <a:gd name="T9" fmla="*/ 46 h 74"/>
                <a:gd name="T10" fmla="*/ 21 w 73"/>
                <a:gd name="T11" fmla="*/ 55 h 74"/>
                <a:gd name="T12" fmla="*/ 14 w 73"/>
                <a:gd name="T13" fmla="*/ 52 h 74"/>
                <a:gd name="T14" fmla="*/ 1 w 73"/>
                <a:gd name="T15" fmla="*/ 22 h 74"/>
                <a:gd name="T16" fmla="*/ 3 w 73"/>
                <a:gd name="T17" fmla="*/ 16 h 74"/>
                <a:gd name="T18" fmla="*/ 39 w 73"/>
                <a:gd name="T19" fmla="*/ 0 h 74"/>
                <a:gd name="T20" fmla="*/ 51 w 73"/>
                <a:gd name="T21" fmla="*/ 2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74">
                  <a:moveTo>
                    <a:pt x="73" y="71"/>
                  </a:moveTo>
                  <a:cubicBezTo>
                    <a:pt x="71" y="72"/>
                    <a:pt x="72" y="72"/>
                    <a:pt x="70" y="73"/>
                  </a:cubicBezTo>
                  <a:cubicBezTo>
                    <a:pt x="67" y="74"/>
                    <a:pt x="66" y="73"/>
                    <a:pt x="64" y="71"/>
                  </a:cubicBezTo>
                  <a:cubicBezTo>
                    <a:pt x="58" y="63"/>
                    <a:pt x="52" y="55"/>
                    <a:pt x="46" y="48"/>
                  </a:cubicBezTo>
                  <a:cubicBezTo>
                    <a:pt x="44" y="45"/>
                    <a:pt x="43" y="45"/>
                    <a:pt x="40" y="46"/>
                  </a:cubicBezTo>
                  <a:cubicBezTo>
                    <a:pt x="34" y="49"/>
                    <a:pt x="27" y="52"/>
                    <a:pt x="21" y="55"/>
                  </a:cubicBezTo>
                  <a:cubicBezTo>
                    <a:pt x="18" y="56"/>
                    <a:pt x="16" y="56"/>
                    <a:pt x="14" y="52"/>
                  </a:cubicBezTo>
                  <a:cubicBezTo>
                    <a:pt x="10" y="42"/>
                    <a:pt x="5" y="32"/>
                    <a:pt x="1" y="22"/>
                  </a:cubicBezTo>
                  <a:cubicBezTo>
                    <a:pt x="0" y="19"/>
                    <a:pt x="0" y="17"/>
                    <a:pt x="3" y="16"/>
                  </a:cubicBezTo>
                  <a:cubicBezTo>
                    <a:pt x="15" y="11"/>
                    <a:pt x="27" y="5"/>
                    <a:pt x="39" y="0"/>
                  </a:cubicBezTo>
                  <a:cubicBezTo>
                    <a:pt x="44" y="9"/>
                    <a:pt x="48" y="19"/>
                    <a:pt x="51" y="28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Freeform 105">
              <a:extLst>
                <a:ext uri="{FF2B5EF4-FFF2-40B4-BE49-F238E27FC236}">
                  <a16:creationId xmlns:a16="http://schemas.microsoft.com/office/drawing/2014/main" id="{D98864B5-2E0C-1104-3CD6-FA7C9D3F8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6037" y="2898782"/>
              <a:ext cx="48687" cy="83614"/>
            </a:xfrm>
            <a:custGeom>
              <a:avLst/>
              <a:gdLst>
                <a:gd name="T0" fmla="*/ 14 w 19"/>
                <a:gd name="T1" fmla="*/ 33 h 33"/>
                <a:gd name="T2" fmla="*/ 0 w 19"/>
                <a:gd name="T3" fmla="*/ 0 h 33"/>
                <a:gd name="T4" fmla="*/ 15 w 19"/>
                <a:gd name="T5" fmla="*/ 11 h 33"/>
                <a:gd name="T6" fmla="*/ 14 w 19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3">
                  <a:moveTo>
                    <a:pt x="14" y="33"/>
                  </a:moveTo>
                  <a:cubicBezTo>
                    <a:pt x="9" y="22"/>
                    <a:pt x="5" y="11"/>
                    <a:pt x="0" y="0"/>
                  </a:cubicBezTo>
                  <a:cubicBezTo>
                    <a:pt x="7" y="1"/>
                    <a:pt x="12" y="5"/>
                    <a:pt x="15" y="11"/>
                  </a:cubicBezTo>
                  <a:cubicBezTo>
                    <a:pt x="19" y="18"/>
                    <a:pt x="19" y="25"/>
                    <a:pt x="14" y="33"/>
                  </a:cubicBez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106">
              <a:extLst>
                <a:ext uri="{FF2B5EF4-FFF2-40B4-BE49-F238E27FC236}">
                  <a16:creationId xmlns:a16="http://schemas.microsoft.com/office/drawing/2014/main" id="{9763D120-4F8B-B887-414C-0A4F4EABCF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8079" y="3053309"/>
              <a:ext cx="52920" cy="70913"/>
            </a:xfrm>
            <a:custGeom>
              <a:avLst/>
              <a:gdLst>
                <a:gd name="T0" fmla="*/ 20 w 21"/>
                <a:gd name="T1" fmla="*/ 28 h 28"/>
                <a:gd name="T2" fmla="*/ 19 w 21"/>
                <a:gd name="T3" fmla="*/ 22 h 28"/>
                <a:gd name="T4" fmla="*/ 0 w 2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8">
                  <a:moveTo>
                    <a:pt x="20" y="28"/>
                  </a:moveTo>
                  <a:cubicBezTo>
                    <a:pt x="21" y="26"/>
                    <a:pt x="21" y="24"/>
                    <a:pt x="19" y="22"/>
                  </a:cubicBezTo>
                  <a:cubicBezTo>
                    <a:pt x="13" y="15"/>
                    <a:pt x="6" y="7"/>
                    <a:pt x="0" y="0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107">
              <a:extLst>
                <a:ext uri="{FF2B5EF4-FFF2-40B4-BE49-F238E27FC236}">
                  <a16:creationId xmlns:a16="http://schemas.microsoft.com/office/drawing/2014/main" id="{5EA10A10-FEA1-E8E1-3F36-FAF988879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7970" y="2833161"/>
              <a:ext cx="176753" cy="220148"/>
            </a:xfrm>
            <a:custGeom>
              <a:avLst/>
              <a:gdLst>
                <a:gd name="T0" fmla="*/ 0 w 70"/>
                <a:gd name="T1" fmla="*/ 40 h 87"/>
                <a:gd name="T2" fmla="*/ 35 w 70"/>
                <a:gd name="T3" fmla="*/ 3 h 87"/>
                <a:gd name="T4" fmla="*/ 70 w 70"/>
                <a:gd name="T5" fmla="*/ 86 h 87"/>
                <a:gd name="T6" fmla="*/ 64 w 70"/>
                <a:gd name="T7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87">
                  <a:moveTo>
                    <a:pt x="0" y="40"/>
                  </a:moveTo>
                  <a:cubicBezTo>
                    <a:pt x="12" y="27"/>
                    <a:pt x="33" y="0"/>
                    <a:pt x="35" y="3"/>
                  </a:cubicBezTo>
                  <a:cubicBezTo>
                    <a:pt x="37" y="4"/>
                    <a:pt x="70" y="86"/>
                    <a:pt x="70" y="86"/>
                  </a:cubicBezTo>
                  <a:cubicBezTo>
                    <a:pt x="70" y="86"/>
                    <a:pt x="67" y="87"/>
                    <a:pt x="64" y="87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108">
              <a:extLst>
                <a:ext uri="{FF2B5EF4-FFF2-40B4-BE49-F238E27FC236}">
                  <a16:creationId xmlns:a16="http://schemas.microsoft.com/office/drawing/2014/main" id="{69098A6B-BDA3-3562-CE12-AF642D155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1035" y="2944294"/>
              <a:ext cx="135476" cy="109016"/>
            </a:xfrm>
            <a:custGeom>
              <a:avLst/>
              <a:gdLst>
                <a:gd name="T0" fmla="*/ 54 w 54"/>
                <a:gd name="T1" fmla="*/ 43 h 43"/>
                <a:gd name="T2" fmla="*/ 23 w 54"/>
                <a:gd name="T3" fmla="*/ 43 h 43"/>
                <a:gd name="T4" fmla="*/ 16 w 54"/>
                <a:gd name="T5" fmla="*/ 39 h 43"/>
                <a:gd name="T6" fmla="*/ 2 w 54"/>
                <a:gd name="T7" fmla="*/ 6 h 43"/>
                <a:gd name="T8" fmla="*/ 3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54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0" y="43"/>
                    <a:pt x="17" y="42"/>
                    <a:pt x="16" y="39"/>
                  </a:cubicBezTo>
                  <a:cubicBezTo>
                    <a:pt x="12" y="28"/>
                    <a:pt x="7" y="17"/>
                    <a:pt x="2" y="6"/>
                  </a:cubicBezTo>
                  <a:cubicBezTo>
                    <a:pt x="0" y="4"/>
                    <a:pt x="1" y="2"/>
                    <a:pt x="3" y="0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Line 109">
              <a:extLst>
                <a:ext uri="{FF2B5EF4-FFF2-40B4-BE49-F238E27FC236}">
                  <a16:creationId xmlns:a16="http://schemas.microsoft.com/office/drawing/2014/main" id="{65F934BD-A588-992B-E4B4-D91D61715B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6621" y="3053309"/>
              <a:ext cx="5292" cy="0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Line 110">
              <a:extLst>
                <a:ext uri="{FF2B5EF4-FFF2-40B4-BE49-F238E27FC236}">
                  <a16:creationId xmlns:a16="http://schemas.microsoft.com/office/drawing/2014/main" id="{E653D319-6B7C-D553-73E7-0CD914A115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44833" y="2847979"/>
              <a:ext cx="49745" cy="41278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Line 111">
              <a:extLst>
                <a:ext uri="{FF2B5EF4-FFF2-40B4-BE49-F238E27FC236}">
                  <a16:creationId xmlns:a16="http://schemas.microsoft.com/office/drawing/2014/main" id="{CC9236C7-119A-9737-1BFF-0580CA4118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76585" y="2946411"/>
              <a:ext cx="48687" cy="5292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Line 112">
              <a:extLst>
                <a:ext uri="{FF2B5EF4-FFF2-40B4-BE49-F238E27FC236}">
                  <a16:creationId xmlns:a16="http://schemas.microsoft.com/office/drawing/2014/main" id="{05BBBB98-1EF7-3461-3B6A-6940774C72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88737" y="2805643"/>
              <a:ext cx="12701" cy="29635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6" name="Image 5" descr="Une image contenant symbole, clipart, logo, Police&#10;&#10;Description générée automatiquement">
            <a:extLst>
              <a:ext uri="{FF2B5EF4-FFF2-40B4-BE49-F238E27FC236}">
                <a16:creationId xmlns:a16="http://schemas.microsoft.com/office/drawing/2014/main" id="{3236A839-B4FC-42AD-69AF-4C9FBFC6AC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26500" y1="38125" x2="26500" y2="38125"/>
                        <a14:foregroundMark x1="26125" y1="29125" x2="26125" y2="29125"/>
                        <a14:foregroundMark x1="33750" y1="21500" x2="33750" y2="21500"/>
                        <a14:foregroundMark x1="42875" y1="21875" x2="42875" y2="21875"/>
                        <a14:foregroundMark x1="50000" y1="29625" x2="50000" y2="29625"/>
                        <a14:foregroundMark x1="40625" y1="49000" x2="40625" y2="4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44" y="5425186"/>
            <a:ext cx="1384656" cy="138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725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2E6DD53-9B14-408E-87E1-20B693DC60A1}"/>
              </a:ext>
            </a:extLst>
          </p:cNvPr>
          <p:cNvSpPr/>
          <p:nvPr/>
        </p:nvSpPr>
        <p:spPr>
          <a:xfrm>
            <a:off x="728741" y="1939993"/>
            <a:ext cx="10980738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documentation complète : clic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ici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vidéo Tuto : clic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ici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l’OAV : clic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ici 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note de lancement : clic </a:t>
            </a: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ici</a:t>
            </a:r>
            <a:endParaRPr lang="fr-FR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>
                <a:srgbClr val="C00000"/>
              </a:buClr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C00000"/>
              </a:buClr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75"/>
              </a:spcAft>
              <a:buClr>
                <a:srgbClr val="C00000"/>
              </a:buClr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5" name="Espace réservé du contenu 1">
            <a:extLst>
              <a:ext uri="{FF2B5EF4-FFF2-40B4-BE49-F238E27FC236}">
                <a16:creationId xmlns:a16="http://schemas.microsoft.com/office/drawing/2014/main" id="{C7A43934-AA99-422E-B7AE-A44B3953C958}"/>
              </a:ext>
            </a:extLst>
          </p:cNvPr>
          <p:cNvSpPr txBox="1">
            <a:spLocks/>
          </p:cNvSpPr>
          <p:nvPr/>
        </p:nvSpPr>
        <p:spPr>
          <a:xfrm>
            <a:off x="312147" y="1249328"/>
            <a:ext cx="10980738" cy="4860000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fr-FR" dirty="0">
                <a:solidFill>
                  <a:srgbClr val="000000"/>
                </a:solidFill>
                <a:latin typeface="Arial Narrow"/>
              </a:rPr>
              <a:t>Retrouvez la documentation et les liens concernant </a:t>
            </a:r>
            <a:r>
              <a:rPr lang="fr-FR" b="1" dirty="0">
                <a:solidFill>
                  <a:srgbClr val="000000"/>
                </a:solidFill>
                <a:latin typeface="Arial Narrow"/>
              </a:rPr>
              <a:t>Tap to Pay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2AF87140-0626-8618-0F28-71BA00BA53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74763" y="-115888"/>
            <a:ext cx="10980737" cy="719138"/>
          </a:xfrm>
        </p:spPr>
        <p:txBody>
          <a:bodyPr/>
          <a:lstStyle/>
          <a:p>
            <a:r>
              <a:rPr lang="fr-FR" dirty="0"/>
              <a:t>La documentation et les liens utiles </a:t>
            </a:r>
          </a:p>
        </p:txBody>
      </p:sp>
    </p:spTree>
    <p:extLst>
      <p:ext uri="{BB962C8B-B14F-4D97-AF65-F5344CB8AC3E}">
        <p14:creationId xmlns:p14="http://schemas.microsoft.com/office/powerpoint/2010/main" val="4150120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F1864B0-3D4E-4B65-B7FC-819A385FB87B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27A869F-3AE8-479E-8594-E06AB283FBCE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056450-088D-4FC9-84F4-787DC1DE508A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F03EC4B-CEC8-4680-ADA2-1844576FD0AF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E19F3B7-8B0F-417A-888F-C9D97FA5DEB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779AC40-68FD-451C-A581-9CC95E880FA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0092C64-F9EC-4643-90C4-F3522E66D739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F1B93D31-E97C-4757-816B-1C2F6C0AAF71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9DF98A-4E16-48D1-BA40-A4833E521EEB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F23D84-A91B-4349-9125-E60CB3A0E7EE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3A0EC83-6A64-46C7-A2F5-526EBE17882D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77FFB29-8749-4CAB-9EBF-CEF9E938588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04684C2-7125-4BF8-9231-4D76228BF75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A0DA5C2-2FC4-4035-90E9-0CBA4082399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14" ma:contentTypeDescription="Crée un document." ma:contentTypeScope="" ma:versionID="a1a00701321c2eacd05476243acbd794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edba5b487621e8f541a418dcbd05b42d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6a2abaa-9f04-47b4-b3e8-4ef882d4f22d}" ma:internalName="TaxCatchAll" ma:showField="CatchAllData" ma:web="e85a251b-a9eb-4960-a579-a2f6573062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5a251b-a9eb-4960-a579-a2f6573062c1" xsi:nil="true"/>
    <lcf76f155ced4ddcb4097134ff3c332f xmlns="9c2a82c5-7382-469d-9a70-51880d8bc67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4675BA54-3298-404B-8A0B-A30998C5A2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5a251b-a9eb-4960-a579-a2f6573062c1"/>
    <ds:schemaRef ds:uri="9c2a82c5-7382-469d-9a70-51880d8bc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e85a251b-a9eb-4960-a579-a2f6573062c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c2a82c5-7382-469d-9a70-51880d8bc67c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13788</TotalTime>
  <Words>1892</Words>
  <Application>Microsoft Office PowerPoint</Application>
  <PresentationFormat>Grand écran</PresentationFormat>
  <Paragraphs>267</Paragraphs>
  <Slides>20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31" baseType="lpstr">
      <vt:lpstr>Arial</vt:lpstr>
      <vt:lpstr>Arial Black</vt:lpstr>
      <vt:lpstr>Arial Narrow</vt:lpstr>
      <vt:lpstr>Arial,Sans-Serif</vt:lpstr>
      <vt:lpstr>Calibri</vt:lpstr>
      <vt:lpstr>Montserrat Black</vt:lpstr>
      <vt:lpstr>Open Sans</vt:lpstr>
      <vt:lpstr>Open Sans Bold</vt:lpstr>
      <vt:lpstr>Roboto</vt:lpstr>
      <vt:lpstr>Wingdings</vt:lpstr>
      <vt:lpstr>Thème Office</vt:lpstr>
      <vt:lpstr>L’HEBDO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ZINCK Yves [CEGEE]</cp:lastModifiedBy>
  <cp:revision>426</cp:revision>
  <cp:lastPrinted>2023-04-03T15:31:05Z</cp:lastPrinted>
  <dcterms:created xsi:type="dcterms:W3CDTF">2020-06-24T09:20:11Z</dcterms:created>
  <dcterms:modified xsi:type="dcterms:W3CDTF">2023-11-14T15:16:39Z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0x010100D7685D50FC222545853BED558FEC142C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  <property fmtid="{D5CDD505-2E9C-101B-9397-08002B2CF9AE}" pid="9" name="MediaServiceImageTags">
    <vt:lpwstr/>
  </property>
</Properties>
</file>