
<file path=[Content_Types].xml><?xml version="1.0" encoding="utf-8"?>
<Types xmlns="http://schemas.openxmlformats.org/package/2006/content-types">
  <Default Extension="emf" ContentType="image/x-emf"/>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3.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5"/>
    <p:sldMasterId id="2147483691" r:id="rId6"/>
    <p:sldMasterId id="2147483743" r:id="rId7"/>
    <p:sldMasterId id="2147483756" r:id="rId8"/>
  </p:sldMasterIdLst>
  <p:notesMasterIdLst>
    <p:notesMasterId r:id="rId30"/>
  </p:notesMasterIdLst>
  <p:sldIdLst>
    <p:sldId id="2147378135" r:id="rId9"/>
    <p:sldId id="2147378310" r:id="rId10"/>
    <p:sldId id="2147378212" r:id="rId11"/>
    <p:sldId id="411" r:id="rId12"/>
    <p:sldId id="2147378324" r:id="rId13"/>
    <p:sldId id="2147378311" r:id="rId14"/>
    <p:sldId id="2147378327" r:id="rId15"/>
    <p:sldId id="2147378312" r:id="rId16"/>
    <p:sldId id="2147378314" r:id="rId17"/>
    <p:sldId id="2147378315" r:id="rId18"/>
    <p:sldId id="2147378325" r:id="rId19"/>
    <p:sldId id="2147378317" r:id="rId20"/>
    <p:sldId id="2147378137" r:id="rId21"/>
    <p:sldId id="2147378318" r:id="rId22"/>
    <p:sldId id="2147378319" r:id="rId23"/>
    <p:sldId id="2147378320" r:id="rId24"/>
    <p:sldId id="2147378321" r:id="rId25"/>
    <p:sldId id="2147378328" r:id="rId26"/>
    <p:sldId id="2147378322" r:id="rId27"/>
    <p:sldId id="2147378217" r:id="rId28"/>
    <p:sldId id="2147378323" r:id="rId29"/>
  </p:sldIdLst>
  <p:sldSz cx="12192000" cy="6858000"/>
  <p:notesSz cx="6800850" cy="9807575"/>
  <p:defaultTex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6B13"/>
    <a:srgbClr val="CC6600"/>
    <a:srgbClr val="A50021"/>
    <a:srgbClr val="990033"/>
    <a:srgbClr val="FFFFCC"/>
    <a:srgbClr val="FFCC66"/>
    <a:srgbClr val="92D050"/>
    <a:srgbClr val="FF9999"/>
    <a:srgbClr val="FFCCCC"/>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97230D-1EAD-4F7D-A896-E5E4C3AA24EF}" v="1" dt="2024-05-07T15:21:50.9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94660"/>
  </p:normalViewPr>
  <p:slideViewPr>
    <p:cSldViewPr snapToGrid="0">
      <p:cViewPr varScale="1">
        <p:scale>
          <a:sx n="103" d="100"/>
          <a:sy n="103" d="100"/>
        </p:scale>
        <p:origin x="966" y="114"/>
      </p:cViewPr>
      <p:guideLst/>
    </p:cSldViewPr>
  </p:slideViewPr>
  <p:notesTextViewPr>
    <p:cViewPr>
      <p:scale>
        <a:sx n="3" d="2"/>
        <a:sy n="3" d="2"/>
      </p:scale>
      <p:origin x="0" y="0"/>
    </p:cViewPr>
  </p:notesTextViewPr>
  <p:notesViewPr>
    <p:cSldViewPr snapToGrid="0">
      <p:cViewPr varScale="1">
        <p:scale>
          <a:sx n="75" d="100"/>
          <a:sy n="75" d="100"/>
        </p:scale>
        <p:origin x="4122"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tableStyles" Target="tableStyles.xml"/><Relationship Id="rId7"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microsoft.com/office/2015/10/relationships/revisionInfo" Target="revisionInfo.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notesMaster" Target="notesMasters/notesMaster1.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INCK Yves [CEGEE]" userId="58ab786b-eff3-4fb5-b8c5-161f6b44608b" providerId="ADAL" clId="{8897230D-1EAD-4F7D-A896-E5E4C3AA24EF}"/>
    <pc:docChg chg="undo custSel addSld delSld modSld">
      <pc:chgData name="ZINCK Yves [CEGEE]" userId="58ab786b-eff3-4fb5-b8c5-161f6b44608b" providerId="ADAL" clId="{8897230D-1EAD-4F7D-A896-E5E4C3AA24EF}" dt="2024-05-07T15:23:02.642" v="280" actId="47"/>
      <pc:docMkLst>
        <pc:docMk/>
      </pc:docMkLst>
      <pc:sldChg chg="modSp mod">
        <pc:chgData name="ZINCK Yves [CEGEE]" userId="58ab786b-eff3-4fb5-b8c5-161f6b44608b" providerId="ADAL" clId="{8897230D-1EAD-4F7D-A896-E5E4C3AA24EF}" dt="2024-05-07T15:05:10.410" v="1" actId="6549"/>
        <pc:sldMkLst>
          <pc:docMk/>
          <pc:sldMk cId="3929066980" sldId="411"/>
        </pc:sldMkLst>
        <pc:spChg chg="mod">
          <ac:chgData name="ZINCK Yves [CEGEE]" userId="58ab786b-eff3-4fb5-b8c5-161f6b44608b" providerId="ADAL" clId="{8897230D-1EAD-4F7D-A896-E5E4C3AA24EF}" dt="2024-05-07T15:05:10.410" v="1" actId="6549"/>
          <ac:spMkLst>
            <pc:docMk/>
            <pc:sldMk cId="3929066980" sldId="411"/>
            <ac:spMk id="4" creationId="{D6DDAE6A-710E-85E6-9B36-2E08871A61C7}"/>
          </ac:spMkLst>
        </pc:spChg>
      </pc:sldChg>
      <pc:sldChg chg="del">
        <pc:chgData name="ZINCK Yves [CEGEE]" userId="58ab786b-eff3-4fb5-b8c5-161f6b44608b" providerId="ADAL" clId="{8897230D-1EAD-4F7D-A896-E5E4C3AA24EF}" dt="2024-05-07T15:23:02.642" v="280" actId="47"/>
        <pc:sldMkLst>
          <pc:docMk/>
          <pc:sldMk cId="3003800209" sldId="2147378216"/>
        </pc:sldMkLst>
      </pc:sldChg>
      <pc:sldChg chg="modSp add del mod">
        <pc:chgData name="ZINCK Yves [CEGEE]" userId="58ab786b-eff3-4fb5-b8c5-161f6b44608b" providerId="ADAL" clId="{8897230D-1EAD-4F7D-A896-E5E4C3AA24EF}" dt="2024-05-07T15:23:00.284" v="279" actId="20577"/>
        <pc:sldMkLst>
          <pc:docMk/>
          <pc:sldMk cId="2881234108" sldId="2147378217"/>
        </pc:sldMkLst>
        <pc:spChg chg="mod">
          <ac:chgData name="ZINCK Yves [CEGEE]" userId="58ab786b-eff3-4fb5-b8c5-161f6b44608b" providerId="ADAL" clId="{8897230D-1EAD-4F7D-A896-E5E4C3AA24EF}" dt="2024-05-07T15:22:51.866" v="277"/>
          <ac:spMkLst>
            <pc:docMk/>
            <pc:sldMk cId="2881234108" sldId="2147378217"/>
            <ac:spMk id="9" creationId="{27F3E99B-D5E2-22F8-9427-AB2CACCAEE14}"/>
          </ac:spMkLst>
        </pc:spChg>
        <pc:spChg chg="mod">
          <ac:chgData name="ZINCK Yves [CEGEE]" userId="58ab786b-eff3-4fb5-b8c5-161f6b44608b" providerId="ADAL" clId="{8897230D-1EAD-4F7D-A896-E5E4C3AA24EF}" dt="2024-05-07T15:23:00.284" v="279" actId="20577"/>
          <ac:spMkLst>
            <pc:docMk/>
            <pc:sldMk cId="2881234108" sldId="2147378217"/>
            <ac:spMk id="15" creationId="{2E42DC07-EE74-E897-4D3B-1904A68E764B}"/>
          </ac:spMkLst>
        </pc:spChg>
      </pc:sldChg>
      <pc:sldChg chg="addSp delSp modSp mod">
        <pc:chgData name="ZINCK Yves [CEGEE]" userId="58ab786b-eff3-4fb5-b8c5-161f6b44608b" providerId="ADAL" clId="{8897230D-1EAD-4F7D-A896-E5E4C3AA24EF}" dt="2024-05-07T15:22:40.115" v="276" actId="478"/>
        <pc:sldMkLst>
          <pc:docMk/>
          <pc:sldMk cId="908012300" sldId="2147378310"/>
        </pc:sldMkLst>
        <pc:spChg chg="mod">
          <ac:chgData name="ZINCK Yves [CEGEE]" userId="58ab786b-eff3-4fb5-b8c5-161f6b44608b" providerId="ADAL" clId="{8897230D-1EAD-4F7D-A896-E5E4C3AA24EF}" dt="2024-05-07T15:22:22.797" v="272"/>
          <ac:spMkLst>
            <pc:docMk/>
            <pc:sldMk cId="908012300" sldId="2147378310"/>
            <ac:spMk id="11" creationId="{87BD9155-510E-2453-2910-C9405434CE5D}"/>
          </ac:spMkLst>
        </pc:spChg>
        <pc:spChg chg="add del">
          <ac:chgData name="ZINCK Yves [CEGEE]" userId="58ab786b-eff3-4fb5-b8c5-161f6b44608b" providerId="ADAL" clId="{8897230D-1EAD-4F7D-A896-E5E4C3AA24EF}" dt="2024-05-07T15:22:40.115" v="276" actId="478"/>
          <ac:spMkLst>
            <pc:docMk/>
            <pc:sldMk cId="908012300" sldId="2147378310"/>
            <ac:spMk id="20" creationId="{21F92F2C-8655-4AA4-4324-BBF27DB8900C}"/>
          </ac:spMkLst>
        </pc:spChg>
        <pc:spChg chg="add del">
          <ac:chgData name="ZINCK Yves [CEGEE]" userId="58ab786b-eff3-4fb5-b8c5-161f6b44608b" providerId="ADAL" clId="{8897230D-1EAD-4F7D-A896-E5E4C3AA24EF}" dt="2024-05-07T15:22:38.141" v="275" actId="478"/>
          <ac:spMkLst>
            <pc:docMk/>
            <pc:sldMk cId="908012300" sldId="2147378310"/>
            <ac:spMk id="1030" creationId="{CC7E04D7-088E-1F3E-C402-C354A2CA1CE3}"/>
          </ac:spMkLst>
        </pc:spChg>
        <pc:cxnChg chg="add del">
          <ac:chgData name="ZINCK Yves [CEGEE]" userId="58ab786b-eff3-4fb5-b8c5-161f6b44608b" providerId="ADAL" clId="{8897230D-1EAD-4F7D-A896-E5E4C3AA24EF}" dt="2024-05-07T15:22:38.141" v="275" actId="478"/>
          <ac:cxnSpMkLst>
            <pc:docMk/>
            <pc:sldMk cId="908012300" sldId="2147378310"/>
            <ac:cxnSpMk id="10" creationId="{F88143FF-FCE6-14AE-E7C6-FF1779C5ABCE}"/>
          </ac:cxnSpMkLst>
        </pc:cxnChg>
        <pc:cxnChg chg="add del">
          <ac:chgData name="ZINCK Yves [CEGEE]" userId="58ab786b-eff3-4fb5-b8c5-161f6b44608b" providerId="ADAL" clId="{8897230D-1EAD-4F7D-A896-E5E4C3AA24EF}" dt="2024-05-07T15:22:31.310" v="274" actId="478"/>
          <ac:cxnSpMkLst>
            <pc:docMk/>
            <pc:sldMk cId="908012300" sldId="2147378310"/>
            <ac:cxnSpMk id="16" creationId="{2C4DDD20-9677-A49E-42AE-535C71F2173C}"/>
          </ac:cxnSpMkLst>
        </pc:cxnChg>
      </pc:sldChg>
      <pc:sldChg chg="delSp modSp mod">
        <pc:chgData name="ZINCK Yves [CEGEE]" userId="58ab786b-eff3-4fb5-b8c5-161f6b44608b" providerId="ADAL" clId="{8897230D-1EAD-4F7D-A896-E5E4C3AA24EF}" dt="2024-05-07T15:06:19.601" v="43" actId="478"/>
        <pc:sldMkLst>
          <pc:docMk/>
          <pc:sldMk cId="3071695278" sldId="2147378311"/>
        </pc:sldMkLst>
        <pc:spChg chg="mod">
          <ac:chgData name="ZINCK Yves [CEGEE]" userId="58ab786b-eff3-4fb5-b8c5-161f6b44608b" providerId="ADAL" clId="{8897230D-1EAD-4F7D-A896-E5E4C3AA24EF}" dt="2024-05-07T15:05:39.433" v="38" actId="20577"/>
          <ac:spMkLst>
            <pc:docMk/>
            <pc:sldMk cId="3071695278" sldId="2147378311"/>
            <ac:spMk id="19" creationId="{858E43B0-F083-9814-9BAB-D73A210E10CF}"/>
          </ac:spMkLst>
        </pc:spChg>
        <pc:grpChg chg="mod">
          <ac:chgData name="ZINCK Yves [CEGEE]" userId="58ab786b-eff3-4fb5-b8c5-161f6b44608b" providerId="ADAL" clId="{8897230D-1EAD-4F7D-A896-E5E4C3AA24EF}" dt="2024-05-07T15:05:45.649" v="39" actId="14100"/>
          <ac:grpSpMkLst>
            <pc:docMk/>
            <pc:sldMk cId="3071695278" sldId="2147378311"/>
            <ac:grpSpMk id="13" creationId="{4F9CB8F0-6D4B-80ED-40DC-9D20DB2FA522}"/>
          </ac:grpSpMkLst>
        </pc:grpChg>
        <pc:picChg chg="mod">
          <ac:chgData name="ZINCK Yves [CEGEE]" userId="58ab786b-eff3-4fb5-b8c5-161f6b44608b" providerId="ADAL" clId="{8897230D-1EAD-4F7D-A896-E5E4C3AA24EF}" dt="2024-05-07T15:06:15.737" v="42" actId="1076"/>
          <ac:picMkLst>
            <pc:docMk/>
            <pc:sldMk cId="3071695278" sldId="2147378311"/>
            <ac:picMk id="8" creationId="{F9B32A64-599D-A64D-A4AA-2BF839910396}"/>
          </ac:picMkLst>
        </pc:picChg>
        <pc:picChg chg="del mod">
          <ac:chgData name="ZINCK Yves [CEGEE]" userId="58ab786b-eff3-4fb5-b8c5-161f6b44608b" providerId="ADAL" clId="{8897230D-1EAD-4F7D-A896-E5E4C3AA24EF}" dt="2024-05-07T15:06:19.601" v="43" actId="478"/>
          <ac:picMkLst>
            <pc:docMk/>
            <pc:sldMk cId="3071695278" sldId="2147378311"/>
            <ac:picMk id="16" creationId="{B81BC8F8-6587-FB5F-A25D-69B5D898B678}"/>
          </ac:picMkLst>
        </pc:picChg>
      </pc:sldChg>
      <pc:sldChg chg="del">
        <pc:chgData name="ZINCK Yves [CEGEE]" userId="58ab786b-eff3-4fb5-b8c5-161f6b44608b" providerId="ADAL" clId="{8897230D-1EAD-4F7D-A896-E5E4C3AA24EF}" dt="2024-05-07T15:10:06.972" v="54" actId="2696"/>
        <pc:sldMkLst>
          <pc:docMk/>
          <pc:sldMk cId="3317597576" sldId="2147378316"/>
        </pc:sldMkLst>
      </pc:sldChg>
      <pc:sldChg chg="modSp mod">
        <pc:chgData name="ZINCK Yves [CEGEE]" userId="58ab786b-eff3-4fb5-b8c5-161f6b44608b" providerId="ADAL" clId="{8897230D-1EAD-4F7D-A896-E5E4C3AA24EF}" dt="2024-05-07T15:10:56.893" v="78" actId="1036"/>
        <pc:sldMkLst>
          <pc:docMk/>
          <pc:sldMk cId="2314865223" sldId="2147378321"/>
        </pc:sldMkLst>
        <pc:spChg chg="mod">
          <ac:chgData name="ZINCK Yves [CEGEE]" userId="58ab786b-eff3-4fb5-b8c5-161f6b44608b" providerId="ADAL" clId="{8897230D-1EAD-4F7D-A896-E5E4C3AA24EF}" dt="2024-05-07T15:10:56.893" v="78" actId="1036"/>
          <ac:spMkLst>
            <pc:docMk/>
            <pc:sldMk cId="2314865223" sldId="2147378321"/>
            <ac:spMk id="66" creationId="{E94D3FF7-A4A9-EE2A-85A3-B8411A08437F}"/>
          </ac:spMkLst>
        </pc:spChg>
      </pc:sldChg>
      <pc:sldChg chg="delSp modSp mod">
        <pc:chgData name="ZINCK Yves [CEGEE]" userId="58ab786b-eff3-4fb5-b8c5-161f6b44608b" providerId="ADAL" clId="{8897230D-1EAD-4F7D-A896-E5E4C3AA24EF}" dt="2024-05-07T15:21:50.980" v="271"/>
        <pc:sldMkLst>
          <pc:docMk/>
          <pc:sldMk cId="4027891654" sldId="2147378323"/>
        </pc:sldMkLst>
        <pc:spChg chg="mod">
          <ac:chgData name="ZINCK Yves [CEGEE]" userId="58ab786b-eff3-4fb5-b8c5-161f6b44608b" providerId="ADAL" clId="{8897230D-1EAD-4F7D-A896-E5E4C3AA24EF}" dt="2024-05-07T15:18:48.779" v="235" actId="1037"/>
          <ac:spMkLst>
            <pc:docMk/>
            <pc:sldMk cId="4027891654" sldId="2147378323"/>
            <ac:spMk id="36" creationId="{E314384C-ADF1-A7CF-EF1D-B5B31CF4D9BC}"/>
          </ac:spMkLst>
        </pc:spChg>
        <pc:spChg chg="mod">
          <ac:chgData name="ZINCK Yves [CEGEE]" userId="58ab786b-eff3-4fb5-b8c5-161f6b44608b" providerId="ADAL" clId="{8897230D-1EAD-4F7D-A896-E5E4C3AA24EF}" dt="2024-05-07T15:18:48.779" v="235" actId="1037"/>
          <ac:spMkLst>
            <pc:docMk/>
            <pc:sldMk cId="4027891654" sldId="2147378323"/>
            <ac:spMk id="37" creationId="{6E8EC0A5-76A8-0256-3BCB-7C46F8AD5DD6}"/>
          </ac:spMkLst>
        </pc:spChg>
        <pc:spChg chg="del mod">
          <ac:chgData name="ZINCK Yves [CEGEE]" userId="58ab786b-eff3-4fb5-b8c5-161f6b44608b" providerId="ADAL" clId="{8897230D-1EAD-4F7D-A896-E5E4C3AA24EF}" dt="2024-05-07T15:18:32.668" v="129" actId="478"/>
          <ac:spMkLst>
            <pc:docMk/>
            <pc:sldMk cId="4027891654" sldId="2147378323"/>
            <ac:spMk id="38" creationId="{7F67B065-105E-9ACD-0505-3A248EFE9591}"/>
          </ac:spMkLst>
        </pc:spChg>
        <pc:spChg chg="del">
          <ac:chgData name="ZINCK Yves [CEGEE]" userId="58ab786b-eff3-4fb5-b8c5-161f6b44608b" providerId="ADAL" clId="{8897230D-1EAD-4F7D-A896-E5E4C3AA24EF}" dt="2024-05-07T15:12:46.230" v="86" actId="478"/>
          <ac:spMkLst>
            <pc:docMk/>
            <pc:sldMk cId="4027891654" sldId="2147378323"/>
            <ac:spMk id="39" creationId="{4717AA80-6C16-380C-284C-F9F084CD8CA0}"/>
          </ac:spMkLst>
        </pc:spChg>
        <pc:spChg chg="del">
          <ac:chgData name="ZINCK Yves [CEGEE]" userId="58ab786b-eff3-4fb5-b8c5-161f6b44608b" providerId="ADAL" clId="{8897230D-1EAD-4F7D-A896-E5E4C3AA24EF}" dt="2024-05-07T15:12:42.281" v="84" actId="478"/>
          <ac:spMkLst>
            <pc:docMk/>
            <pc:sldMk cId="4027891654" sldId="2147378323"/>
            <ac:spMk id="40" creationId="{00579699-3D09-A60A-B5A1-665AA165D9C5}"/>
          </ac:spMkLst>
        </pc:spChg>
        <pc:spChg chg="del">
          <ac:chgData name="ZINCK Yves [CEGEE]" userId="58ab786b-eff3-4fb5-b8c5-161f6b44608b" providerId="ADAL" clId="{8897230D-1EAD-4F7D-A896-E5E4C3AA24EF}" dt="2024-05-07T15:12:44.566" v="85" actId="478"/>
          <ac:spMkLst>
            <pc:docMk/>
            <pc:sldMk cId="4027891654" sldId="2147378323"/>
            <ac:spMk id="41" creationId="{7F4F3A40-0011-FC9A-6D88-AACB701927D2}"/>
          </ac:spMkLst>
        </pc:spChg>
        <pc:spChg chg="del mod">
          <ac:chgData name="ZINCK Yves [CEGEE]" userId="58ab786b-eff3-4fb5-b8c5-161f6b44608b" providerId="ADAL" clId="{8897230D-1EAD-4F7D-A896-E5E4C3AA24EF}" dt="2024-05-07T15:18:32.668" v="129" actId="478"/>
          <ac:spMkLst>
            <pc:docMk/>
            <pc:sldMk cId="4027891654" sldId="2147378323"/>
            <ac:spMk id="42" creationId="{B10D0804-330F-686A-77C6-9B5DE9F2B1D9}"/>
          </ac:spMkLst>
        </pc:spChg>
        <pc:spChg chg="mod">
          <ac:chgData name="ZINCK Yves [CEGEE]" userId="58ab786b-eff3-4fb5-b8c5-161f6b44608b" providerId="ADAL" clId="{8897230D-1EAD-4F7D-A896-E5E4C3AA24EF}" dt="2024-05-07T15:19:49.350" v="270" actId="6549"/>
          <ac:spMkLst>
            <pc:docMk/>
            <pc:sldMk cId="4027891654" sldId="2147378323"/>
            <ac:spMk id="43" creationId="{C00B24A3-F035-0DBF-0619-E33AD7ECDF7B}"/>
          </ac:spMkLst>
        </pc:spChg>
        <pc:spChg chg="del">
          <ac:chgData name="ZINCK Yves [CEGEE]" userId="58ab786b-eff3-4fb5-b8c5-161f6b44608b" providerId="ADAL" clId="{8897230D-1EAD-4F7D-A896-E5E4C3AA24EF}" dt="2024-05-07T15:12:52.843" v="88" actId="478"/>
          <ac:spMkLst>
            <pc:docMk/>
            <pc:sldMk cId="4027891654" sldId="2147378323"/>
            <ac:spMk id="44" creationId="{6B0B90AE-9A6A-988F-8676-A050236F3526}"/>
          </ac:spMkLst>
        </pc:spChg>
        <pc:spChg chg="mod">
          <ac:chgData name="ZINCK Yves [CEGEE]" userId="58ab786b-eff3-4fb5-b8c5-161f6b44608b" providerId="ADAL" clId="{8897230D-1EAD-4F7D-A896-E5E4C3AA24EF}" dt="2024-05-07T15:18:48.779" v="235" actId="1037"/>
          <ac:spMkLst>
            <pc:docMk/>
            <pc:sldMk cId="4027891654" sldId="2147378323"/>
            <ac:spMk id="45" creationId="{84684C67-27F3-72E0-1717-82229DD40A1D}"/>
          </ac:spMkLst>
        </pc:spChg>
        <pc:spChg chg="mod">
          <ac:chgData name="ZINCK Yves [CEGEE]" userId="58ab786b-eff3-4fb5-b8c5-161f6b44608b" providerId="ADAL" clId="{8897230D-1EAD-4F7D-A896-E5E4C3AA24EF}" dt="2024-05-07T15:18:48.779" v="235" actId="1037"/>
          <ac:spMkLst>
            <pc:docMk/>
            <pc:sldMk cId="4027891654" sldId="2147378323"/>
            <ac:spMk id="46" creationId="{0D461F44-0DEA-749C-09E4-3BD6113372D8}"/>
          </ac:spMkLst>
        </pc:spChg>
        <pc:spChg chg="del mod">
          <ac:chgData name="ZINCK Yves [CEGEE]" userId="58ab786b-eff3-4fb5-b8c5-161f6b44608b" providerId="ADAL" clId="{8897230D-1EAD-4F7D-A896-E5E4C3AA24EF}" dt="2024-05-07T15:18:32.668" v="129" actId="478"/>
          <ac:spMkLst>
            <pc:docMk/>
            <pc:sldMk cId="4027891654" sldId="2147378323"/>
            <ac:spMk id="47" creationId="{311B671E-5EFE-7338-A9BA-F583451F1F83}"/>
          </ac:spMkLst>
        </pc:spChg>
        <pc:spChg chg="del mod">
          <ac:chgData name="ZINCK Yves [CEGEE]" userId="58ab786b-eff3-4fb5-b8c5-161f6b44608b" providerId="ADAL" clId="{8897230D-1EAD-4F7D-A896-E5E4C3AA24EF}" dt="2024-05-07T15:18:32.668" v="129" actId="478"/>
          <ac:spMkLst>
            <pc:docMk/>
            <pc:sldMk cId="4027891654" sldId="2147378323"/>
            <ac:spMk id="48" creationId="{C1B3CB9A-5121-9B1A-C680-71CFD771323D}"/>
          </ac:spMkLst>
        </pc:spChg>
        <pc:spChg chg="del mod">
          <ac:chgData name="ZINCK Yves [CEGEE]" userId="58ab786b-eff3-4fb5-b8c5-161f6b44608b" providerId="ADAL" clId="{8897230D-1EAD-4F7D-A896-E5E4C3AA24EF}" dt="2024-05-07T15:18:32.668" v="129" actId="478"/>
          <ac:spMkLst>
            <pc:docMk/>
            <pc:sldMk cId="4027891654" sldId="2147378323"/>
            <ac:spMk id="49" creationId="{15CAFA1A-CC04-67A3-E13C-A93858FF4ACE}"/>
          </ac:spMkLst>
        </pc:spChg>
        <pc:spChg chg="del mod">
          <ac:chgData name="ZINCK Yves [CEGEE]" userId="58ab786b-eff3-4fb5-b8c5-161f6b44608b" providerId="ADAL" clId="{8897230D-1EAD-4F7D-A896-E5E4C3AA24EF}" dt="2024-05-07T15:18:35.765" v="130" actId="478"/>
          <ac:spMkLst>
            <pc:docMk/>
            <pc:sldMk cId="4027891654" sldId="2147378323"/>
            <ac:spMk id="50" creationId="{C402FCE1-8EE4-5737-E53C-4CF600E0A4F0}"/>
          </ac:spMkLst>
        </pc:spChg>
        <pc:spChg chg="del mod">
          <ac:chgData name="ZINCK Yves [CEGEE]" userId="58ab786b-eff3-4fb5-b8c5-161f6b44608b" providerId="ADAL" clId="{8897230D-1EAD-4F7D-A896-E5E4C3AA24EF}" dt="2024-05-07T15:19:35.236" v="236" actId="478"/>
          <ac:spMkLst>
            <pc:docMk/>
            <pc:sldMk cId="4027891654" sldId="2147378323"/>
            <ac:spMk id="51" creationId="{ACD4E13D-59CE-DD6E-709B-B9B4A747D81F}"/>
          </ac:spMkLst>
        </pc:spChg>
        <pc:spChg chg="mod">
          <ac:chgData name="ZINCK Yves [CEGEE]" userId="58ab786b-eff3-4fb5-b8c5-161f6b44608b" providerId="ADAL" clId="{8897230D-1EAD-4F7D-A896-E5E4C3AA24EF}" dt="2024-05-07T15:19:40.739" v="256" actId="1036"/>
          <ac:spMkLst>
            <pc:docMk/>
            <pc:sldMk cId="4027891654" sldId="2147378323"/>
            <ac:spMk id="52" creationId="{AA428D84-1766-4E7F-82D6-8688E1C0165D}"/>
          </ac:spMkLst>
        </pc:spChg>
        <pc:spChg chg="mod">
          <ac:chgData name="ZINCK Yves [CEGEE]" userId="58ab786b-eff3-4fb5-b8c5-161f6b44608b" providerId="ADAL" clId="{8897230D-1EAD-4F7D-A896-E5E4C3AA24EF}" dt="2024-05-07T15:18:48.779" v="235" actId="1037"/>
          <ac:spMkLst>
            <pc:docMk/>
            <pc:sldMk cId="4027891654" sldId="2147378323"/>
            <ac:spMk id="53" creationId="{CB34AD6F-DE79-6B69-5B52-8CE5D3B26A19}"/>
          </ac:spMkLst>
        </pc:spChg>
        <pc:spChg chg="mod">
          <ac:chgData name="ZINCK Yves [CEGEE]" userId="58ab786b-eff3-4fb5-b8c5-161f6b44608b" providerId="ADAL" clId="{8897230D-1EAD-4F7D-A896-E5E4C3AA24EF}" dt="2024-05-07T15:18:48.779" v="235" actId="1037"/>
          <ac:spMkLst>
            <pc:docMk/>
            <pc:sldMk cId="4027891654" sldId="2147378323"/>
            <ac:spMk id="54" creationId="{3051055B-8A34-1DE8-61C3-D6EF735E5CC0}"/>
          </ac:spMkLst>
        </pc:spChg>
        <pc:spChg chg="del mod">
          <ac:chgData name="ZINCK Yves [CEGEE]" userId="58ab786b-eff3-4fb5-b8c5-161f6b44608b" providerId="ADAL" clId="{8897230D-1EAD-4F7D-A896-E5E4C3AA24EF}" dt="2024-05-07T15:18:37.850" v="131" actId="478"/>
          <ac:spMkLst>
            <pc:docMk/>
            <pc:sldMk cId="4027891654" sldId="2147378323"/>
            <ac:spMk id="64" creationId="{4054BEBE-594B-0C53-B3B0-E58ADB6B349E}"/>
          </ac:spMkLst>
        </pc:spChg>
        <pc:picChg chg="del mod">
          <ac:chgData name="ZINCK Yves [CEGEE]" userId="58ab786b-eff3-4fb5-b8c5-161f6b44608b" providerId="ADAL" clId="{8897230D-1EAD-4F7D-A896-E5E4C3AA24EF}" dt="2024-05-07T15:18:32.668" v="129" actId="478"/>
          <ac:picMkLst>
            <pc:docMk/>
            <pc:sldMk cId="4027891654" sldId="2147378323"/>
            <ac:picMk id="55" creationId="{21B73856-3533-4279-5C27-4AF66681F97D}"/>
          </ac:picMkLst>
        </pc:picChg>
        <pc:picChg chg="del mod">
          <ac:chgData name="ZINCK Yves [CEGEE]" userId="58ab786b-eff3-4fb5-b8c5-161f6b44608b" providerId="ADAL" clId="{8897230D-1EAD-4F7D-A896-E5E4C3AA24EF}" dt="2024-05-07T15:18:32.668" v="129" actId="478"/>
          <ac:picMkLst>
            <pc:docMk/>
            <pc:sldMk cId="4027891654" sldId="2147378323"/>
            <ac:picMk id="56" creationId="{7FFF125A-790E-4798-8EFC-499437C9AAB8}"/>
          </ac:picMkLst>
        </pc:picChg>
        <pc:picChg chg="del mod">
          <ac:chgData name="ZINCK Yves [CEGEE]" userId="58ab786b-eff3-4fb5-b8c5-161f6b44608b" providerId="ADAL" clId="{8897230D-1EAD-4F7D-A896-E5E4C3AA24EF}" dt="2024-05-07T15:18:32.668" v="129" actId="478"/>
          <ac:picMkLst>
            <pc:docMk/>
            <pc:sldMk cId="4027891654" sldId="2147378323"/>
            <ac:picMk id="57" creationId="{0ECB38EF-BD5C-3267-9561-6ED36DE87F2D}"/>
          </ac:picMkLst>
        </pc:picChg>
        <pc:picChg chg="del mod">
          <ac:chgData name="ZINCK Yves [CEGEE]" userId="58ab786b-eff3-4fb5-b8c5-161f6b44608b" providerId="ADAL" clId="{8897230D-1EAD-4F7D-A896-E5E4C3AA24EF}" dt="2024-05-07T15:18:32.668" v="129" actId="478"/>
          <ac:picMkLst>
            <pc:docMk/>
            <pc:sldMk cId="4027891654" sldId="2147378323"/>
            <ac:picMk id="58" creationId="{56836418-03FE-5ADD-AB7C-AB9FF3659C95}"/>
          </ac:picMkLst>
        </pc:picChg>
        <pc:picChg chg="del mod">
          <ac:chgData name="ZINCK Yves [CEGEE]" userId="58ab786b-eff3-4fb5-b8c5-161f6b44608b" providerId="ADAL" clId="{8897230D-1EAD-4F7D-A896-E5E4C3AA24EF}" dt="2024-05-07T15:18:32.668" v="129" actId="478"/>
          <ac:picMkLst>
            <pc:docMk/>
            <pc:sldMk cId="4027891654" sldId="2147378323"/>
            <ac:picMk id="59" creationId="{666117A6-FAFA-F9DA-D1FA-968AD62090C8}"/>
          </ac:picMkLst>
        </pc:picChg>
        <pc:picChg chg="del">
          <ac:chgData name="ZINCK Yves [CEGEE]" userId="58ab786b-eff3-4fb5-b8c5-161f6b44608b" providerId="ADAL" clId="{8897230D-1EAD-4F7D-A896-E5E4C3AA24EF}" dt="2024-05-07T15:12:48.724" v="87" actId="478"/>
          <ac:picMkLst>
            <pc:docMk/>
            <pc:sldMk cId="4027891654" sldId="2147378323"/>
            <ac:picMk id="60" creationId="{0AA72080-B0FC-5909-616B-9140933D8D67}"/>
          </ac:picMkLst>
        </pc:picChg>
        <pc:picChg chg="del">
          <ac:chgData name="ZINCK Yves [CEGEE]" userId="58ab786b-eff3-4fb5-b8c5-161f6b44608b" providerId="ADAL" clId="{8897230D-1EAD-4F7D-A896-E5E4C3AA24EF}" dt="2024-05-07T15:12:42.281" v="84" actId="478"/>
          <ac:picMkLst>
            <pc:docMk/>
            <pc:sldMk cId="4027891654" sldId="2147378323"/>
            <ac:picMk id="61" creationId="{6216A0F2-C877-19AC-5644-A04B0F263656}"/>
          </ac:picMkLst>
        </pc:picChg>
        <pc:picChg chg="mod">
          <ac:chgData name="ZINCK Yves [CEGEE]" userId="58ab786b-eff3-4fb5-b8c5-161f6b44608b" providerId="ADAL" clId="{8897230D-1EAD-4F7D-A896-E5E4C3AA24EF}" dt="2024-05-07T15:21:50.980" v="271"/>
          <ac:picMkLst>
            <pc:docMk/>
            <pc:sldMk cId="4027891654" sldId="2147378323"/>
            <ac:picMk id="62" creationId="{F4F304DE-52C2-7180-ABB7-A127175ED428}"/>
          </ac:picMkLst>
        </pc:picChg>
        <pc:picChg chg="del mod">
          <ac:chgData name="ZINCK Yves [CEGEE]" userId="58ab786b-eff3-4fb5-b8c5-161f6b44608b" providerId="ADAL" clId="{8897230D-1EAD-4F7D-A896-E5E4C3AA24EF}" dt="2024-05-07T15:19:35.236" v="236" actId="478"/>
          <ac:picMkLst>
            <pc:docMk/>
            <pc:sldMk cId="4027891654" sldId="2147378323"/>
            <ac:picMk id="63" creationId="{148F0AA5-747A-B853-FA6C-A1C4BC6AFAE6}"/>
          </ac:picMkLst>
        </pc:picChg>
        <pc:picChg chg="mod">
          <ac:chgData name="ZINCK Yves [CEGEE]" userId="58ab786b-eff3-4fb5-b8c5-161f6b44608b" providerId="ADAL" clId="{8897230D-1EAD-4F7D-A896-E5E4C3AA24EF}" dt="2024-05-07T15:19:40.739" v="256" actId="1036"/>
          <ac:picMkLst>
            <pc:docMk/>
            <pc:sldMk cId="4027891654" sldId="2147378323"/>
            <ac:picMk id="65" creationId="{7E86E16F-4146-1654-3E68-AA6ADCD90A65}"/>
          </ac:picMkLst>
        </pc:picChg>
        <pc:picChg chg="del mod">
          <ac:chgData name="ZINCK Yves [CEGEE]" userId="58ab786b-eff3-4fb5-b8c5-161f6b44608b" providerId="ADAL" clId="{8897230D-1EAD-4F7D-A896-E5E4C3AA24EF}" dt="2024-05-07T15:18:32.668" v="129" actId="478"/>
          <ac:picMkLst>
            <pc:docMk/>
            <pc:sldMk cId="4027891654" sldId="2147378323"/>
            <ac:picMk id="66" creationId="{00243BC3-B2E8-01FF-56C6-33980029F65E}"/>
          </ac:picMkLst>
        </pc:picChg>
      </pc:sldChg>
      <pc:sldChg chg="add del">
        <pc:chgData name="ZINCK Yves [CEGEE]" userId="58ab786b-eff3-4fb5-b8c5-161f6b44608b" providerId="ADAL" clId="{8897230D-1EAD-4F7D-A896-E5E4C3AA24EF}" dt="2024-05-07T15:11:53.772" v="83" actId="47"/>
        <pc:sldMkLst>
          <pc:docMk/>
          <pc:sldMk cId="1062699202" sldId="2147378326"/>
        </pc:sldMkLst>
      </pc:sldChg>
      <pc:sldChg chg="modSp mod">
        <pc:chgData name="ZINCK Yves [CEGEE]" userId="58ab786b-eff3-4fb5-b8c5-161f6b44608b" providerId="ADAL" clId="{8897230D-1EAD-4F7D-A896-E5E4C3AA24EF}" dt="2024-05-07T15:08:07.039" v="53" actId="20577"/>
        <pc:sldMkLst>
          <pc:docMk/>
          <pc:sldMk cId="3561615841" sldId="2147378327"/>
        </pc:sldMkLst>
        <pc:spChg chg="mod">
          <ac:chgData name="ZINCK Yves [CEGEE]" userId="58ab786b-eff3-4fb5-b8c5-161f6b44608b" providerId="ADAL" clId="{8897230D-1EAD-4F7D-A896-E5E4C3AA24EF}" dt="2024-05-07T15:08:07.039" v="53" actId="20577"/>
          <ac:spMkLst>
            <pc:docMk/>
            <pc:sldMk cId="3561615841" sldId="2147378327"/>
            <ac:spMk id="9" creationId="{D1301F92-9A45-C014-CE9A-6853B33CE3B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B2BABE3B-FBCF-62BA-B7A4-FC30C3D78753}"/>
              </a:ext>
            </a:extLst>
          </p:cNvPr>
          <p:cNvSpPr>
            <a:spLocks noGrp="1"/>
          </p:cNvSpPr>
          <p:nvPr>
            <p:ph type="hdr" sz="quarter"/>
          </p:nvPr>
        </p:nvSpPr>
        <p:spPr>
          <a:xfrm>
            <a:off x="0" y="1"/>
            <a:ext cx="2946333" cy="492496"/>
          </a:xfrm>
          <a:prstGeom prst="rect">
            <a:avLst/>
          </a:prstGeom>
        </p:spPr>
        <p:txBody>
          <a:bodyPr vert="horz" lIns="91440" tIns="45720" rIns="91440" bIns="45720" rtlCol="0"/>
          <a:lstStyle>
            <a:lvl1pPr algn="l" eaLnBrk="1" fontAlgn="auto" hangingPunct="1">
              <a:spcBef>
                <a:spcPts val="0"/>
              </a:spcBef>
              <a:spcAft>
                <a:spcPts val="0"/>
              </a:spcAft>
              <a:defRPr sz="1200" b="0" i="0">
                <a:latin typeface="Roboto" panose="02000000000000000000" pitchFamily="2" charset="0"/>
              </a:defRPr>
            </a:lvl1pPr>
          </a:lstStyle>
          <a:p>
            <a:pPr>
              <a:defRPr/>
            </a:pPr>
            <a:endParaRPr lang="fr-FR"/>
          </a:p>
        </p:txBody>
      </p:sp>
      <p:sp>
        <p:nvSpPr>
          <p:cNvPr id="3" name="Espace réservé de la date 2">
            <a:extLst>
              <a:ext uri="{FF2B5EF4-FFF2-40B4-BE49-F238E27FC236}">
                <a16:creationId xmlns:a16="http://schemas.microsoft.com/office/drawing/2014/main" id="{AD318092-99B2-19B0-D1F1-CB6AC0E7856B}"/>
              </a:ext>
            </a:extLst>
          </p:cNvPr>
          <p:cNvSpPr>
            <a:spLocks noGrp="1"/>
          </p:cNvSpPr>
          <p:nvPr>
            <p:ph type="dt" idx="1"/>
          </p:nvPr>
        </p:nvSpPr>
        <p:spPr>
          <a:xfrm>
            <a:off x="3852897" y="1"/>
            <a:ext cx="2946333" cy="492496"/>
          </a:xfrm>
          <a:prstGeom prst="rect">
            <a:avLst/>
          </a:prstGeom>
        </p:spPr>
        <p:txBody>
          <a:bodyPr vert="horz" lIns="91440" tIns="45720" rIns="91440" bIns="45720" rtlCol="0"/>
          <a:lstStyle>
            <a:lvl1pPr algn="r" eaLnBrk="1" fontAlgn="auto" hangingPunct="1">
              <a:spcBef>
                <a:spcPts val="0"/>
              </a:spcBef>
              <a:spcAft>
                <a:spcPts val="0"/>
              </a:spcAft>
              <a:defRPr sz="1200" b="0" i="0" smtClean="0">
                <a:latin typeface="Roboto" panose="02000000000000000000" pitchFamily="2" charset="0"/>
              </a:defRPr>
            </a:lvl1pPr>
          </a:lstStyle>
          <a:p>
            <a:pPr>
              <a:defRPr/>
            </a:pPr>
            <a:fld id="{A70C345E-7D71-4BB8-A8A8-BA5CC79241F0}" type="datetimeFigureOut">
              <a:rPr lang="fr-FR"/>
              <a:pPr>
                <a:defRPr/>
              </a:pPr>
              <a:t>07/05/2024</a:t>
            </a:fld>
            <a:endParaRPr lang="fr-FR"/>
          </a:p>
        </p:txBody>
      </p:sp>
      <p:sp>
        <p:nvSpPr>
          <p:cNvPr id="4" name="Espace réservé de l'image des diapositives 3">
            <a:extLst>
              <a:ext uri="{FF2B5EF4-FFF2-40B4-BE49-F238E27FC236}">
                <a16:creationId xmlns:a16="http://schemas.microsoft.com/office/drawing/2014/main" id="{47BF2CCD-E21A-F69D-532C-EFF9CDD3D2DC}"/>
              </a:ext>
            </a:extLst>
          </p:cNvPr>
          <p:cNvSpPr>
            <a:spLocks noGrp="1" noRot="1" noChangeAspect="1"/>
          </p:cNvSpPr>
          <p:nvPr>
            <p:ph type="sldImg" idx="2"/>
          </p:nvPr>
        </p:nvSpPr>
        <p:spPr>
          <a:xfrm>
            <a:off x="460375" y="1227138"/>
            <a:ext cx="5880100" cy="3308350"/>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notes 4">
            <a:extLst>
              <a:ext uri="{FF2B5EF4-FFF2-40B4-BE49-F238E27FC236}">
                <a16:creationId xmlns:a16="http://schemas.microsoft.com/office/drawing/2014/main" id="{9201E694-1118-6B30-B707-8756939EDD47}"/>
              </a:ext>
            </a:extLst>
          </p:cNvPr>
          <p:cNvSpPr>
            <a:spLocks noGrp="1"/>
          </p:cNvSpPr>
          <p:nvPr>
            <p:ph type="body" sz="quarter" idx="3"/>
          </p:nvPr>
        </p:nvSpPr>
        <p:spPr>
          <a:xfrm>
            <a:off x="679923" y="4719494"/>
            <a:ext cx="5441004" cy="3861546"/>
          </a:xfrm>
          <a:prstGeom prst="rect">
            <a:avLst/>
          </a:prstGeom>
        </p:spPr>
        <p:txBody>
          <a:bodyPr vert="horz" lIns="91440" tIns="45720" rIns="91440" bIns="45720" rtlCol="0"/>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a:extLst>
              <a:ext uri="{FF2B5EF4-FFF2-40B4-BE49-F238E27FC236}">
                <a16:creationId xmlns:a16="http://schemas.microsoft.com/office/drawing/2014/main" id="{35263E25-6B56-BD6B-29AF-D47A3927E82E}"/>
              </a:ext>
            </a:extLst>
          </p:cNvPr>
          <p:cNvSpPr>
            <a:spLocks noGrp="1"/>
          </p:cNvSpPr>
          <p:nvPr>
            <p:ph type="ftr" sz="quarter" idx="4"/>
          </p:nvPr>
        </p:nvSpPr>
        <p:spPr>
          <a:xfrm>
            <a:off x="0" y="9315079"/>
            <a:ext cx="2946333" cy="492496"/>
          </a:xfrm>
          <a:prstGeom prst="rect">
            <a:avLst/>
          </a:prstGeom>
        </p:spPr>
        <p:txBody>
          <a:bodyPr vert="horz" lIns="91440" tIns="45720" rIns="91440" bIns="45720" rtlCol="0" anchor="b"/>
          <a:lstStyle>
            <a:lvl1pPr algn="l" eaLnBrk="1" fontAlgn="auto" hangingPunct="1">
              <a:spcBef>
                <a:spcPts val="0"/>
              </a:spcBef>
              <a:spcAft>
                <a:spcPts val="0"/>
              </a:spcAft>
              <a:defRPr sz="1200" b="0" i="0">
                <a:latin typeface="Roboto" panose="02000000000000000000" pitchFamily="2" charset="0"/>
              </a:defRPr>
            </a:lvl1pPr>
          </a:lstStyle>
          <a:p>
            <a:pPr>
              <a:defRPr/>
            </a:pPr>
            <a:endParaRPr lang="fr-FR"/>
          </a:p>
        </p:txBody>
      </p:sp>
      <p:sp>
        <p:nvSpPr>
          <p:cNvPr id="7" name="Espace réservé du numéro de diapositive 6">
            <a:extLst>
              <a:ext uri="{FF2B5EF4-FFF2-40B4-BE49-F238E27FC236}">
                <a16:creationId xmlns:a16="http://schemas.microsoft.com/office/drawing/2014/main" id="{CA4029D6-F41B-B8AC-C114-1E7F5939D862}"/>
              </a:ext>
            </a:extLst>
          </p:cNvPr>
          <p:cNvSpPr>
            <a:spLocks noGrp="1"/>
          </p:cNvSpPr>
          <p:nvPr>
            <p:ph type="sldNum" sz="quarter" idx="5"/>
          </p:nvPr>
        </p:nvSpPr>
        <p:spPr>
          <a:xfrm>
            <a:off x="3852897" y="9315079"/>
            <a:ext cx="2946333" cy="492496"/>
          </a:xfrm>
          <a:prstGeom prst="rect">
            <a:avLst/>
          </a:prstGeom>
        </p:spPr>
        <p:txBody>
          <a:bodyPr vert="horz" lIns="91440" tIns="45720" rIns="91440" bIns="45720" rtlCol="0" anchor="b"/>
          <a:lstStyle>
            <a:lvl1pPr algn="r" eaLnBrk="1" fontAlgn="auto" hangingPunct="1">
              <a:spcBef>
                <a:spcPts val="0"/>
              </a:spcBef>
              <a:spcAft>
                <a:spcPts val="0"/>
              </a:spcAft>
              <a:defRPr sz="1200" b="0" i="0" smtClean="0">
                <a:latin typeface="Roboto" panose="02000000000000000000" pitchFamily="2" charset="0"/>
              </a:defRPr>
            </a:lvl1pPr>
          </a:lstStyle>
          <a:p>
            <a:pPr>
              <a:defRPr/>
            </a:pPr>
            <a:fld id="{8218BED1-DAE4-47F5-BDAB-B8E8507EADCC}" type="slidenum">
              <a:rPr lang="fr-FR"/>
              <a:pPr>
                <a:defRPr/>
              </a:pPr>
              <a:t>‹N°›</a:t>
            </a:fld>
            <a:endParaRPr lang="fr-FR"/>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Roboto" panose="02000000000000000000" pitchFamily="2" charset="0"/>
        <a:ea typeface="+mn-ea"/>
        <a:cs typeface="+mn-cs"/>
      </a:defRPr>
    </a:lvl1pPr>
    <a:lvl2pPr marL="457200" algn="l" rtl="0" fontAlgn="base">
      <a:spcBef>
        <a:spcPct val="30000"/>
      </a:spcBef>
      <a:spcAft>
        <a:spcPct val="0"/>
      </a:spcAft>
      <a:defRPr sz="1200" kern="1200">
        <a:solidFill>
          <a:schemeClr val="tx1"/>
        </a:solidFill>
        <a:latin typeface="Roboto" panose="02000000000000000000" pitchFamily="2" charset="0"/>
        <a:ea typeface="+mn-ea"/>
        <a:cs typeface="+mn-cs"/>
      </a:defRPr>
    </a:lvl2pPr>
    <a:lvl3pPr marL="914400" algn="l" rtl="0" fontAlgn="base">
      <a:spcBef>
        <a:spcPct val="30000"/>
      </a:spcBef>
      <a:spcAft>
        <a:spcPct val="0"/>
      </a:spcAft>
      <a:defRPr sz="1200" kern="1200">
        <a:solidFill>
          <a:schemeClr val="tx1"/>
        </a:solidFill>
        <a:latin typeface="Roboto" panose="02000000000000000000" pitchFamily="2" charset="0"/>
        <a:ea typeface="+mn-ea"/>
        <a:cs typeface="+mn-cs"/>
      </a:defRPr>
    </a:lvl3pPr>
    <a:lvl4pPr marL="1371600" algn="l" rtl="0" fontAlgn="base">
      <a:spcBef>
        <a:spcPct val="30000"/>
      </a:spcBef>
      <a:spcAft>
        <a:spcPct val="0"/>
      </a:spcAft>
      <a:defRPr sz="1200" kern="1200">
        <a:solidFill>
          <a:schemeClr val="tx1"/>
        </a:solidFill>
        <a:latin typeface="Roboto" panose="02000000000000000000" pitchFamily="2" charset="0"/>
        <a:ea typeface="+mn-ea"/>
        <a:cs typeface="+mn-cs"/>
      </a:defRPr>
    </a:lvl4pPr>
    <a:lvl5pPr marL="1828800" algn="l" rtl="0" fontAlgn="base">
      <a:spcBef>
        <a:spcPct val="30000"/>
      </a:spcBef>
      <a:spcAft>
        <a:spcPct val="0"/>
      </a:spcAft>
      <a:defRPr sz="1200" kern="1200">
        <a:solidFill>
          <a:schemeClr val="tx1"/>
        </a:solidFill>
        <a:latin typeface="Roboto" panose="020000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1</a:t>
            </a:fld>
            <a:endParaRPr lang="fr-FR"/>
          </a:p>
        </p:txBody>
      </p:sp>
    </p:spTree>
    <p:extLst>
      <p:ext uri="{BB962C8B-B14F-4D97-AF65-F5344CB8AC3E}">
        <p14:creationId xmlns:p14="http://schemas.microsoft.com/office/powerpoint/2010/main" val="30788423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8BED1-DAE4-47F5-BDAB-B8E8507EADCC}" type="slidenum">
              <a:rPr kumimoji="0" lang="fr-FR" sz="1200" b="0" i="0" u="none" strike="noStrike" kern="1200" cap="none" spc="0" normalizeH="0" baseline="0" noProof="0" smtClean="0">
                <a:ln>
                  <a:noFill/>
                </a:ln>
                <a:solidFill>
                  <a:prstClr val="black"/>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r-FR" sz="1200" b="0" i="0" u="none" strike="noStrike" kern="1200" cap="none" spc="0" normalizeH="0" baseline="0" noProof="0">
              <a:ln>
                <a:noFill/>
              </a:ln>
              <a:solidFill>
                <a:prstClr val="black"/>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3000003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8BED1-DAE4-47F5-BDAB-B8E8507EADCC}" type="slidenum">
              <a:rPr kumimoji="0" lang="fr-FR" sz="1200" b="0" i="0" u="none" strike="noStrike" kern="1200" cap="none" spc="0" normalizeH="0" baseline="0" noProof="0" smtClean="0">
                <a:ln>
                  <a:noFill/>
                </a:ln>
                <a:solidFill>
                  <a:prstClr val="black"/>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sz="1200" b="0" i="0" u="none" strike="noStrike" kern="1200" cap="none" spc="0" normalizeH="0" baseline="0" noProof="0">
              <a:ln>
                <a:noFill/>
              </a:ln>
              <a:solidFill>
                <a:prstClr val="black"/>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30834940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svg"/><Relationship Id="rId10" Type="http://schemas.openxmlformats.org/officeDocument/2006/relationships/image" Target="../media/image4.png"/><Relationship Id="rId4" Type="http://schemas.openxmlformats.org/officeDocument/2006/relationships/image" Target="../media/image7.png"/><Relationship Id="rId9" Type="http://schemas.openxmlformats.org/officeDocument/2006/relationships/image" Target="../media/image12.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svg"/><Relationship Id="rId10" Type="http://schemas.openxmlformats.org/officeDocument/2006/relationships/image" Target="../media/image4.png"/><Relationship Id="rId4" Type="http://schemas.openxmlformats.org/officeDocument/2006/relationships/image" Target="../media/image7.png"/><Relationship Id="rId9" Type="http://schemas.openxmlformats.org/officeDocument/2006/relationships/image" Target="../media/image12.sv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Master" Target="../slideMasters/slideMaster2.xml"/><Relationship Id="rId5" Type="http://schemas.openxmlformats.org/officeDocument/2006/relationships/image" Target="../media/image22.jpeg"/><Relationship Id="rId4" Type="http://schemas.openxmlformats.org/officeDocument/2006/relationships/image" Target="../media/image21.jpe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2.xml"/><Relationship Id="rId4" Type="http://schemas.openxmlformats.org/officeDocument/2006/relationships/image" Target="../media/image27.emf"/></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2.xml"/><Relationship Id="rId4" Type="http://schemas.openxmlformats.org/officeDocument/2006/relationships/image" Target="../media/image27.emf"/></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Master" Target="../slideMasters/slideMaster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4.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12.svg"/></Relationships>
</file>

<file path=ppt/slideLayouts/_rels/slideLayout7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4.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12.sv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Master" Target="../slideMasters/slideMaster4.xml"/><Relationship Id="rId4" Type="http://schemas.openxmlformats.org/officeDocument/2006/relationships/image" Target="../media/image42.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7_Disposition personnalisée">
    <p:spTree>
      <p:nvGrpSpPr>
        <p:cNvPr id="1" name=""/>
        <p:cNvGrpSpPr/>
        <p:nvPr/>
      </p:nvGrpSpPr>
      <p:grpSpPr>
        <a:xfrm>
          <a:off x="0" y="0"/>
          <a:ext cx="0" cy="0"/>
          <a:chOff x="0" y="0"/>
          <a:chExt cx="0" cy="0"/>
        </a:xfrm>
      </p:grpSpPr>
      <p:pic>
        <p:nvPicPr>
          <p:cNvPr id="2" name="Graphique 1">
            <a:extLst>
              <a:ext uri="{FF2B5EF4-FFF2-40B4-BE49-F238E27FC236}">
                <a16:creationId xmlns:a16="http://schemas.microsoft.com/office/drawing/2014/main" id="{FCFAF4C9-960F-C1F8-29DC-C7D7B68A76C0}"/>
              </a:ext>
            </a:extLst>
          </p:cNvPr>
          <p:cNvPicPr>
            <a:picLocks noChangeAspect="1"/>
          </p:cNvPicPr>
          <p:nvPr/>
        </p:nvPicPr>
        <p:blipFill rotWithShape="1">
          <a:blip r:embed="rId2" cstate="email"/>
          <a:srcRect l="54134" b="-22721"/>
          <a:stretch/>
        </p:blipFill>
        <p:spPr>
          <a:xfrm>
            <a:off x="0" y="5678488"/>
            <a:ext cx="12199938" cy="1054100"/>
          </a:xfrm>
          <a:prstGeom prst="rect">
            <a:avLst/>
          </a:prstGeom>
        </p:spPr>
      </p:pic>
      <p:sp>
        <p:nvSpPr>
          <p:cNvPr id="3" name="Espace réservé pour une image  2"/>
          <p:cNvSpPr>
            <a:spLocks noGrp="1"/>
          </p:cNvSpPr>
          <p:nvPr>
            <p:ph type="pic" sz="quarter" idx="14"/>
          </p:nvPr>
        </p:nvSpPr>
        <p:spPr>
          <a:xfrm>
            <a:off x="0" y="6532"/>
            <a:ext cx="12192000" cy="4106487"/>
          </a:xfrm>
          <a:solidFill>
            <a:schemeClr val="bg1">
              <a:lumMod val="95000"/>
            </a:schemeClr>
          </a:solidFill>
        </p:spPr>
        <p:txBody>
          <a:bodyPr/>
          <a:lstStyle/>
          <a:p>
            <a:pPr lvl="0"/>
            <a:r>
              <a:rPr lang="fr-FR" noProof="0">
                <a:sym typeface="Arial"/>
              </a:rPr>
              <a:t>Cliquez sur l'icône pour ajouter une image</a:t>
            </a:r>
          </a:p>
        </p:txBody>
      </p:sp>
      <p:sp>
        <p:nvSpPr>
          <p:cNvPr id="4" name="Shape 10"/>
          <p:cNvSpPr txBox="1">
            <a:spLocks noGrp="1"/>
          </p:cNvSpPr>
          <p:nvPr>
            <p:ph type="ctrTitle"/>
          </p:nvPr>
        </p:nvSpPr>
        <p:spPr>
          <a:xfrm>
            <a:off x="687016" y="4503278"/>
            <a:ext cx="9000541" cy="672565"/>
          </a:xfrm>
          <a:prstGeom prst="rect">
            <a:avLst/>
          </a:prstGeom>
        </p:spPr>
        <p:txBody>
          <a:bodyPr tIns="0" bIns="0" anchor="ctr">
            <a:noAutofit/>
          </a:bodyPr>
          <a:lstStyle>
            <a:lvl1pPr lvl="0" algn="l">
              <a:lnSpc>
                <a:spcPct val="90000"/>
              </a:lnSpc>
              <a:spcBef>
                <a:spcPts val="0"/>
              </a:spcBef>
              <a:buClr>
                <a:srgbClr val="FFFFFF"/>
              </a:buClr>
              <a:buSzPct val="100000"/>
              <a:buFont typeface="Cabin Condensed"/>
              <a:defRPr sz="4000" b="0" cap="none" baseline="0">
                <a:solidFill>
                  <a:schemeClr val="accent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5" name="Espace réservé du texte 52"/>
          <p:cNvSpPr>
            <a:spLocks noGrp="1"/>
          </p:cNvSpPr>
          <p:nvPr>
            <p:ph type="body" sz="quarter" idx="11"/>
          </p:nvPr>
        </p:nvSpPr>
        <p:spPr>
          <a:xfrm>
            <a:off x="687018" y="5245025"/>
            <a:ext cx="9000540" cy="307777"/>
          </a:xfrm>
          <a:prstGeom prst="rect">
            <a:avLst/>
          </a:prstGeom>
          <a:noFill/>
          <a:ln>
            <a:noFill/>
          </a:ln>
        </p:spPr>
        <p:txBody>
          <a:bodyPr wrap="square" lIns="0" tIns="0" rIns="0" bIns="0" anchor="t" anchorCtr="0">
            <a:spAutoFit/>
          </a:bodyPr>
          <a:lstStyle>
            <a:lvl1pPr marL="0" indent="0" algn="l">
              <a:buNone/>
              <a:defRPr sz="20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7" name="Espace réservé du texte 52"/>
          <p:cNvSpPr>
            <a:spLocks noGrp="1"/>
          </p:cNvSpPr>
          <p:nvPr>
            <p:ph type="body" sz="quarter" idx="13"/>
          </p:nvPr>
        </p:nvSpPr>
        <p:spPr>
          <a:xfrm>
            <a:off x="11187221" y="263344"/>
            <a:ext cx="573409" cy="330072"/>
          </a:xfrm>
          <a:solidFill>
            <a:schemeClr val="bg1"/>
          </a:solidFill>
        </p:spPr>
        <p:txBody>
          <a:bodyPr wrap="none" lIns="72000" tIns="72000" rIns="72000" bIns="72000" anchor="ctr" anchorCtr="0">
            <a:spAutoFit/>
          </a:bodyPr>
          <a:lstStyle>
            <a:lvl1pPr marL="0" indent="0" algn="r">
              <a:buNone/>
              <a:defRPr sz="1200" b="0" i="0" baseline="0">
                <a:solidFill>
                  <a:schemeClr val="accent1"/>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9" name="Rectangle 8">
            <a:extLst>
              <a:ext uri="{FF2B5EF4-FFF2-40B4-BE49-F238E27FC236}">
                <a16:creationId xmlns:a16="http://schemas.microsoft.com/office/drawing/2014/main" id="{07DC168E-AB44-427D-B19B-7AF6213839EE}"/>
              </a:ext>
            </a:extLst>
          </p:cNvPr>
          <p:cNvSpPr/>
          <p:nvPr userDrawn="1"/>
        </p:nvSpPr>
        <p:spPr>
          <a:xfrm>
            <a:off x="9864270" y="5757474"/>
            <a:ext cx="1896360" cy="7536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descr="Une image contenant texte, Police, capture d’écran, Graphique&#10;&#10;Description générée automatiquement">
            <a:extLst>
              <a:ext uri="{FF2B5EF4-FFF2-40B4-BE49-F238E27FC236}">
                <a16:creationId xmlns:a16="http://schemas.microsoft.com/office/drawing/2014/main" id="{AB3D51B1-75A8-C4D4-402F-7B70C1DE48E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923" t="32309" r="7240" b="32748"/>
          <a:stretch/>
        </p:blipFill>
        <p:spPr>
          <a:xfrm>
            <a:off x="9864270" y="5858189"/>
            <a:ext cx="1896360" cy="552197"/>
          </a:xfrm>
          <a:prstGeom prst="rect">
            <a:avLst/>
          </a:prstGeom>
        </p:spPr>
      </p:pic>
    </p:spTree>
    <p:extLst>
      <p:ext uri="{BB962C8B-B14F-4D97-AF65-F5344CB8AC3E}">
        <p14:creationId xmlns:p14="http://schemas.microsoft.com/office/powerpoint/2010/main" val="4451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ommaire">
    <p:spTree>
      <p:nvGrpSpPr>
        <p:cNvPr id="1" name=""/>
        <p:cNvGrpSpPr/>
        <p:nvPr/>
      </p:nvGrpSpPr>
      <p:grpSpPr>
        <a:xfrm>
          <a:off x="0" y="0"/>
          <a:ext cx="0" cy="0"/>
          <a:chOff x="0" y="0"/>
          <a:chExt cx="0" cy="0"/>
        </a:xfrm>
      </p:grpSpPr>
      <p:pic>
        <p:nvPicPr>
          <p:cNvPr id="2" name="Graphique 1">
            <a:extLst>
              <a:ext uri="{FF2B5EF4-FFF2-40B4-BE49-F238E27FC236}">
                <a16:creationId xmlns:a16="http://schemas.microsoft.com/office/drawing/2014/main" id="{33B9AAA0-89ED-2A9B-0FAC-579AD987434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252" t="43925" r="34074"/>
          <a:stretch/>
        </p:blipFill>
        <p:spPr bwMode="auto">
          <a:xfrm>
            <a:off x="1263316" y="1"/>
            <a:ext cx="1760871" cy="683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re 31">
            <a:extLst>
              <a:ext uri="{FF2B5EF4-FFF2-40B4-BE49-F238E27FC236}">
                <a16:creationId xmlns:a16="http://schemas.microsoft.com/office/drawing/2014/main" id="{A2701958-9D66-917D-7DA7-3876E1765475}"/>
              </a:ext>
            </a:extLst>
          </p:cNvPr>
          <p:cNvSpPr txBox="1">
            <a:spLocks noChangeArrowheads="1"/>
          </p:cNvSpPr>
          <p:nvPr/>
        </p:nvSpPr>
        <p:spPr bwMode="auto">
          <a:xfrm>
            <a:off x="431800" y="5632450"/>
            <a:ext cx="2654300" cy="661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000" tIns="108000" rIns="108000" bIns="108000" anchor="b">
            <a:spAutoFit/>
          </a:bodyPr>
          <a:lstStyle>
            <a:lvl1pPr defTabSz="1217613">
              <a:defRPr>
                <a:solidFill>
                  <a:schemeClr val="tx1"/>
                </a:solidFill>
                <a:latin typeface="Arial" panose="020B0604020202020204" pitchFamily="34" charset="0"/>
              </a:defRPr>
            </a:lvl1pPr>
            <a:lvl2pPr marL="742950" indent="-285750" defTabSz="1217613">
              <a:defRPr>
                <a:solidFill>
                  <a:schemeClr val="tx1"/>
                </a:solidFill>
                <a:latin typeface="Arial" panose="020B0604020202020204" pitchFamily="34" charset="0"/>
              </a:defRPr>
            </a:lvl2pPr>
            <a:lvl3pPr marL="1143000" indent="-228600" defTabSz="1217613">
              <a:defRPr>
                <a:solidFill>
                  <a:schemeClr val="tx1"/>
                </a:solidFill>
                <a:latin typeface="Arial" panose="020B0604020202020204" pitchFamily="34" charset="0"/>
              </a:defRPr>
            </a:lvl3pPr>
            <a:lvl4pPr marL="1600200" indent="-228600" defTabSz="1217613">
              <a:defRPr>
                <a:solidFill>
                  <a:schemeClr val="tx1"/>
                </a:solidFill>
                <a:latin typeface="Arial" panose="020B0604020202020204" pitchFamily="34" charset="0"/>
              </a:defRPr>
            </a:lvl4pPr>
            <a:lvl5pPr marL="2057400" indent="-228600" defTabSz="1217613">
              <a:defRPr>
                <a:solidFill>
                  <a:schemeClr val="tx1"/>
                </a:solidFill>
                <a:latin typeface="Arial" panose="020B0604020202020204" pitchFamily="34" charset="0"/>
              </a:defRPr>
            </a:lvl5pPr>
            <a:lvl6pPr marL="2514600" indent="-228600" defTabSz="1217613" fontAlgn="base">
              <a:spcBef>
                <a:spcPct val="0"/>
              </a:spcBef>
              <a:spcAft>
                <a:spcPct val="0"/>
              </a:spcAft>
              <a:defRPr>
                <a:solidFill>
                  <a:schemeClr val="tx1"/>
                </a:solidFill>
                <a:latin typeface="Arial" panose="020B0604020202020204" pitchFamily="34" charset="0"/>
              </a:defRPr>
            </a:lvl6pPr>
            <a:lvl7pPr marL="2971800" indent="-228600" defTabSz="1217613" fontAlgn="base">
              <a:spcBef>
                <a:spcPct val="0"/>
              </a:spcBef>
              <a:spcAft>
                <a:spcPct val="0"/>
              </a:spcAft>
              <a:defRPr>
                <a:solidFill>
                  <a:schemeClr val="tx1"/>
                </a:solidFill>
                <a:latin typeface="Arial" panose="020B0604020202020204" pitchFamily="34" charset="0"/>
              </a:defRPr>
            </a:lvl7pPr>
            <a:lvl8pPr marL="3429000" indent="-228600" defTabSz="1217613" fontAlgn="base">
              <a:spcBef>
                <a:spcPct val="0"/>
              </a:spcBef>
              <a:spcAft>
                <a:spcPct val="0"/>
              </a:spcAft>
              <a:defRPr>
                <a:solidFill>
                  <a:schemeClr val="tx1"/>
                </a:solidFill>
                <a:latin typeface="Arial" panose="020B0604020202020204" pitchFamily="34" charset="0"/>
              </a:defRPr>
            </a:lvl8pPr>
            <a:lvl9pPr marL="3886200" indent="-228600" defTabSz="1217613" fontAlgn="base">
              <a:spcBef>
                <a:spcPct val="0"/>
              </a:spcBef>
              <a:spcAft>
                <a:spcPct val="0"/>
              </a:spcAft>
              <a:defRPr>
                <a:solidFill>
                  <a:schemeClr val="tx1"/>
                </a:solidFill>
                <a:latin typeface="Arial" panose="020B0604020202020204" pitchFamily="34" charset="0"/>
              </a:defRPr>
            </a:lvl9pPr>
          </a:lstStyle>
          <a:p>
            <a:pPr eaLnBrk="1" hangingPunct="1">
              <a:lnSpc>
                <a:spcPct val="90000"/>
              </a:lnSpc>
              <a:buClr>
                <a:srgbClr val="FFFFFF"/>
              </a:buClr>
              <a:buSzPct val="100000"/>
              <a:buFont typeface="Cabin Condensed"/>
              <a:buNone/>
            </a:pPr>
            <a:r>
              <a:rPr lang="fr-FR" altLang="fr-FR" sz="3200">
                <a:solidFill>
                  <a:schemeClr val="accent1"/>
                </a:solidFill>
                <a:latin typeface="Montserrat ExtraBold" panose="00000900000000000000" pitchFamily="2" charset="0"/>
                <a:cs typeface="Montserrat ExtraBold" panose="00000900000000000000" pitchFamily="2" charset="0"/>
                <a:sym typeface="Cabin Condensed"/>
              </a:rPr>
              <a:t>SOMMAIRE</a:t>
            </a:r>
          </a:p>
        </p:txBody>
      </p:sp>
      <p:sp>
        <p:nvSpPr>
          <p:cNvPr id="27" name="Espace réservé du texte 2"/>
          <p:cNvSpPr>
            <a:spLocks noGrp="1"/>
          </p:cNvSpPr>
          <p:nvPr>
            <p:ph type="body" sz="quarter" idx="11"/>
          </p:nvPr>
        </p:nvSpPr>
        <p:spPr>
          <a:xfrm>
            <a:off x="4642691" y="268890"/>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4642691" y="1202897"/>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4642691" y="2136904"/>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4642691" y="3070910"/>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4642691" y="4004917"/>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4642691" y="4938922"/>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10" name="Espace réservé du texte 2">
            <a:extLst>
              <a:ext uri="{FF2B5EF4-FFF2-40B4-BE49-F238E27FC236}">
                <a16:creationId xmlns:a16="http://schemas.microsoft.com/office/drawing/2014/main" id="{BB0E8B83-1E3D-815D-09AF-4D3177881B14}"/>
              </a:ext>
            </a:extLst>
          </p:cNvPr>
          <p:cNvSpPr>
            <a:spLocks noGrp="1"/>
          </p:cNvSpPr>
          <p:nvPr>
            <p:ph type="body" sz="quarter" idx="22"/>
          </p:nvPr>
        </p:nvSpPr>
        <p:spPr>
          <a:xfrm>
            <a:off x="4642328" y="5867933"/>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12" name="Forme libre : forme 11">
            <a:extLst>
              <a:ext uri="{FF2B5EF4-FFF2-40B4-BE49-F238E27FC236}">
                <a16:creationId xmlns:a16="http://schemas.microsoft.com/office/drawing/2014/main" id="{1F619DC6-741E-31F8-58E2-44D0B7C3A7FE}"/>
              </a:ext>
            </a:extLst>
          </p:cNvPr>
          <p:cNvSpPr/>
          <p:nvPr userDrawn="1"/>
        </p:nvSpPr>
        <p:spPr>
          <a:xfrm>
            <a:off x="1302818" y="153749"/>
            <a:ext cx="0" cy="5462124"/>
          </a:xfrm>
          <a:custGeom>
            <a:avLst/>
            <a:gdLst>
              <a:gd name="connsiteX0" fmla="*/ 0 w 0"/>
              <a:gd name="connsiteY0" fmla="*/ 0 h 5462124"/>
              <a:gd name="connsiteX1" fmla="*/ 0 w 0"/>
              <a:gd name="connsiteY1" fmla="*/ 5462124 h 5462124"/>
            </a:gdLst>
            <a:ahLst/>
            <a:cxnLst>
              <a:cxn ang="0">
                <a:pos x="connsiteX0" y="connsiteY0"/>
              </a:cxn>
              <a:cxn ang="0">
                <a:pos x="connsiteX1" y="connsiteY1"/>
              </a:cxn>
            </a:cxnLst>
            <a:rect l="l" t="t" r="r" b="b"/>
            <a:pathLst>
              <a:path h="5462124">
                <a:moveTo>
                  <a:pt x="0" y="0"/>
                </a:moveTo>
                <a:lnTo>
                  <a:pt x="0" y="5462124"/>
                </a:lnTo>
              </a:path>
            </a:pathLst>
          </a:cu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Forme libre : forme 12">
            <a:extLst>
              <a:ext uri="{FF2B5EF4-FFF2-40B4-BE49-F238E27FC236}">
                <a16:creationId xmlns:a16="http://schemas.microsoft.com/office/drawing/2014/main" id="{55EBEB14-267E-FAE1-2982-D0C3411A62A5}"/>
              </a:ext>
            </a:extLst>
          </p:cNvPr>
          <p:cNvSpPr/>
          <p:nvPr userDrawn="1"/>
        </p:nvSpPr>
        <p:spPr>
          <a:xfrm>
            <a:off x="591772" y="6311015"/>
            <a:ext cx="532836" cy="602250"/>
          </a:xfrm>
          <a:custGeom>
            <a:avLst/>
            <a:gdLst>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Lst>
            <a:ahLst/>
            <a:cxnLst>
              <a:cxn ang="0">
                <a:pos x="connsiteX0" y="connsiteY0"/>
              </a:cxn>
              <a:cxn ang="0">
                <a:pos x="connsiteX1" y="connsiteY1"/>
              </a:cxn>
              <a:cxn ang="0">
                <a:pos x="connsiteX2" y="connsiteY2"/>
              </a:cxn>
            </a:cxnLst>
            <a:rect l="l" t="t" r="r" b="b"/>
            <a:pathLst>
              <a:path w="462455" h="546538">
                <a:moveTo>
                  <a:pt x="0" y="546538"/>
                </a:moveTo>
                <a:cubicBezTo>
                  <a:pt x="201176" y="421742"/>
                  <a:pt x="307555" y="302275"/>
                  <a:pt x="462455" y="0"/>
                </a:cubicBezTo>
                <a:lnTo>
                  <a:pt x="462455" y="0"/>
                </a:lnTo>
              </a:path>
            </a:pathLst>
          </a:cu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556729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8_Titre">
    <p:spTree>
      <p:nvGrpSpPr>
        <p:cNvPr id="1" name="Shape 8"/>
        <p:cNvGrpSpPr/>
        <p:nvPr/>
      </p:nvGrpSpPr>
      <p:grpSpPr>
        <a:xfrm>
          <a:off x="0" y="0"/>
          <a:ext cx="0" cy="0"/>
          <a:chOff x="0" y="0"/>
          <a:chExt cx="0" cy="0"/>
        </a:xfrm>
      </p:grpSpPr>
      <p:cxnSp>
        <p:nvCxnSpPr>
          <p:cNvPr id="2" name="Connecteur droit 1">
            <a:extLst>
              <a:ext uri="{FF2B5EF4-FFF2-40B4-BE49-F238E27FC236}">
                <a16:creationId xmlns:a16="http://schemas.microsoft.com/office/drawing/2014/main" id="{DA8A33CE-35FE-1DFA-DBF7-F97C6E0C36BB}"/>
              </a:ext>
            </a:extLst>
          </p:cNvPr>
          <p:cNvCxnSpPr>
            <a:cxnSpLocks/>
          </p:cNvCxnSpPr>
          <p:nvPr/>
        </p:nvCxnSpPr>
        <p:spPr>
          <a:xfrm>
            <a:off x="633413" y="2257425"/>
            <a:ext cx="4794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7824AAC0-3FC3-C8A2-73A0-C1E800ADE66B}"/>
              </a:ext>
            </a:extLst>
          </p:cNvPr>
          <p:cNvSpPr txBox="1">
            <a:spLocks noChangeAspect="1" noChangeArrowheads="1"/>
          </p:cNvSpPr>
          <p:nvPr/>
        </p:nvSpPr>
        <p:spPr bwMode="auto">
          <a:xfrm>
            <a:off x="11709400" y="6481763"/>
            <a:ext cx="242888" cy="163512"/>
          </a:xfrm>
          <a:prstGeom prst="rect">
            <a:avLst/>
          </a:prstGeom>
          <a:noFill/>
          <a:ln>
            <a:noFill/>
          </a:ln>
          <a:effectLst/>
        </p:spPr>
        <p:txBody>
          <a:bodyPr wrap="none" lIns="0" tIns="0" rIns="0" bIns="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2DAB3A8F-92A4-435A-80E7-3433F8B9A733}" type="slidenum">
              <a:rPr lang="fr-FR" sz="1067">
                <a:solidFill>
                  <a:schemeClr val="tx2"/>
                </a:solidFill>
              </a:rPr>
              <a:pPr algn="r">
                <a:defRPr/>
              </a:pPr>
              <a:t>‹N°›</a:t>
            </a:fld>
            <a:endParaRPr lang="fr-FR" sz="1067">
              <a:solidFill>
                <a:schemeClr val="tx2"/>
              </a:solidFill>
            </a:endParaRPr>
          </a:p>
        </p:txBody>
      </p:sp>
      <p:sp>
        <p:nvSpPr>
          <p:cNvPr id="16" name="Espace réservé du texte 52"/>
          <p:cNvSpPr>
            <a:spLocks noGrp="1"/>
          </p:cNvSpPr>
          <p:nvPr>
            <p:ph type="body" sz="quarter" idx="13"/>
          </p:nvPr>
        </p:nvSpPr>
        <p:spPr>
          <a:xfrm>
            <a:off x="623392" y="2564905"/>
            <a:ext cx="4964608" cy="2035434"/>
          </a:xfrm>
        </p:spPr>
        <p:txBody>
          <a:bodyPr lIns="0" tIns="0" rIns="0" bIns="0" anchor="t" anchorCtr="0">
            <a:noAutofit/>
          </a:bodyPr>
          <a:lstStyle>
            <a:lvl1pPr marL="0" indent="0" algn="l">
              <a:buNone/>
              <a:defRPr lang="fr-FR" sz="2933" b="1" i="0" u="none" strike="noStrike" cap="none" baseline="0" dirty="0">
                <a:solidFill>
                  <a:schemeClr val="tx1"/>
                </a:solidFill>
                <a:latin typeface="Montserrat" pitchFamily="2" charset="77"/>
                <a:ea typeface="Montserrat"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9" name="Espace réservé du texte 52"/>
          <p:cNvSpPr>
            <a:spLocks noGrp="1"/>
          </p:cNvSpPr>
          <p:nvPr>
            <p:ph type="body" sz="quarter" idx="14"/>
          </p:nvPr>
        </p:nvSpPr>
        <p:spPr>
          <a:xfrm>
            <a:off x="623392" y="1737663"/>
            <a:ext cx="11179342" cy="492443"/>
          </a:xfrm>
        </p:spPr>
        <p:txBody>
          <a:bodyPr wrap="none" lIns="0" tIns="0" rIns="0" bIns="0" anchor="t" anchorCtr="0">
            <a:spAutoFit/>
          </a:bodyPr>
          <a:lstStyle>
            <a:lvl1pPr marL="0" indent="0" algn="l">
              <a:buNone/>
              <a:defRPr lang="fr-FR" sz="3200" b="1" i="0" u="none" strike="noStrike" cap="none" baseline="0" dirty="0">
                <a:solidFill>
                  <a:srgbClr val="FFC000"/>
                </a:solidFill>
                <a:latin typeface="Montserrat" pitchFamily="2" charset="77"/>
                <a:ea typeface="Montserrat"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8" name="Espace réservé pour une image  2"/>
          <p:cNvSpPr>
            <a:spLocks noGrp="1"/>
          </p:cNvSpPr>
          <p:nvPr>
            <p:ph type="pic" sz="quarter" idx="15"/>
          </p:nvPr>
        </p:nvSpPr>
        <p:spPr>
          <a:xfrm>
            <a:off x="6004560" y="-31158"/>
            <a:ext cx="6187440" cy="6889159"/>
          </a:xfrm>
          <a:solidFill>
            <a:schemeClr val="bg1">
              <a:lumMod val="95000"/>
            </a:schemeClr>
          </a:solidFill>
        </p:spPr>
        <p:txBody>
          <a:bodyPr/>
          <a:lstStyle/>
          <a:p>
            <a:pPr lvl="0"/>
            <a:r>
              <a:rPr lang="fr-FR" noProof="0">
                <a:sym typeface="Arial"/>
              </a:rPr>
              <a:t>Cliquez sur l'icône pour ajouter une image</a:t>
            </a:r>
          </a:p>
        </p:txBody>
      </p:sp>
      <p:grpSp>
        <p:nvGrpSpPr>
          <p:cNvPr id="11" name="Groupe 10">
            <a:extLst>
              <a:ext uri="{FF2B5EF4-FFF2-40B4-BE49-F238E27FC236}">
                <a16:creationId xmlns:a16="http://schemas.microsoft.com/office/drawing/2014/main" id="{EDE49416-27D4-7A64-F802-AB2F4B45D572}"/>
              </a:ext>
            </a:extLst>
          </p:cNvPr>
          <p:cNvGrpSpPr/>
          <p:nvPr userDrawn="1"/>
        </p:nvGrpSpPr>
        <p:grpSpPr>
          <a:xfrm>
            <a:off x="392483" y="5961799"/>
            <a:ext cx="896201" cy="896201"/>
            <a:chOff x="325925" y="6019292"/>
            <a:chExt cx="896201" cy="896201"/>
          </a:xfrm>
        </p:grpSpPr>
        <p:pic>
          <p:nvPicPr>
            <p:cNvPr id="12" name="Image 11" descr="Une image contenant logo, symbole, Graphique, Police&#10;&#10;Description générée automatiquement">
              <a:extLst>
                <a:ext uri="{FF2B5EF4-FFF2-40B4-BE49-F238E27FC236}">
                  <a16:creationId xmlns:a16="http://schemas.microsoft.com/office/drawing/2014/main" id="{6F660596-8AD4-C3CA-52CB-DF6783A3D2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925" y="6019292"/>
              <a:ext cx="896201" cy="896201"/>
            </a:xfrm>
            <a:prstGeom prst="rect">
              <a:avLst/>
            </a:prstGeom>
          </p:spPr>
        </p:pic>
        <p:sp>
          <p:nvSpPr>
            <p:cNvPr id="13" name="ZoneTexte 12">
              <a:extLst>
                <a:ext uri="{FF2B5EF4-FFF2-40B4-BE49-F238E27FC236}">
                  <a16:creationId xmlns:a16="http://schemas.microsoft.com/office/drawing/2014/main" id="{2E967F7B-8C86-DB92-A8E8-4E0EBE7F994A}"/>
                </a:ext>
              </a:extLst>
            </p:cNvPr>
            <p:cNvSpPr txBox="1"/>
            <p:nvPr userDrawn="1"/>
          </p:nvSpPr>
          <p:spPr>
            <a:xfrm>
              <a:off x="550547" y="6309321"/>
              <a:ext cx="357790" cy="230832"/>
            </a:xfrm>
            <a:prstGeom prst="rect">
              <a:avLst/>
            </a:prstGeom>
            <a:noFill/>
          </p:spPr>
          <p:txBody>
            <a:bodyPr wrap="square" rtlCol="0">
              <a:spAutoFit/>
            </a:bodyPr>
            <a:lstStyle/>
            <a:p>
              <a:r>
                <a:rPr lang="fr-FR" sz="900" b="1" dirty="0">
                  <a:solidFill>
                    <a:srgbClr val="C00000"/>
                  </a:solidFill>
                  <a:latin typeface="Arial Black" panose="020B0A04020102020204" pitchFamily="34" charset="0"/>
                </a:rPr>
                <a:t>Q1</a:t>
              </a:r>
            </a:p>
          </p:txBody>
        </p:sp>
      </p:grpSp>
    </p:spTree>
    <p:extLst>
      <p:ext uri="{BB962C8B-B14F-4D97-AF65-F5344CB8AC3E}">
        <p14:creationId xmlns:p14="http://schemas.microsoft.com/office/powerpoint/2010/main" val="537366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479376" y="469508"/>
            <a:ext cx="11233248" cy="384043"/>
          </a:xfrm>
        </p:spPr>
        <p:txBody>
          <a:bodyPr/>
          <a:lstStyle>
            <a:lvl1pPr>
              <a:defRPr sz="2000">
                <a:latin typeface="Montserrat Black" panose="00000A00000000000000" pitchFamily="2" charset="0"/>
              </a:defRPr>
            </a:lvl1pPr>
          </a:lstStyle>
          <a:p>
            <a:r>
              <a:rPr lang="fr-FR" dirty="0"/>
              <a:t>Modifiez le style du titre</a:t>
            </a:r>
          </a:p>
        </p:txBody>
      </p:sp>
      <p:sp>
        <p:nvSpPr>
          <p:cNvPr id="7" name="Espace réservé du contenu 5"/>
          <p:cNvSpPr>
            <a:spLocks noGrp="1"/>
          </p:cNvSpPr>
          <p:nvPr>
            <p:ph sz="quarter" idx="13"/>
          </p:nvPr>
        </p:nvSpPr>
        <p:spPr>
          <a:xfrm>
            <a:off x="478871" y="1632000"/>
            <a:ext cx="11234259" cy="4677321"/>
          </a:xfrm>
          <a:noFill/>
        </p:spPr>
        <p:txBody>
          <a:bodyPr lIns="0" tIns="0" rIns="0" bIns="0">
            <a:normAutofit/>
          </a:bodyPr>
          <a:lstStyle>
            <a:lvl1pPr marL="354013" indent="-354013">
              <a:lnSpc>
                <a:spcPct val="150000"/>
              </a:lnSpc>
              <a:buSzPct val="180000"/>
              <a:buFontTx/>
              <a:buBlip>
                <a:blip r:embed="rId2">
                  <a:extLst>
                    <a:ext uri="{96DAC541-7B7A-43D3-8B79-37D633B846F1}">
                      <asvg:svgBlip xmlns:asvg="http://schemas.microsoft.com/office/drawing/2016/SVG/main" r:embed="rId3"/>
                    </a:ext>
                  </a:extLst>
                </a:blip>
              </a:buBlip>
              <a:defRPr sz="1500">
                <a:solidFill>
                  <a:schemeClr val="tx1"/>
                </a:solidFill>
                <a:latin typeface="+mn-lt"/>
              </a:defRPr>
            </a:lvl1pPr>
            <a:lvl2pPr marL="720725" indent="-271463">
              <a:lnSpc>
                <a:spcPct val="150000"/>
              </a:lnSpc>
              <a:buSzPct val="170000"/>
              <a:buFontTx/>
              <a:buBlip>
                <a:blip r:embed="rId4">
                  <a:extLst>
                    <a:ext uri="{96DAC541-7B7A-43D3-8B79-37D633B846F1}">
                      <asvg:svgBlip xmlns:asvg="http://schemas.microsoft.com/office/drawing/2016/SVG/main" r:embed="rId5"/>
                    </a:ext>
                  </a:extLst>
                </a:blip>
              </a:buBlip>
              <a:defRPr sz="1400">
                <a:solidFill>
                  <a:schemeClr val="tx1"/>
                </a:solidFill>
                <a:latin typeface="+mn-lt"/>
              </a:defRPr>
            </a:lvl2pPr>
            <a:lvl3pPr marL="1076325" indent="-263525">
              <a:lnSpc>
                <a:spcPct val="150000"/>
              </a:lnSpc>
              <a:buClr>
                <a:srgbClr val="7030A0"/>
              </a:buClr>
              <a:buSzPct val="160000"/>
              <a:buFontTx/>
              <a:buBlip>
                <a:blip r:embed="rId6">
                  <a:extLst>
                    <a:ext uri="{96DAC541-7B7A-43D3-8B79-37D633B846F1}">
                      <asvg:svgBlip xmlns:asvg="http://schemas.microsoft.com/office/drawing/2016/SVG/main" r:embed="rId7"/>
                    </a:ext>
                  </a:extLst>
                </a:blip>
              </a:buBlip>
              <a:defRPr sz="1200">
                <a:solidFill>
                  <a:schemeClr val="tx1"/>
                </a:solidFill>
                <a:latin typeface="+mn-lt"/>
              </a:defRPr>
            </a:lvl3pPr>
            <a:lvl4pPr marL="1552575" indent="-261938">
              <a:lnSpc>
                <a:spcPct val="150000"/>
              </a:lnSpc>
              <a:buSzPct val="150000"/>
              <a:buFontTx/>
              <a:buBlip>
                <a:blip r:embed="rId8">
                  <a:extLst>
                    <a:ext uri="{96DAC541-7B7A-43D3-8B79-37D633B846F1}">
                      <asvg:svgBlip xmlns:asvg="http://schemas.microsoft.com/office/drawing/2016/SVG/main" r:embed="rId9"/>
                    </a:ext>
                  </a:extLst>
                </a:blip>
              </a:buBlip>
              <a:defRPr sz="1100">
                <a:solidFill>
                  <a:schemeClr val="tx1"/>
                </a:solidFill>
                <a:latin typeface="+mn-lt"/>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5" name="Espace réservé du texte 52"/>
          <p:cNvSpPr>
            <a:spLocks noGrp="1"/>
          </p:cNvSpPr>
          <p:nvPr>
            <p:ph type="body" sz="quarter" idx="12"/>
          </p:nvPr>
        </p:nvSpPr>
        <p:spPr>
          <a:xfrm>
            <a:off x="479376" y="1024860"/>
            <a:ext cx="11233248" cy="384043"/>
          </a:xfrm>
        </p:spPr>
        <p:txBody>
          <a:bodyPr lIns="0" tIns="0" rIns="0" bIns="0"/>
          <a:lstStyle>
            <a:lvl1pPr marL="0" indent="0" algn="l">
              <a:buNone/>
              <a:defRPr sz="1800" b="0" i="0" baseline="0">
                <a:solidFill>
                  <a:schemeClr val="accent6">
                    <a:lumMod val="75000"/>
                  </a:schemeClr>
                </a:solidFill>
                <a:latin typeface="Montserrat SemiBold" panose="00000700000000000000" pitchFamily="2"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6" name="Rectangle 5">
            <a:extLst>
              <a:ext uri="{FF2B5EF4-FFF2-40B4-BE49-F238E27FC236}">
                <a16:creationId xmlns:a16="http://schemas.microsoft.com/office/drawing/2014/main" id="{2664C3AB-F00D-4D6E-3983-61120D787394}"/>
              </a:ext>
            </a:extLst>
          </p:cNvPr>
          <p:cNvSpPr/>
          <p:nvPr userDrawn="1"/>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itre 1">
            <a:extLst>
              <a:ext uri="{FF2B5EF4-FFF2-40B4-BE49-F238E27FC236}">
                <a16:creationId xmlns:a16="http://schemas.microsoft.com/office/drawing/2014/main" id="{D381DB54-46C1-A3FD-A795-A430FD459166}"/>
              </a:ext>
            </a:extLst>
          </p:cNvPr>
          <p:cNvSpPr txBox="1">
            <a:spLocks/>
          </p:cNvSpPr>
          <p:nvPr userDrawn="1"/>
        </p:nvSpPr>
        <p:spPr bwMode="auto">
          <a:xfrm>
            <a:off x="7404410" y="60752"/>
            <a:ext cx="4698508" cy="26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000">
                <a:solidFill>
                  <a:schemeClr val="accent1"/>
                </a:solidFill>
                <a:latin typeface="Montserrat Black" panose="00000A00000000000000" pitchFamily="2"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a:lstStyle>
          <a:p>
            <a:pPr algn="r"/>
            <a:r>
              <a:rPr lang="fr-FR" sz="1200" kern="0" dirty="0">
                <a:solidFill>
                  <a:srgbClr val="C00000"/>
                </a:solidFill>
                <a:latin typeface="Arial Black" panose="020B0A04020102020204" pitchFamily="34" charset="0"/>
              </a:rPr>
              <a:t>Modifiez le style du titre</a:t>
            </a:r>
          </a:p>
        </p:txBody>
      </p:sp>
      <p:grpSp>
        <p:nvGrpSpPr>
          <p:cNvPr id="12" name="Groupe 11">
            <a:extLst>
              <a:ext uri="{FF2B5EF4-FFF2-40B4-BE49-F238E27FC236}">
                <a16:creationId xmlns:a16="http://schemas.microsoft.com/office/drawing/2014/main" id="{39E358C1-12D7-BE3A-9B38-E2AB55007582}"/>
              </a:ext>
            </a:extLst>
          </p:cNvPr>
          <p:cNvGrpSpPr/>
          <p:nvPr userDrawn="1"/>
        </p:nvGrpSpPr>
        <p:grpSpPr>
          <a:xfrm>
            <a:off x="392483" y="5961799"/>
            <a:ext cx="896201" cy="896201"/>
            <a:chOff x="325925" y="6019292"/>
            <a:chExt cx="896201" cy="896201"/>
          </a:xfrm>
        </p:grpSpPr>
        <p:pic>
          <p:nvPicPr>
            <p:cNvPr id="13" name="Image 12" descr="Une image contenant logo, symbole, Graphique, Police&#10;&#10;Description générée automatiquement">
              <a:extLst>
                <a:ext uri="{FF2B5EF4-FFF2-40B4-BE49-F238E27FC236}">
                  <a16:creationId xmlns:a16="http://schemas.microsoft.com/office/drawing/2014/main" id="{3039F1AE-7AED-A749-02CB-67FB634C22B1}"/>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25925" y="6019292"/>
              <a:ext cx="896201" cy="896201"/>
            </a:xfrm>
            <a:prstGeom prst="rect">
              <a:avLst/>
            </a:prstGeom>
          </p:spPr>
        </p:pic>
        <p:sp>
          <p:nvSpPr>
            <p:cNvPr id="14" name="ZoneTexte 13">
              <a:extLst>
                <a:ext uri="{FF2B5EF4-FFF2-40B4-BE49-F238E27FC236}">
                  <a16:creationId xmlns:a16="http://schemas.microsoft.com/office/drawing/2014/main" id="{35A40698-B67C-39E7-2663-CDFA5079019A}"/>
                </a:ext>
              </a:extLst>
            </p:cNvPr>
            <p:cNvSpPr txBox="1"/>
            <p:nvPr userDrawn="1"/>
          </p:nvSpPr>
          <p:spPr>
            <a:xfrm>
              <a:off x="550547" y="6309321"/>
              <a:ext cx="357790" cy="230832"/>
            </a:xfrm>
            <a:prstGeom prst="rect">
              <a:avLst/>
            </a:prstGeom>
            <a:noFill/>
          </p:spPr>
          <p:txBody>
            <a:bodyPr wrap="square" rtlCol="0">
              <a:spAutoFit/>
            </a:bodyPr>
            <a:lstStyle/>
            <a:p>
              <a:r>
                <a:rPr lang="fr-FR" sz="900" b="1" dirty="0">
                  <a:solidFill>
                    <a:srgbClr val="C00000"/>
                  </a:solidFill>
                  <a:latin typeface="Arial Black" panose="020B0A04020102020204" pitchFamily="34" charset="0"/>
                </a:rPr>
                <a:t>Q1</a:t>
              </a:r>
            </a:p>
          </p:txBody>
        </p:sp>
      </p:grpSp>
    </p:spTree>
    <p:extLst>
      <p:ext uri="{BB962C8B-B14F-4D97-AF65-F5344CB8AC3E}">
        <p14:creationId xmlns:p14="http://schemas.microsoft.com/office/powerpoint/2010/main" val="716214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7F55CF6F-C31D-B94B-97C6-E3903AC6998D}"/>
              </a:ext>
            </a:extLst>
          </p:cNvPr>
          <p:cNvSpPr>
            <a:spLocks noGrp="1"/>
          </p:cNvSpPr>
          <p:nvPr>
            <p:ph type="title"/>
          </p:nvPr>
        </p:nvSpPr>
        <p:spPr>
          <a:xfrm>
            <a:off x="479376" y="469508"/>
            <a:ext cx="11233248" cy="384043"/>
          </a:xfrm>
        </p:spPr>
        <p:txBody>
          <a:bodyPr/>
          <a:lstStyle>
            <a:lvl1pPr>
              <a:defRPr sz="2000">
                <a:solidFill>
                  <a:schemeClr val="tx1"/>
                </a:solidFill>
                <a:latin typeface="Montserrat Black" panose="00000A00000000000000" pitchFamily="2" charset="0"/>
              </a:defRPr>
            </a:lvl1pPr>
          </a:lstStyle>
          <a:p>
            <a:r>
              <a:rPr lang="fr-FR" dirty="0"/>
              <a:t>Modifiez le style du titre</a:t>
            </a:r>
          </a:p>
        </p:txBody>
      </p:sp>
      <p:sp>
        <p:nvSpPr>
          <p:cNvPr id="9" name="Espace réservé du texte 52">
            <a:extLst>
              <a:ext uri="{FF2B5EF4-FFF2-40B4-BE49-F238E27FC236}">
                <a16:creationId xmlns:a16="http://schemas.microsoft.com/office/drawing/2014/main" id="{CE2DED6E-5235-E5D8-F329-EC3B4D99DCD7}"/>
              </a:ext>
            </a:extLst>
          </p:cNvPr>
          <p:cNvSpPr>
            <a:spLocks noGrp="1"/>
          </p:cNvSpPr>
          <p:nvPr>
            <p:ph type="body" sz="quarter" idx="12"/>
          </p:nvPr>
        </p:nvSpPr>
        <p:spPr>
          <a:xfrm>
            <a:off x="479376" y="1024860"/>
            <a:ext cx="11233248" cy="384043"/>
          </a:xfrm>
        </p:spPr>
        <p:txBody>
          <a:bodyPr lIns="0" tIns="0" rIns="0" bIns="0"/>
          <a:lstStyle>
            <a:lvl1pPr marL="0" indent="0" algn="l">
              <a:buNone/>
              <a:defRPr sz="1800" b="0" i="0" baseline="0">
                <a:solidFill>
                  <a:schemeClr val="accent6">
                    <a:lumMod val="75000"/>
                  </a:schemeClr>
                </a:solidFill>
                <a:latin typeface="Montserrat SemiBold" panose="00000700000000000000" pitchFamily="2"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10" name="Rectangle 9">
            <a:extLst>
              <a:ext uri="{FF2B5EF4-FFF2-40B4-BE49-F238E27FC236}">
                <a16:creationId xmlns:a16="http://schemas.microsoft.com/office/drawing/2014/main" id="{3E21E83C-273C-A38E-DA5C-876685A2335B}"/>
              </a:ext>
            </a:extLst>
          </p:cNvPr>
          <p:cNvSpPr/>
          <p:nvPr userDrawn="1"/>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itre 1">
            <a:extLst>
              <a:ext uri="{FF2B5EF4-FFF2-40B4-BE49-F238E27FC236}">
                <a16:creationId xmlns:a16="http://schemas.microsoft.com/office/drawing/2014/main" id="{4D99AB8F-BD9F-D035-957E-F9CAF4D0B633}"/>
              </a:ext>
            </a:extLst>
          </p:cNvPr>
          <p:cNvSpPr txBox="1">
            <a:spLocks/>
          </p:cNvSpPr>
          <p:nvPr userDrawn="1"/>
        </p:nvSpPr>
        <p:spPr bwMode="auto">
          <a:xfrm>
            <a:off x="7404410" y="60752"/>
            <a:ext cx="4698508" cy="26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000">
                <a:solidFill>
                  <a:schemeClr val="accent1"/>
                </a:solidFill>
                <a:latin typeface="Montserrat Black" panose="00000A00000000000000" pitchFamily="2"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a:lstStyle>
          <a:p>
            <a:pPr algn="r"/>
            <a:r>
              <a:rPr lang="fr-FR" sz="1200" kern="0">
                <a:solidFill>
                  <a:srgbClr val="C00000"/>
                </a:solidFill>
                <a:latin typeface="Arial Black" panose="020B0A04020102020204" pitchFamily="34" charset="0"/>
              </a:rPr>
              <a:t>Modifiez le style du titre</a:t>
            </a:r>
            <a:endParaRPr lang="fr-FR" sz="1200" kern="0" dirty="0">
              <a:solidFill>
                <a:srgbClr val="C00000"/>
              </a:solidFill>
              <a:latin typeface="Arial Black" panose="020B0A04020102020204" pitchFamily="34" charset="0"/>
            </a:endParaRPr>
          </a:p>
        </p:txBody>
      </p:sp>
      <p:sp>
        <p:nvSpPr>
          <p:cNvPr id="12" name="Espace réservé du contenu 5">
            <a:extLst>
              <a:ext uri="{FF2B5EF4-FFF2-40B4-BE49-F238E27FC236}">
                <a16:creationId xmlns:a16="http://schemas.microsoft.com/office/drawing/2014/main" id="{8B9A69A9-0732-D25B-8547-432C64776F25}"/>
              </a:ext>
            </a:extLst>
          </p:cNvPr>
          <p:cNvSpPr>
            <a:spLocks noGrp="1"/>
          </p:cNvSpPr>
          <p:nvPr>
            <p:ph sz="quarter" idx="13"/>
          </p:nvPr>
        </p:nvSpPr>
        <p:spPr>
          <a:xfrm>
            <a:off x="479376" y="1632001"/>
            <a:ext cx="5442427" cy="4410000"/>
          </a:xfrm>
          <a:noFill/>
        </p:spPr>
        <p:txBody>
          <a:bodyPr lIns="0" tIns="0" rIns="0" bIns="0">
            <a:normAutofit/>
          </a:bodyPr>
          <a:lstStyle>
            <a:lvl1pPr marL="354013" indent="-354013">
              <a:lnSpc>
                <a:spcPct val="150000"/>
              </a:lnSpc>
              <a:buSzPct val="180000"/>
              <a:buFontTx/>
              <a:buBlip>
                <a:blip r:embed="rId2">
                  <a:extLst>
                    <a:ext uri="{96DAC541-7B7A-43D3-8B79-37D633B846F1}">
                      <asvg:svgBlip xmlns:asvg="http://schemas.microsoft.com/office/drawing/2016/SVG/main" r:embed="rId3"/>
                    </a:ext>
                  </a:extLst>
                </a:blip>
              </a:buBlip>
              <a:defRPr sz="1500">
                <a:solidFill>
                  <a:schemeClr val="tx1"/>
                </a:solidFill>
                <a:latin typeface="+mn-lt"/>
              </a:defRPr>
            </a:lvl1pPr>
            <a:lvl2pPr marL="720725" indent="-271463">
              <a:lnSpc>
                <a:spcPct val="150000"/>
              </a:lnSpc>
              <a:buSzPct val="170000"/>
              <a:buFontTx/>
              <a:buBlip>
                <a:blip r:embed="rId4">
                  <a:extLst>
                    <a:ext uri="{96DAC541-7B7A-43D3-8B79-37D633B846F1}">
                      <asvg:svgBlip xmlns:asvg="http://schemas.microsoft.com/office/drawing/2016/SVG/main" r:embed="rId5"/>
                    </a:ext>
                  </a:extLst>
                </a:blip>
              </a:buBlip>
              <a:defRPr sz="1400">
                <a:solidFill>
                  <a:schemeClr val="tx1"/>
                </a:solidFill>
                <a:latin typeface="+mn-lt"/>
              </a:defRPr>
            </a:lvl2pPr>
            <a:lvl3pPr marL="1076325" indent="-263525">
              <a:lnSpc>
                <a:spcPct val="150000"/>
              </a:lnSpc>
              <a:buClr>
                <a:srgbClr val="7030A0"/>
              </a:buClr>
              <a:buSzPct val="160000"/>
              <a:buFontTx/>
              <a:buBlip>
                <a:blip r:embed="rId6">
                  <a:extLst>
                    <a:ext uri="{96DAC541-7B7A-43D3-8B79-37D633B846F1}">
                      <asvg:svgBlip xmlns:asvg="http://schemas.microsoft.com/office/drawing/2016/SVG/main" r:embed="rId7"/>
                    </a:ext>
                  </a:extLst>
                </a:blip>
              </a:buBlip>
              <a:defRPr sz="1200">
                <a:solidFill>
                  <a:schemeClr val="tx1"/>
                </a:solidFill>
                <a:latin typeface="+mn-lt"/>
              </a:defRPr>
            </a:lvl3pPr>
            <a:lvl4pPr marL="1552575" indent="-261938">
              <a:lnSpc>
                <a:spcPct val="150000"/>
              </a:lnSpc>
              <a:buSzPct val="150000"/>
              <a:buFontTx/>
              <a:buBlip>
                <a:blip r:embed="rId8">
                  <a:extLst>
                    <a:ext uri="{96DAC541-7B7A-43D3-8B79-37D633B846F1}">
                      <asvg:svgBlip xmlns:asvg="http://schemas.microsoft.com/office/drawing/2016/SVG/main" r:embed="rId9"/>
                    </a:ext>
                  </a:extLst>
                </a:blip>
              </a:buBlip>
              <a:defRPr sz="1100">
                <a:solidFill>
                  <a:schemeClr val="tx1"/>
                </a:solidFill>
                <a:latin typeface="+mn-lt"/>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15" name="Espace réservé du contenu 5">
            <a:extLst>
              <a:ext uri="{FF2B5EF4-FFF2-40B4-BE49-F238E27FC236}">
                <a16:creationId xmlns:a16="http://schemas.microsoft.com/office/drawing/2014/main" id="{087C0435-6114-304E-7024-41B5813D537F}"/>
              </a:ext>
            </a:extLst>
          </p:cNvPr>
          <p:cNvSpPr>
            <a:spLocks noGrp="1"/>
          </p:cNvSpPr>
          <p:nvPr>
            <p:ph sz="quarter" idx="14"/>
          </p:nvPr>
        </p:nvSpPr>
        <p:spPr>
          <a:xfrm>
            <a:off x="6270197" y="1632001"/>
            <a:ext cx="5442427" cy="4410000"/>
          </a:xfrm>
          <a:noFill/>
        </p:spPr>
        <p:txBody>
          <a:bodyPr lIns="0" tIns="0" rIns="0" bIns="0">
            <a:normAutofit/>
          </a:bodyPr>
          <a:lstStyle>
            <a:lvl1pPr marL="354013" indent="-354013">
              <a:lnSpc>
                <a:spcPct val="150000"/>
              </a:lnSpc>
              <a:buSzPct val="180000"/>
              <a:buFontTx/>
              <a:buBlip>
                <a:blip r:embed="rId2">
                  <a:extLst>
                    <a:ext uri="{96DAC541-7B7A-43D3-8B79-37D633B846F1}">
                      <asvg:svgBlip xmlns:asvg="http://schemas.microsoft.com/office/drawing/2016/SVG/main" r:embed="rId3"/>
                    </a:ext>
                  </a:extLst>
                </a:blip>
              </a:buBlip>
              <a:defRPr sz="1500">
                <a:solidFill>
                  <a:schemeClr val="tx1"/>
                </a:solidFill>
                <a:latin typeface="+mn-lt"/>
              </a:defRPr>
            </a:lvl1pPr>
            <a:lvl2pPr marL="720725" indent="-271463">
              <a:lnSpc>
                <a:spcPct val="150000"/>
              </a:lnSpc>
              <a:buSzPct val="170000"/>
              <a:buFontTx/>
              <a:buBlip>
                <a:blip r:embed="rId4">
                  <a:extLst>
                    <a:ext uri="{96DAC541-7B7A-43D3-8B79-37D633B846F1}">
                      <asvg:svgBlip xmlns:asvg="http://schemas.microsoft.com/office/drawing/2016/SVG/main" r:embed="rId5"/>
                    </a:ext>
                  </a:extLst>
                </a:blip>
              </a:buBlip>
              <a:defRPr sz="1400">
                <a:solidFill>
                  <a:schemeClr val="tx1"/>
                </a:solidFill>
                <a:latin typeface="+mn-lt"/>
              </a:defRPr>
            </a:lvl2pPr>
            <a:lvl3pPr marL="1076325" indent="-263525">
              <a:lnSpc>
                <a:spcPct val="150000"/>
              </a:lnSpc>
              <a:buClr>
                <a:srgbClr val="7030A0"/>
              </a:buClr>
              <a:buSzPct val="160000"/>
              <a:buFontTx/>
              <a:buBlip>
                <a:blip r:embed="rId6">
                  <a:extLst>
                    <a:ext uri="{96DAC541-7B7A-43D3-8B79-37D633B846F1}">
                      <asvg:svgBlip xmlns:asvg="http://schemas.microsoft.com/office/drawing/2016/SVG/main" r:embed="rId7"/>
                    </a:ext>
                  </a:extLst>
                </a:blip>
              </a:buBlip>
              <a:defRPr sz="1200">
                <a:solidFill>
                  <a:schemeClr val="tx1"/>
                </a:solidFill>
                <a:latin typeface="+mn-lt"/>
              </a:defRPr>
            </a:lvl3pPr>
            <a:lvl4pPr marL="1552575" indent="-261938">
              <a:lnSpc>
                <a:spcPct val="150000"/>
              </a:lnSpc>
              <a:buSzPct val="150000"/>
              <a:buFontTx/>
              <a:buBlip>
                <a:blip r:embed="rId8">
                  <a:extLst>
                    <a:ext uri="{96DAC541-7B7A-43D3-8B79-37D633B846F1}">
                      <asvg:svgBlip xmlns:asvg="http://schemas.microsoft.com/office/drawing/2016/SVG/main" r:embed="rId9"/>
                    </a:ext>
                  </a:extLst>
                </a:blip>
              </a:buBlip>
              <a:defRPr sz="1100">
                <a:solidFill>
                  <a:schemeClr val="tx1"/>
                </a:solidFill>
                <a:latin typeface="+mn-lt"/>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grpSp>
        <p:nvGrpSpPr>
          <p:cNvPr id="2" name="Groupe 1">
            <a:extLst>
              <a:ext uri="{FF2B5EF4-FFF2-40B4-BE49-F238E27FC236}">
                <a16:creationId xmlns:a16="http://schemas.microsoft.com/office/drawing/2014/main" id="{D2EDA421-B7B2-3F05-F439-252AF9464F26}"/>
              </a:ext>
            </a:extLst>
          </p:cNvPr>
          <p:cNvGrpSpPr/>
          <p:nvPr userDrawn="1"/>
        </p:nvGrpSpPr>
        <p:grpSpPr>
          <a:xfrm>
            <a:off x="392483" y="5961799"/>
            <a:ext cx="896201" cy="896201"/>
            <a:chOff x="325925" y="6019292"/>
            <a:chExt cx="896201" cy="896201"/>
          </a:xfrm>
        </p:grpSpPr>
        <p:pic>
          <p:nvPicPr>
            <p:cNvPr id="5" name="Image 4" descr="Une image contenant logo, symbole, Graphique, Police&#10;&#10;Description générée automatiquement">
              <a:extLst>
                <a:ext uri="{FF2B5EF4-FFF2-40B4-BE49-F238E27FC236}">
                  <a16:creationId xmlns:a16="http://schemas.microsoft.com/office/drawing/2014/main" id="{EC90A980-20F5-A50E-B413-5E31C95B59D2}"/>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25925" y="6019292"/>
              <a:ext cx="896201" cy="896201"/>
            </a:xfrm>
            <a:prstGeom prst="rect">
              <a:avLst/>
            </a:prstGeom>
          </p:spPr>
        </p:pic>
        <p:sp>
          <p:nvSpPr>
            <p:cNvPr id="6" name="ZoneTexte 5">
              <a:extLst>
                <a:ext uri="{FF2B5EF4-FFF2-40B4-BE49-F238E27FC236}">
                  <a16:creationId xmlns:a16="http://schemas.microsoft.com/office/drawing/2014/main" id="{614CEE89-80BA-C728-087E-2B94230607E3}"/>
                </a:ext>
              </a:extLst>
            </p:cNvPr>
            <p:cNvSpPr txBox="1"/>
            <p:nvPr userDrawn="1"/>
          </p:nvSpPr>
          <p:spPr>
            <a:xfrm>
              <a:off x="550547" y="6309321"/>
              <a:ext cx="357790" cy="230832"/>
            </a:xfrm>
            <a:prstGeom prst="rect">
              <a:avLst/>
            </a:prstGeom>
            <a:noFill/>
          </p:spPr>
          <p:txBody>
            <a:bodyPr wrap="square" rtlCol="0">
              <a:spAutoFit/>
            </a:bodyPr>
            <a:lstStyle/>
            <a:p>
              <a:r>
                <a:rPr lang="fr-FR" sz="900" b="1" dirty="0">
                  <a:solidFill>
                    <a:srgbClr val="C00000"/>
                  </a:solidFill>
                  <a:latin typeface="Arial Black" panose="020B0A04020102020204" pitchFamily="34" charset="0"/>
                </a:rPr>
                <a:t>Q1</a:t>
              </a:r>
            </a:p>
          </p:txBody>
        </p:sp>
      </p:grpSp>
    </p:spTree>
    <p:extLst>
      <p:ext uri="{BB962C8B-B14F-4D97-AF65-F5344CB8AC3E}">
        <p14:creationId xmlns:p14="http://schemas.microsoft.com/office/powerpoint/2010/main" val="28213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FFF7ABD1-071F-D7AC-91B9-57003EBF0224}"/>
              </a:ext>
            </a:extLst>
          </p:cNvPr>
          <p:cNvSpPr>
            <a:spLocks noGrp="1"/>
          </p:cNvSpPr>
          <p:nvPr>
            <p:ph type="title"/>
          </p:nvPr>
        </p:nvSpPr>
        <p:spPr>
          <a:xfrm>
            <a:off x="479376" y="469508"/>
            <a:ext cx="11233248" cy="384043"/>
          </a:xfrm>
        </p:spPr>
        <p:txBody>
          <a:bodyPr/>
          <a:lstStyle>
            <a:lvl1pPr>
              <a:defRPr sz="2000">
                <a:solidFill>
                  <a:schemeClr val="tx1"/>
                </a:solidFill>
                <a:latin typeface="Montserrat Black" panose="00000A00000000000000" pitchFamily="2" charset="0"/>
              </a:defRPr>
            </a:lvl1pPr>
          </a:lstStyle>
          <a:p>
            <a:r>
              <a:rPr lang="fr-FR" dirty="0"/>
              <a:t>Modifiez le style du titre</a:t>
            </a:r>
          </a:p>
        </p:txBody>
      </p:sp>
      <p:sp>
        <p:nvSpPr>
          <p:cNvPr id="7" name="Espace réservé du texte 52">
            <a:extLst>
              <a:ext uri="{FF2B5EF4-FFF2-40B4-BE49-F238E27FC236}">
                <a16:creationId xmlns:a16="http://schemas.microsoft.com/office/drawing/2014/main" id="{D43F2609-276F-52D2-2F84-938DC2F9FF18}"/>
              </a:ext>
            </a:extLst>
          </p:cNvPr>
          <p:cNvSpPr>
            <a:spLocks noGrp="1"/>
          </p:cNvSpPr>
          <p:nvPr>
            <p:ph type="body" sz="quarter" idx="12"/>
          </p:nvPr>
        </p:nvSpPr>
        <p:spPr>
          <a:xfrm>
            <a:off x="479376" y="1024860"/>
            <a:ext cx="11233248" cy="384043"/>
          </a:xfrm>
        </p:spPr>
        <p:txBody>
          <a:bodyPr lIns="0" tIns="0" rIns="0" bIns="0"/>
          <a:lstStyle>
            <a:lvl1pPr marL="0" indent="0" algn="l">
              <a:buNone/>
              <a:defRPr sz="1800" b="0" i="0" baseline="0">
                <a:solidFill>
                  <a:schemeClr val="accent6">
                    <a:lumMod val="75000"/>
                  </a:schemeClr>
                </a:solidFill>
                <a:latin typeface="Montserrat SemiBold" panose="00000700000000000000" pitchFamily="2"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8" name="Rectangle 7">
            <a:extLst>
              <a:ext uri="{FF2B5EF4-FFF2-40B4-BE49-F238E27FC236}">
                <a16:creationId xmlns:a16="http://schemas.microsoft.com/office/drawing/2014/main" id="{B4AE6190-68A3-1158-411F-9EF9393B54FF}"/>
              </a:ext>
            </a:extLst>
          </p:cNvPr>
          <p:cNvSpPr/>
          <p:nvPr userDrawn="1"/>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Titre 1">
            <a:extLst>
              <a:ext uri="{FF2B5EF4-FFF2-40B4-BE49-F238E27FC236}">
                <a16:creationId xmlns:a16="http://schemas.microsoft.com/office/drawing/2014/main" id="{11480C2E-A67A-FD79-D82A-77036709B124}"/>
              </a:ext>
            </a:extLst>
          </p:cNvPr>
          <p:cNvSpPr txBox="1">
            <a:spLocks/>
          </p:cNvSpPr>
          <p:nvPr userDrawn="1"/>
        </p:nvSpPr>
        <p:spPr bwMode="auto">
          <a:xfrm>
            <a:off x="7404410" y="60752"/>
            <a:ext cx="4698508" cy="26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000">
                <a:solidFill>
                  <a:schemeClr val="accent1"/>
                </a:solidFill>
                <a:latin typeface="Montserrat Black" panose="00000A00000000000000" pitchFamily="2"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a:lstStyle>
          <a:p>
            <a:pPr algn="r"/>
            <a:r>
              <a:rPr lang="fr-FR" sz="1200" kern="0" dirty="0">
                <a:solidFill>
                  <a:srgbClr val="C00000"/>
                </a:solidFill>
                <a:latin typeface="Arial Black" panose="020B0A04020102020204" pitchFamily="34" charset="0"/>
              </a:rPr>
              <a:t>Modifiez le style du titre</a:t>
            </a:r>
          </a:p>
        </p:txBody>
      </p:sp>
    </p:spTree>
    <p:extLst>
      <p:ext uri="{BB962C8B-B14F-4D97-AF65-F5344CB8AC3E}">
        <p14:creationId xmlns:p14="http://schemas.microsoft.com/office/powerpoint/2010/main" val="4142995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p:nvPr>
        </p:nvSpPr>
        <p:spPr>
          <a:xfrm>
            <a:off x="8113184" y="384040"/>
            <a:ext cx="4078816" cy="6473959"/>
          </a:xfrm>
        </p:spPr>
        <p:txBody>
          <a:bodyPr/>
          <a:lstStyle/>
          <a:p>
            <a:pPr lvl="0"/>
            <a:r>
              <a:rPr lang="fr-FR" noProof="0">
                <a:sym typeface="Arial"/>
              </a:rPr>
              <a:t>Cliquez sur l'icône pour ajouter une image</a:t>
            </a:r>
          </a:p>
        </p:txBody>
      </p:sp>
      <p:sp>
        <p:nvSpPr>
          <p:cNvPr id="6" name="Titre 1">
            <a:extLst>
              <a:ext uri="{FF2B5EF4-FFF2-40B4-BE49-F238E27FC236}">
                <a16:creationId xmlns:a16="http://schemas.microsoft.com/office/drawing/2014/main" id="{A40BC766-86AF-995F-B48A-2A3B709F002D}"/>
              </a:ext>
            </a:extLst>
          </p:cNvPr>
          <p:cNvSpPr>
            <a:spLocks noGrp="1"/>
          </p:cNvSpPr>
          <p:nvPr>
            <p:ph type="title"/>
          </p:nvPr>
        </p:nvSpPr>
        <p:spPr>
          <a:xfrm>
            <a:off x="479376" y="469508"/>
            <a:ext cx="11233248" cy="384043"/>
          </a:xfrm>
        </p:spPr>
        <p:txBody>
          <a:bodyPr/>
          <a:lstStyle>
            <a:lvl1pPr>
              <a:defRPr sz="2000">
                <a:solidFill>
                  <a:schemeClr val="tx1"/>
                </a:solidFill>
                <a:latin typeface="Montserrat Black" panose="00000A00000000000000" pitchFamily="2" charset="0"/>
              </a:defRPr>
            </a:lvl1pPr>
          </a:lstStyle>
          <a:p>
            <a:r>
              <a:rPr lang="fr-FR" dirty="0"/>
              <a:t>Modifiez le style du titre</a:t>
            </a:r>
          </a:p>
        </p:txBody>
      </p:sp>
      <p:sp>
        <p:nvSpPr>
          <p:cNvPr id="7" name="Espace réservé du texte 52">
            <a:extLst>
              <a:ext uri="{FF2B5EF4-FFF2-40B4-BE49-F238E27FC236}">
                <a16:creationId xmlns:a16="http://schemas.microsoft.com/office/drawing/2014/main" id="{8D6D46D6-39C8-3568-2AC1-9A23066A1429}"/>
              </a:ext>
            </a:extLst>
          </p:cNvPr>
          <p:cNvSpPr>
            <a:spLocks noGrp="1"/>
          </p:cNvSpPr>
          <p:nvPr>
            <p:ph type="body" sz="quarter" idx="12"/>
          </p:nvPr>
        </p:nvSpPr>
        <p:spPr>
          <a:xfrm>
            <a:off x="479376" y="1024860"/>
            <a:ext cx="11233248" cy="384043"/>
          </a:xfrm>
        </p:spPr>
        <p:txBody>
          <a:bodyPr lIns="0" tIns="0" rIns="0" bIns="0"/>
          <a:lstStyle>
            <a:lvl1pPr marL="0" indent="0" algn="l">
              <a:buNone/>
              <a:defRPr sz="1800" b="0" i="0" baseline="0">
                <a:solidFill>
                  <a:schemeClr val="accent6">
                    <a:lumMod val="75000"/>
                  </a:schemeClr>
                </a:solidFill>
                <a:latin typeface="Montserrat SemiBold" panose="00000700000000000000" pitchFamily="2"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8" name="Rectangle 7">
            <a:extLst>
              <a:ext uri="{FF2B5EF4-FFF2-40B4-BE49-F238E27FC236}">
                <a16:creationId xmlns:a16="http://schemas.microsoft.com/office/drawing/2014/main" id="{61E81FF4-2E05-BA35-B756-F4C3FB585D72}"/>
              </a:ext>
            </a:extLst>
          </p:cNvPr>
          <p:cNvSpPr/>
          <p:nvPr userDrawn="1"/>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Titre 1">
            <a:extLst>
              <a:ext uri="{FF2B5EF4-FFF2-40B4-BE49-F238E27FC236}">
                <a16:creationId xmlns:a16="http://schemas.microsoft.com/office/drawing/2014/main" id="{7AE6191E-2FA9-28EB-22C5-8E97BACC22B0}"/>
              </a:ext>
            </a:extLst>
          </p:cNvPr>
          <p:cNvSpPr txBox="1">
            <a:spLocks/>
          </p:cNvSpPr>
          <p:nvPr userDrawn="1"/>
        </p:nvSpPr>
        <p:spPr bwMode="auto">
          <a:xfrm>
            <a:off x="7404410" y="60752"/>
            <a:ext cx="4698508" cy="26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000">
                <a:solidFill>
                  <a:schemeClr val="accent1"/>
                </a:solidFill>
                <a:latin typeface="Montserrat Black" panose="00000A00000000000000" pitchFamily="2"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a:lstStyle>
          <a:p>
            <a:pPr algn="r"/>
            <a:r>
              <a:rPr lang="fr-FR" sz="1200" kern="0" dirty="0">
                <a:solidFill>
                  <a:srgbClr val="C00000"/>
                </a:solidFill>
                <a:latin typeface="Arial Black" panose="020B0A04020102020204" pitchFamily="34" charset="0"/>
              </a:rPr>
              <a:t>Modifiez le style du titre</a:t>
            </a:r>
          </a:p>
        </p:txBody>
      </p:sp>
      <p:grpSp>
        <p:nvGrpSpPr>
          <p:cNvPr id="2" name="Groupe 1">
            <a:extLst>
              <a:ext uri="{FF2B5EF4-FFF2-40B4-BE49-F238E27FC236}">
                <a16:creationId xmlns:a16="http://schemas.microsoft.com/office/drawing/2014/main" id="{9BD1337B-34ED-49D7-FEA2-BA5B663FC9CF}"/>
              </a:ext>
            </a:extLst>
          </p:cNvPr>
          <p:cNvGrpSpPr/>
          <p:nvPr userDrawn="1"/>
        </p:nvGrpSpPr>
        <p:grpSpPr>
          <a:xfrm>
            <a:off x="392483" y="5961799"/>
            <a:ext cx="896201" cy="896201"/>
            <a:chOff x="325925" y="6019292"/>
            <a:chExt cx="896201" cy="896201"/>
          </a:xfrm>
        </p:grpSpPr>
        <p:pic>
          <p:nvPicPr>
            <p:cNvPr id="3" name="Image 2" descr="Une image contenant logo, symbole, Graphique, Police&#10;&#10;Description générée automatiquement">
              <a:extLst>
                <a:ext uri="{FF2B5EF4-FFF2-40B4-BE49-F238E27FC236}">
                  <a16:creationId xmlns:a16="http://schemas.microsoft.com/office/drawing/2014/main" id="{5EF84EA6-14E5-759C-35CE-893DA979721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925" y="6019292"/>
              <a:ext cx="896201" cy="896201"/>
            </a:xfrm>
            <a:prstGeom prst="rect">
              <a:avLst/>
            </a:prstGeom>
          </p:spPr>
        </p:pic>
        <p:sp>
          <p:nvSpPr>
            <p:cNvPr id="10" name="ZoneTexte 9">
              <a:extLst>
                <a:ext uri="{FF2B5EF4-FFF2-40B4-BE49-F238E27FC236}">
                  <a16:creationId xmlns:a16="http://schemas.microsoft.com/office/drawing/2014/main" id="{2D67E18F-0E72-FB50-ECB8-241629113DEB}"/>
                </a:ext>
              </a:extLst>
            </p:cNvPr>
            <p:cNvSpPr txBox="1"/>
            <p:nvPr userDrawn="1"/>
          </p:nvSpPr>
          <p:spPr>
            <a:xfrm>
              <a:off x="550547" y="6309321"/>
              <a:ext cx="357790" cy="230832"/>
            </a:xfrm>
            <a:prstGeom prst="rect">
              <a:avLst/>
            </a:prstGeom>
            <a:noFill/>
          </p:spPr>
          <p:txBody>
            <a:bodyPr wrap="square" rtlCol="0">
              <a:spAutoFit/>
            </a:bodyPr>
            <a:lstStyle/>
            <a:p>
              <a:r>
                <a:rPr lang="fr-FR" sz="900" b="1" dirty="0">
                  <a:solidFill>
                    <a:srgbClr val="C00000"/>
                  </a:solidFill>
                  <a:latin typeface="Arial Black" panose="020B0A04020102020204" pitchFamily="34" charset="0"/>
                </a:rPr>
                <a:t>Q1</a:t>
              </a:r>
            </a:p>
          </p:txBody>
        </p:sp>
      </p:grpSp>
    </p:spTree>
    <p:extLst>
      <p:ext uri="{BB962C8B-B14F-4D97-AF65-F5344CB8AC3E}">
        <p14:creationId xmlns:p14="http://schemas.microsoft.com/office/powerpoint/2010/main" val="944822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3799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sp>
        <p:nvSpPr>
          <p:cNvPr id="20" name="Espace réservé pour une image  2">
            <a:extLst>
              <a:ext uri="{FF2B5EF4-FFF2-40B4-BE49-F238E27FC236}">
                <a16:creationId xmlns:a16="http://schemas.microsoft.com/office/drawing/2014/main" id="{8169C91E-4B76-472F-AC8A-552F51B61951}"/>
              </a:ext>
            </a:extLst>
          </p:cNvPr>
          <p:cNvSpPr>
            <a:spLocks noGrp="1"/>
          </p:cNvSpPr>
          <p:nvPr>
            <p:ph type="pic" idx="13"/>
          </p:nvPr>
        </p:nvSpPr>
        <p:spPr>
          <a:xfrm>
            <a:off x="0" y="0"/>
            <a:ext cx="12193200" cy="6858000"/>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17BD7F9C-D61F-45C4-9950-66826F7AC354}" type="datetime4">
              <a:rPr lang="fr-FR" smtClean="0"/>
              <a:pPr/>
              <a:t>7 mai 2024</a:t>
            </a:fld>
            <a:endParaRPr lang="fr-FR"/>
          </a:p>
        </p:txBody>
      </p:sp>
      <p:pic>
        <p:nvPicPr>
          <p:cNvPr id="9" name="Image 8">
            <a:extLst>
              <a:ext uri="{FF2B5EF4-FFF2-40B4-BE49-F238E27FC236}">
                <a16:creationId xmlns:a16="http://schemas.microsoft.com/office/drawing/2014/main" id="{DC6F696D-69AD-4CF5-AEE5-0F7C853CA68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913018" y="4972049"/>
            <a:ext cx="2809875" cy="1162051"/>
          </a:xfrm>
          <a:prstGeom prst="rect">
            <a:avLst/>
          </a:prstGeom>
        </p:spPr>
      </p:pic>
      <p:pic>
        <p:nvPicPr>
          <p:cNvPr id="10" name="Image 9" descr="Une image contenant texte&#10;&#10;Description générée automatiquement">
            <a:extLst>
              <a:ext uri="{FF2B5EF4-FFF2-40B4-BE49-F238E27FC236}">
                <a16:creationId xmlns:a16="http://schemas.microsoft.com/office/drawing/2014/main" id="{4CE54580-294B-4B94-83C2-B336B1CC83C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833757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aplat gris">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C7D6E238-8D1C-4220-9BAD-A61191BF8A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B7960ED2-A6B8-4899-9F3A-7BF5AEB5B02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4658" y="535065"/>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EA529C3E-A98E-4662-8D08-AD7C3B6D616D}" type="datetime4">
              <a:rPr lang="fr-FR" smtClean="0"/>
              <a:pPr/>
              <a:t>7 mai 2024</a:t>
            </a:fld>
            <a:endParaRPr lang="fr-FR"/>
          </a:p>
        </p:txBody>
      </p:sp>
    </p:spTree>
    <p:extLst>
      <p:ext uri="{BB962C8B-B14F-4D97-AF65-F5344CB8AC3E}">
        <p14:creationId xmlns:p14="http://schemas.microsoft.com/office/powerpoint/2010/main" val="1480956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664A227C-7AB3-4617-B474-1686A08A1F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A6D2D3DD-51B5-4033-A1D9-DDC7997861C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0D0554C4-B329-44FB-8A8A-413BF97C4B11}" type="datetime4">
              <a:rPr lang="fr-FR" smtClean="0"/>
              <a:pPr/>
              <a:t>7 mai 2024</a:t>
            </a:fld>
            <a:endParaRPr lang="fr-FR"/>
          </a:p>
        </p:txBody>
      </p:sp>
    </p:spTree>
    <p:extLst>
      <p:ext uri="{BB962C8B-B14F-4D97-AF65-F5344CB8AC3E}">
        <p14:creationId xmlns:p14="http://schemas.microsoft.com/office/powerpoint/2010/main" val="2021959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aplat gris">
    <p:spTree>
      <p:nvGrpSpPr>
        <p:cNvPr id="1" name=""/>
        <p:cNvGrpSpPr/>
        <p:nvPr/>
      </p:nvGrpSpPr>
      <p:grpSpPr>
        <a:xfrm>
          <a:off x="0" y="0"/>
          <a:ext cx="0" cy="0"/>
          <a:chOff x="0" y="0"/>
          <a:chExt cx="0" cy="0"/>
        </a:xfrm>
      </p:grpSpPr>
      <p:pic>
        <p:nvPicPr>
          <p:cNvPr id="14" name="Image 13" descr="Une image contenant texte&#10;&#10;Description générée automatiquement">
            <a:extLst>
              <a:ext uri="{FF2B5EF4-FFF2-40B4-BE49-F238E27FC236}">
                <a16:creationId xmlns:a16="http://schemas.microsoft.com/office/drawing/2014/main" id="{C8CCEA4F-CBAA-483C-A7F0-9EA0D5CE512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5" name="Graphique 12">
            <a:extLst>
              <a:ext uri="{FF2B5EF4-FFF2-40B4-BE49-F238E27FC236}">
                <a16:creationId xmlns:a16="http://schemas.microsoft.com/office/drawing/2014/main" id="{6D7318E5-86D9-443B-ACB1-1C8E7E758885}"/>
              </a:ext>
            </a:extLst>
          </p:cNvPr>
          <p:cNvSpPr>
            <a:spLocks noChangeAspect="1"/>
          </p:cNvSpPr>
          <p:nvPr userDrawn="1"/>
        </p:nvSpPr>
        <p:spPr>
          <a:xfrm>
            <a:off x="536400" y="536400"/>
            <a:ext cx="11160000" cy="5805502"/>
          </a:xfrm>
          <a:custGeom>
            <a:avLst/>
            <a:gdLst>
              <a:gd name="connsiteX0" fmla="*/ 8386001 w 8386000"/>
              <a:gd name="connsiteY0" fmla="*/ 0 h 4362450"/>
              <a:gd name="connsiteX1" fmla="*/ 0 w 8386000"/>
              <a:gd name="connsiteY1" fmla="*/ 0 h 4362450"/>
              <a:gd name="connsiteX2" fmla="*/ 667 w 8386000"/>
              <a:gd name="connsiteY2" fmla="*/ 4272439 h 4362450"/>
              <a:gd name="connsiteX3" fmla="*/ 667 w 8386000"/>
              <a:gd name="connsiteY3" fmla="*/ 4362450 h 4362450"/>
              <a:gd name="connsiteX4" fmla="*/ 7218903 w 8386000"/>
              <a:gd name="connsiteY4" fmla="*/ 4362450 h 4362450"/>
              <a:gd name="connsiteX5" fmla="*/ 7218903 w 8386000"/>
              <a:gd name="connsiteY5" fmla="*/ 4272439 h 4362450"/>
              <a:gd name="connsiteX6" fmla="*/ 8386001 w 8386000"/>
              <a:gd name="connsiteY6" fmla="*/ 4272439 h 4362450"/>
              <a:gd name="connsiteX7" fmla="*/ 8386001 w 8386000"/>
              <a:gd name="connsiteY7" fmla="*/ 0 h 4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6000" h="4362450">
                <a:moveTo>
                  <a:pt x="8386001" y="0"/>
                </a:moveTo>
                <a:lnTo>
                  <a:pt x="0" y="0"/>
                </a:lnTo>
                <a:lnTo>
                  <a:pt x="667" y="4272439"/>
                </a:lnTo>
                <a:lnTo>
                  <a:pt x="667" y="4362450"/>
                </a:lnTo>
                <a:lnTo>
                  <a:pt x="7218903" y="4362450"/>
                </a:lnTo>
                <a:lnTo>
                  <a:pt x="7218903" y="4272439"/>
                </a:lnTo>
                <a:lnTo>
                  <a:pt x="8386001" y="4272439"/>
                </a:lnTo>
                <a:lnTo>
                  <a:pt x="8386001" y="0"/>
                </a:ln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1040"/>
            <a:ext cx="10620000" cy="503873"/>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667857"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667856" y="2429156"/>
            <a:ext cx="2880000" cy="3240000"/>
          </a:xfrm>
        </p:spPr>
        <p:txBody>
          <a:bodyPr anchor="t"/>
          <a:lstStyle>
            <a:lvl1pPr marL="0" indent="0">
              <a:buNone/>
              <a:defRPr sz="1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4F8E1576-F04C-490F-8279-C8266278EA01}" type="datetime4">
              <a:rPr lang="fr-FR" smtClean="0"/>
              <a:t>7 mai 2024</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Pied de page de votre présentation - Date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4997450" y="1795743"/>
            <a:ext cx="2880000" cy="576000"/>
          </a:xfrm>
        </p:spPr>
        <p:txBody>
          <a:bodyPr/>
          <a:lstStyle>
            <a:lvl1pPr>
              <a:defRPr sz="3300">
                <a:solidFill>
                  <a:schemeClr val="tx1"/>
                </a:solidFill>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4997450" y="2429156"/>
            <a:ext cx="2880000" cy="3240000"/>
          </a:xfrm>
        </p:spPr>
        <p:txBody>
          <a:bodyPr/>
          <a:lstStyle>
            <a:lvl1pPr>
              <a:defRPr sz="15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8343106"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8343106" y="2429156"/>
            <a:ext cx="2880000" cy="3240000"/>
          </a:xfrm>
        </p:spPr>
        <p:txBody>
          <a:bodyPr/>
          <a:lstStyle>
            <a:lvl1pPr>
              <a:defRPr sz="150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24307204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descr="Une image contenant texte&#10;&#10;Description générée automatiquement">
            <a:extLst>
              <a:ext uri="{FF2B5EF4-FFF2-40B4-BE49-F238E27FC236}">
                <a16:creationId xmlns:a16="http://schemas.microsoft.com/office/drawing/2014/main" id="{B118B9DB-4C04-4B63-8944-C9D098266FA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CE26DB7C-5267-462C-B94A-1EB8D6172714}" type="datetime4">
              <a:rPr lang="fr-FR" smtClean="0"/>
              <a:t>7 mai 2024</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Pied de page de votre présentation - Date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275875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descr="Une image contenant texte&#10;&#10;Description générée automatiquement">
            <a:extLst>
              <a:ext uri="{FF2B5EF4-FFF2-40B4-BE49-F238E27FC236}">
                <a16:creationId xmlns:a16="http://schemas.microsoft.com/office/drawing/2014/main" id="{DF8C6C31-7D7B-47B9-8A52-F9215569A4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9765510" y="6123869"/>
            <a:ext cx="1757360" cy="685020"/>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04708BF8-992F-4F23-AA16-AB03FA41F6EE}" type="datetime4">
              <a:rPr lang="fr-FR" smtClean="0"/>
              <a:t>7 mai 2024</a:t>
            </a:fld>
            <a:endParaRPr lang="fr-FR"/>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Pied de page de votre présentation - Date</a:t>
            </a:r>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a:p>
        </p:txBody>
      </p:sp>
    </p:spTree>
    <p:extLst>
      <p:ext uri="{BB962C8B-B14F-4D97-AF65-F5344CB8AC3E}">
        <p14:creationId xmlns:p14="http://schemas.microsoft.com/office/powerpoint/2010/main" val="906171057"/>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descr="Une image contenant texte&#10;&#10;Description générée automatiquement">
            <a:extLst>
              <a:ext uri="{FF2B5EF4-FFF2-40B4-BE49-F238E27FC236}">
                <a16:creationId xmlns:a16="http://schemas.microsoft.com/office/drawing/2014/main" id="{6EACE135-59D9-484C-AA32-3E7FCBCEA79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04708BF8-992F-4F23-AA16-AB03FA41F6EE}" type="datetime4">
              <a:rPr lang="fr-FR" smtClean="0"/>
              <a:t>7 mai 2024</a:t>
            </a:fld>
            <a:endParaRPr lang="fr-FR"/>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Pied de page de votre présentation - Date</a:t>
            </a:r>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a:p>
        </p:txBody>
      </p:sp>
    </p:spTree>
    <p:extLst>
      <p:ext uri="{BB962C8B-B14F-4D97-AF65-F5344CB8AC3E}">
        <p14:creationId xmlns:p14="http://schemas.microsoft.com/office/powerpoint/2010/main" val="21203632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BAF3030-210E-4F95-B01F-6A5FA5AEE3F1}" type="datetime4">
              <a:rPr lang="fr-FR" smtClean="0"/>
              <a:t>7 mai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6578129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7 mai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59579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A43FFD05-87AB-4452-8462-E40CE5E2E73C}" type="datetime4">
              <a:rPr lang="fr-FR" smtClean="0"/>
              <a:t>7 mai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8596179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e avec encadré aplat gri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960376B2-8D4A-44B5-9E98-9818E2B5D7B5}" type="datetime4">
              <a:rPr lang="fr-FR" smtClean="0"/>
              <a:t>7 mai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8890">
            <a:no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BF22452-8D8B-4CD2-ABF0-FDA79A6547A4}"/>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4215058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7 mai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9841613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7E9E631-13D7-40A2-ACE8-EA74897A880B}" type="datetime4">
              <a:rPr lang="fr-FR" smtClean="0"/>
              <a:t>7 mai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8615188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82CD98D5-62B2-447B-919F-3288137FC0FF}" type="datetime4">
              <a:rPr lang="fr-FR" smtClean="0"/>
              <a:t>7 mai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7847126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9E26BAF-03C0-4B38-AF75-03D3838D9244}" type="datetime4">
              <a:rPr lang="fr-FR" smtClean="0"/>
              <a:t>7 mai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0286063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e + photo avec encadré contour rouge">
    <p:spTree>
      <p:nvGrpSpPr>
        <p:cNvPr id="1" name=""/>
        <p:cNvGrpSpPr/>
        <p:nvPr/>
      </p:nvGrpSpPr>
      <p:grpSpPr>
        <a:xfrm>
          <a:off x="0" y="0"/>
          <a:ext cx="0" cy="0"/>
          <a:chOff x="0" y="0"/>
          <a:chExt cx="0" cy="0"/>
        </a:xfrm>
      </p:grpSpPr>
      <p:sp>
        <p:nvSpPr>
          <p:cNvPr id="15" name="Espace réservé pour une image  2">
            <a:extLst>
              <a:ext uri="{FF2B5EF4-FFF2-40B4-BE49-F238E27FC236}">
                <a16:creationId xmlns:a16="http://schemas.microsoft.com/office/drawing/2014/main" id="{6FAD1E3E-5599-4855-8130-D4E378824462}"/>
              </a:ext>
            </a:extLst>
          </p:cNvPr>
          <p:cNvSpPr>
            <a:spLocks noGrp="1"/>
          </p:cNvSpPr>
          <p:nvPr>
            <p:ph type="pic" idx="14"/>
          </p:nvPr>
        </p:nvSpPr>
        <p:spPr>
          <a:xfrm>
            <a:off x="6945406" y="1513680"/>
            <a:ext cx="4377439" cy="3165896"/>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76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B19C6A84-6805-424B-9CB0-C2F5E39AD095}" type="datetime4">
              <a:rPr lang="fr-FR" smtClean="0"/>
              <a:t>7 mai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14FEF8AE-852D-4D67-B2DF-EB296BAF5A78}"/>
              </a:ext>
            </a:extLst>
          </p:cNvPr>
          <p:cNvSpPr>
            <a:spLocks noGrp="1"/>
          </p:cNvSpPr>
          <p:nvPr>
            <p:ph type="title"/>
          </p:nvPr>
        </p:nvSpPr>
        <p:spPr/>
        <p:txBody>
          <a:bodyPr/>
          <a:lstStyle/>
          <a:p>
            <a:r>
              <a:rPr lang="fr-FR"/>
              <a:t>Modifiez le style du titre</a:t>
            </a:r>
          </a:p>
        </p:txBody>
      </p:sp>
      <p:sp>
        <p:nvSpPr>
          <p:cNvPr id="13" name="Espace réservé du texte 12">
            <a:extLst>
              <a:ext uri="{FF2B5EF4-FFF2-40B4-BE49-F238E27FC236}">
                <a16:creationId xmlns:a16="http://schemas.microsoft.com/office/drawing/2014/main" id="{46518E20-988A-46F9-8273-DC874CD2DD97}"/>
              </a:ext>
            </a:extLst>
          </p:cNvPr>
          <p:cNvSpPr>
            <a:spLocks noGrp="1" noChangeAspect="1"/>
          </p:cNvSpPr>
          <p:nvPr>
            <p:ph type="body" sz="quarter" idx="15" hasCustomPrompt="1"/>
          </p:nvPr>
        </p:nvSpPr>
        <p:spPr>
          <a:xfrm>
            <a:off x="8138689" y="3780766"/>
            <a:ext cx="3496306" cy="210737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chemeClr val="bg1"/>
          </a:solidFill>
          <a:ln w="15240">
            <a:solidFill>
              <a:schemeClr val="tx2"/>
            </a:solidFill>
          </a:ln>
        </p:spPr>
        <p:txBody>
          <a:bodyPr wrap="square" lIns="342000" tIns="252000" rIns="342000" bIns="25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p:txBody>
      </p:sp>
    </p:spTree>
    <p:extLst>
      <p:ext uri="{BB962C8B-B14F-4D97-AF65-F5344CB8AC3E}">
        <p14:creationId xmlns:p14="http://schemas.microsoft.com/office/powerpoint/2010/main" val="30359144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7 mai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a:t>Modifier le texte du masque</a:t>
            </a:r>
          </a:p>
        </p:txBody>
      </p:sp>
    </p:spTree>
    <p:extLst>
      <p:ext uri="{BB962C8B-B14F-4D97-AF65-F5344CB8AC3E}">
        <p14:creationId xmlns:p14="http://schemas.microsoft.com/office/powerpoint/2010/main" val="29006796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7 mai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16185154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_Intercalaire">
    <p:spTree>
      <p:nvGrpSpPr>
        <p:cNvPr id="1" name=""/>
        <p:cNvGrpSpPr/>
        <p:nvPr/>
      </p:nvGrpSpPr>
      <p:grpSpPr>
        <a:xfrm>
          <a:off x="0" y="0"/>
          <a:ext cx="0" cy="0"/>
          <a:chOff x="0" y="0"/>
          <a:chExt cx="0" cy="0"/>
        </a:xfrm>
      </p:grpSpPr>
      <p:pic>
        <p:nvPicPr>
          <p:cNvPr id="10" name="Image 9" descr="Une image contenant texte&#10;&#10;Description générée automatiquement">
            <a:extLst>
              <a:ext uri="{FF2B5EF4-FFF2-40B4-BE49-F238E27FC236}">
                <a16:creationId xmlns:a16="http://schemas.microsoft.com/office/drawing/2014/main" id="{6EACE135-59D9-484C-AA32-3E7FCBCEA79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04708BF8-992F-4F23-AA16-AB03FA41F6EE}" type="datetime4">
              <a:rPr lang="fr-FR" smtClean="0"/>
              <a:t>7 mai 2024</a:t>
            </a:fld>
            <a:endParaRPr lang="fr-FR"/>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lvl1pPr>
              <a:defRPr/>
            </a:lvl1pPr>
          </a:lstStyle>
          <a:p>
            <a:r>
              <a:rPr lang="fr-FR"/>
              <a:t>Réunion de Marché 23 septembre: Espaces Transactionnels</a:t>
            </a:r>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a:p>
        </p:txBody>
      </p:sp>
    </p:spTree>
    <p:extLst>
      <p:ext uri="{BB962C8B-B14F-4D97-AF65-F5344CB8AC3E}">
        <p14:creationId xmlns:p14="http://schemas.microsoft.com/office/powerpoint/2010/main" val="18201125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BAF3030-210E-4F95-B01F-6A5FA5AEE3F1}" type="datetime4">
              <a:rPr lang="fr-FR" smtClean="0"/>
              <a:t>7 mai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lvl1pPr>
              <a:defRPr/>
            </a:lvl1pPr>
          </a:lstStyle>
          <a:p>
            <a:r>
              <a:rPr lang="fr-FR"/>
              <a:t>Réunion de Marché 23 septembre: Espaces Transactionnels</a:t>
            </a:r>
          </a:p>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11" name="Espace réservé du pied de page 4">
            <a:extLst>
              <a:ext uri="{FF2B5EF4-FFF2-40B4-BE49-F238E27FC236}">
                <a16:creationId xmlns:a16="http://schemas.microsoft.com/office/drawing/2014/main" id="{E1642822-4E7F-4714-A42D-A5746939ED9A}"/>
              </a:ext>
            </a:extLst>
          </p:cNvPr>
          <p:cNvSpPr txBox="1">
            <a:spLocks/>
          </p:cNvSpPr>
          <p:nvPr userDrawn="1"/>
        </p:nvSpPr>
        <p:spPr>
          <a:xfrm>
            <a:off x="937184" y="6773777"/>
            <a:ext cx="3600000" cy="252000"/>
          </a:xfrm>
          <a:prstGeom prst="rect">
            <a:avLst/>
          </a:prstGeom>
        </p:spPr>
        <p:txBody>
          <a:bodyPr vert="horz" lIns="91440" tIns="45720" rIns="91440" bIns="45720" rtlCol="0" anchor="ctr">
            <a:noAutofit/>
          </a:bodyPr>
          <a:lstStyle>
            <a:defPPr>
              <a:defRPr lang="fr-FR"/>
            </a:defPPr>
            <a:lvl1pPr marL="0" algn="l" defTabSz="914400" rtl="0" eaLnBrk="1" latinLnBrk="0" hangingPunct="1">
              <a:defRPr sz="9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Tree>
    <p:extLst>
      <p:ext uri="{BB962C8B-B14F-4D97-AF65-F5344CB8AC3E}">
        <p14:creationId xmlns:p14="http://schemas.microsoft.com/office/powerpoint/2010/main" val="39291651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7 mai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Réunion de Marché 23 septembre: Espaces Transactionnels</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738711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A43FFD05-87AB-4452-8462-E40CE5E2E73C}" type="datetime4">
              <a:rPr lang="fr-FR" smtClean="0"/>
              <a:t>7 mai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Réunion de Marché 23 septembre: Espaces Transactionnels</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2027610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exte avec encadré aplat gri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960376B2-8D4A-44B5-9E98-9818E2B5D7B5}" type="datetime4">
              <a:rPr lang="fr-FR" smtClean="0"/>
              <a:t>7 mai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Réunion de Marché 23 septembre: Espaces Transactionnels</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8890">
            <a:no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BF22452-8D8B-4CD2-ABF0-FDA79A6547A4}"/>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7981311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7 mai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Réunion de Marché 23 septembre: Espaces Transactionnels</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1039871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7E9E631-13D7-40A2-ACE8-EA74897A880B}" type="datetime4">
              <a:rPr lang="fr-FR" smtClean="0"/>
              <a:t>7 mai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Réunion de Marché 23 septembre: Espaces Transactionnels</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7964135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82CD98D5-62B2-447B-919F-3288137FC0FF}" type="datetime4">
              <a:rPr lang="fr-FR" smtClean="0"/>
              <a:t>7 mai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Réunion de Marché 23 septembre: Espaces Transactionnels</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4254351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9E26BAF-03C0-4B38-AF75-03D3838D9244}" type="datetime4">
              <a:rPr lang="fr-FR" smtClean="0"/>
              <a:t>7 mai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Réunion de Marché 23 septembre: Espaces Transactionnels</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9310223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exte + photo avec encadré contour rouge">
    <p:spTree>
      <p:nvGrpSpPr>
        <p:cNvPr id="1" name=""/>
        <p:cNvGrpSpPr/>
        <p:nvPr/>
      </p:nvGrpSpPr>
      <p:grpSpPr>
        <a:xfrm>
          <a:off x="0" y="0"/>
          <a:ext cx="0" cy="0"/>
          <a:chOff x="0" y="0"/>
          <a:chExt cx="0" cy="0"/>
        </a:xfrm>
      </p:grpSpPr>
      <p:sp>
        <p:nvSpPr>
          <p:cNvPr id="15" name="Espace réservé pour une image  2">
            <a:extLst>
              <a:ext uri="{FF2B5EF4-FFF2-40B4-BE49-F238E27FC236}">
                <a16:creationId xmlns:a16="http://schemas.microsoft.com/office/drawing/2014/main" id="{6FAD1E3E-5599-4855-8130-D4E378824462}"/>
              </a:ext>
            </a:extLst>
          </p:cNvPr>
          <p:cNvSpPr>
            <a:spLocks noGrp="1"/>
          </p:cNvSpPr>
          <p:nvPr>
            <p:ph type="pic" idx="14"/>
          </p:nvPr>
        </p:nvSpPr>
        <p:spPr>
          <a:xfrm>
            <a:off x="6945406" y="1513680"/>
            <a:ext cx="4377439" cy="3165896"/>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76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B19C6A84-6805-424B-9CB0-C2F5E39AD095}" type="datetime4">
              <a:rPr lang="fr-FR" smtClean="0"/>
              <a:t>7 mai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Réunion de Marché 23 septembre: Espaces Transactionnels</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14FEF8AE-852D-4D67-B2DF-EB296BAF5A78}"/>
              </a:ext>
            </a:extLst>
          </p:cNvPr>
          <p:cNvSpPr>
            <a:spLocks noGrp="1"/>
          </p:cNvSpPr>
          <p:nvPr>
            <p:ph type="title"/>
          </p:nvPr>
        </p:nvSpPr>
        <p:spPr/>
        <p:txBody>
          <a:bodyPr/>
          <a:lstStyle/>
          <a:p>
            <a:r>
              <a:rPr lang="fr-FR"/>
              <a:t>Modifiez le style du titre</a:t>
            </a:r>
          </a:p>
        </p:txBody>
      </p:sp>
      <p:sp>
        <p:nvSpPr>
          <p:cNvPr id="13" name="Espace réservé du texte 12">
            <a:extLst>
              <a:ext uri="{FF2B5EF4-FFF2-40B4-BE49-F238E27FC236}">
                <a16:creationId xmlns:a16="http://schemas.microsoft.com/office/drawing/2014/main" id="{46518E20-988A-46F9-8273-DC874CD2DD97}"/>
              </a:ext>
            </a:extLst>
          </p:cNvPr>
          <p:cNvSpPr>
            <a:spLocks noGrp="1" noChangeAspect="1"/>
          </p:cNvSpPr>
          <p:nvPr>
            <p:ph type="body" sz="quarter" idx="15" hasCustomPrompt="1"/>
          </p:nvPr>
        </p:nvSpPr>
        <p:spPr>
          <a:xfrm>
            <a:off x="8138689" y="3780766"/>
            <a:ext cx="3496306" cy="210737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chemeClr val="bg1"/>
          </a:solidFill>
          <a:ln w="15240">
            <a:solidFill>
              <a:schemeClr val="tx2"/>
            </a:solidFill>
          </a:ln>
        </p:spPr>
        <p:txBody>
          <a:bodyPr wrap="square" lIns="342000" tIns="252000" rIns="342000" bIns="25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p:txBody>
      </p:sp>
    </p:spTree>
    <p:extLst>
      <p:ext uri="{BB962C8B-B14F-4D97-AF65-F5344CB8AC3E}">
        <p14:creationId xmlns:p14="http://schemas.microsoft.com/office/powerpoint/2010/main" val="37868834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7 mai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Réunion de Marché 23 septembre: Espaces Transactionnels</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a:t>Modifier le texte du masque</a:t>
            </a:r>
          </a:p>
        </p:txBody>
      </p:sp>
    </p:spTree>
    <p:extLst>
      <p:ext uri="{BB962C8B-B14F-4D97-AF65-F5344CB8AC3E}">
        <p14:creationId xmlns:p14="http://schemas.microsoft.com/office/powerpoint/2010/main" val="40678931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7 mai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Réunion de Marché 23 septembre: Espaces Transactionnels</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152557396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hiffres clés avec aplat gris">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7 mai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4" name="Espace réservé du texte 23">
            <a:extLst>
              <a:ext uri="{FF2B5EF4-FFF2-40B4-BE49-F238E27FC236}">
                <a16:creationId xmlns:a16="http://schemas.microsoft.com/office/drawing/2014/main" id="{6E2D4FDB-D783-412B-9295-5544C396C8E1}"/>
              </a:ext>
            </a:extLst>
          </p:cNvPr>
          <p:cNvSpPr>
            <a:spLocks noGrp="1" noChangeAspect="1"/>
          </p:cNvSpPr>
          <p:nvPr>
            <p:ph type="body" sz="quarter" idx="13" hasCustomPrompt="1"/>
          </p:nvPr>
        </p:nvSpPr>
        <p:spPr>
          <a:xfrm>
            <a:off x="5292333" y="1847239"/>
            <a:ext cx="2023532" cy="17103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95000"/>
            </a:schemeClr>
          </a:solidFill>
          <a:ln w="3175">
            <a:noFill/>
          </a:ln>
        </p:spPr>
        <p:txBody>
          <a:bodyPr wrap="square" lIns="180000" tIns="180000" rIns="180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5" name="Espace réservé du texte 24">
            <a:extLst>
              <a:ext uri="{FF2B5EF4-FFF2-40B4-BE49-F238E27FC236}">
                <a16:creationId xmlns:a16="http://schemas.microsoft.com/office/drawing/2014/main" id="{F4C1017C-CD78-41B9-AE8E-395E32A4184C}"/>
              </a:ext>
            </a:extLst>
          </p:cNvPr>
          <p:cNvSpPr>
            <a:spLocks noGrp="1" noChangeAspect="1"/>
          </p:cNvSpPr>
          <p:nvPr>
            <p:ph type="body" sz="quarter" idx="16" hasCustomPrompt="1"/>
          </p:nvPr>
        </p:nvSpPr>
        <p:spPr>
          <a:xfrm>
            <a:off x="7319161" y="1847239"/>
            <a:ext cx="2101067" cy="1710348"/>
          </a:xfrm>
          <a:custGeom>
            <a:avLst/>
            <a:gdLst>
              <a:gd name="connsiteX0" fmla="*/ 0 w 2101067"/>
              <a:gd name="connsiteY0" fmla="*/ 0 h 1710348"/>
              <a:gd name="connsiteX1" fmla="*/ 931317 w 2101067"/>
              <a:gd name="connsiteY1" fmla="*/ 0 h 1710348"/>
              <a:gd name="connsiteX2" fmla="*/ 2026320 w 2101067"/>
              <a:gd name="connsiteY2" fmla="*/ 0 h 1710348"/>
              <a:gd name="connsiteX3" fmla="*/ 2030880 w 2101067"/>
              <a:gd name="connsiteY3" fmla="*/ 0 h 1710348"/>
              <a:gd name="connsiteX4" fmla="*/ 2033541 w 2101067"/>
              <a:gd name="connsiteY4" fmla="*/ 0 h 1710348"/>
              <a:gd name="connsiteX5" fmla="*/ 2033541 w 2101067"/>
              <a:gd name="connsiteY5" fmla="*/ 889001 h 1710348"/>
              <a:gd name="connsiteX6" fmla="*/ 2101067 w 2101067"/>
              <a:gd name="connsiteY6" fmla="*/ 889001 h 1710348"/>
              <a:gd name="connsiteX7" fmla="*/ 2101067 w 2101067"/>
              <a:gd name="connsiteY7" fmla="*/ 1710348 h 1710348"/>
              <a:gd name="connsiteX8" fmla="*/ 2033541 w 2101067"/>
              <a:gd name="connsiteY8" fmla="*/ 1710348 h 1710348"/>
              <a:gd name="connsiteX9" fmla="*/ 2026320 w 2101067"/>
              <a:gd name="connsiteY9" fmla="*/ 1710348 h 1710348"/>
              <a:gd name="connsiteX10" fmla="*/ 931317 w 2101067"/>
              <a:gd name="connsiteY10" fmla="*/ 1710348 h 1710348"/>
              <a:gd name="connsiteX11" fmla="*/ 70188 w 2101067"/>
              <a:gd name="connsiteY11" fmla="*/ 1710348 h 1710348"/>
              <a:gd name="connsiteX12" fmla="*/ 70188 w 2101067"/>
              <a:gd name="connsiteY12" fmla="*/ 821474 h 1710348"/>
              <a:gd name="connsiteX13" fmla="*/ 0 w 2101067"/>
              <a:gd name="connsiteY13"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1067" h="1710348">
                <a:moveTo>
                  <a:pt x="0" y="0"/>
                </a:moveTo>
                <a:lnTo>
                  <a:pt x="931317" y="0"/>
                </a:lnTo>
                <a:lnTo>
                  <a:pt x="2026320" y="0"/>
                </a:lnTo>
                <a:lnTo>
                  <a:pt x="2030880" y="0"/>
                </a:lnTo>
                <a:lnTo>
                  <a:pt x="2033541" y="0"/>
                </a:lnTo>
                <a:lnTo>
                  <a:pt x="2033541" y="889001"/>
                </a:lnTo>
                <a:lnTo>
                  <a:pt x="2101067" y="889001"/>
                </a:lnTo>
                <a:lnTo>
                  <a:pt x="2101067" y="1710348"/>
                </a:lnTo>
                <a:lnTo>
                  <a:pt x="2033541" y="1710348"/>
                </a:lnTo>
                <a:lnTo>
                  <a:pt x="2026320" y="1710348"/>
                </a:lnTo>
                <a:lnTo>
                  <a:pt x="931317"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6" name="Espace réservé du texte 25">
            <a:extLst>
              <a:ext uri="{FF2B5EF4-FFF2-40B4-BE49-F238E27FC236}">
                <a16:creationId xmlns:a16="http://schemas.microsoft.com/office/drawing/2014/main" id="{4DAFB4CE-E8C3-4430-9B94-C9DB692A5BC7}"/>
              </a:ext>
            </a:extLst>
          </p:cNvPr>
          <p:cNvSpPr>
            <a:spLocks noGrp="1" noChangeAspect="1"/>
          </p:cNvSpPr>
          <p:nvPr>
            <p:ph type="body" sz="quarter" idx="17" hasCustomPrompt="1"/>
          </p:nvPr>
        </p:nvSpPr>
        <p:spPr>
          <a:xfrm>
            <a:off x="9423525" y="1847239"/>
            <a:ext cx="2026319" cy="1710348"/>
          </a:xfrm>
          <a:custGeom>
            <a:avLst/>
            <a:gdLst>
              <a:gd name="connsiteX0" fmla="*/ 0 w 2026319"/>
              <a:gd name="connsiteY0" fmla="*/ 0 h 1710348"/>
              <a:gd name="connsiteX1" fmla="*/ 2026319 w 2026319"/>
              <a:gd name="connsiteY1" fmla="*/ 0 h 1710348"/>
              <a:gd name="connsiteX2" fmla="*/ 2026319 w 2026319"/>
              <a:gd name="connsiteY2" fmla="*/ 1710348 h 1710348"/>
              <a:gd name="connsiteX3" fmla="*/ 70188 w 2026319"/>
              <a:gd name="connsiteY3" fmla="*/ 1710348 h 1710348"/>
              <a:gd name="connsiteX4" fmla="*/ 70188 w 2026319"/>
              <a:gd name="connsiteY4" fmla="*/ 821474 h 1710348"/>
              <a:gd name="connsiteX5" fmla="*/ 0 w 2026319"/>
              <a:gd name="connsiteY5"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6319" h="1710348">
                <a:moveTo>
                  <a:pt x="0" y="0"/>
                </a:moveTo>
                <a:lnTo>
                  <a:pt x="2026319" y="0"/>
                </a:lnTo>
                <a:lnTo>
                  <a:pt x="2026319"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384753325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7 mai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9" name="Espace réservé du texte 18">
            <a:extLst>
              <a:ext uri="{FF2B5EF4-FFF2-40B4-BE49-F238E27FC236}">
                <a16:creationId xmlns:a16="http://schemas.microsoft.com/office/drawing/2014/main" id="{96E7308C-04C9-48C9-A1AA-CECB91DEC84F}"/>
              </a:ext>
            </a:extLst>
          </p:cNvPr>
          <p:cNvSpPr>
            <a:spLocks noGrp="1" noChangeAspect="1"/>
          </p:cNvSpPr>
          <p:nvPr>
            <p:ph type="body" sz="quarter" idx="13" hasCustomPrompt="1"/>
          </p:nvPr>
        </p:nvSpPr>
        <p:spPr>
          <a:xfrm>
            <a:off x="508636" y="2175987"/>
            <a:ext cx="5594158" cy="2982754"/>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0" name="Espace réservé du texte 19">
            <a:extLst>
              <a:ext uri="{FF2B5EF4-FFF2-40B4-BE49-F238E27FC236}">
                <a16:creationId xmlns:a16="http://schemas.microsoft.com/office/drawing/2014/main" id="{7B3AFC8C-852A-45CE-9871-A2C31B552FB4}"/>
              </a:ext>
            </a:extLst>
          </p:cNvPr>
          <p:cNvSpPr>
            <a:spLocks noGrp="1" noChangeAspect="1"/>
          </p:cNvSpPr>
          <p:nvPr>
            <p:ph type="body" sz="quarter" idx="14" hasCustomPrompt="1"/>
          </p:nvPr>
        </p:nvSpPr>
        <p:spPr>
          <a:xfrm>
            <a:off x="6118225" y="2175987"/>
            <a:ext cx="5565074" cy="2984401"/>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a:moveTo>
                  <a:pt x="80490" y="0"/>
                </a:moveTo>
                <a:lnTo>
                  <a:pt x="5565074" y="0"/>
                </a:lnTo>
                <a:lnTo>
                  <a:pt x="5565074" y="2984401"/>
                </a:lnTo>
                <a:lnTo>
                  <a:pt x="0" y="2984401"/>
                </a:lnTo>
                <a:lnTo>
                  <a:pt x="0" y="1532383"/>
                </a:lnTo>
                <a:lnTo>
                  <a:pt x="80490" y="1532383"/>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2834454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7 mai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75985353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 encadrés avec aplat gris + 2 encadrés avec contour rouge">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7 mai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352759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A3B8A4E4-F615-4DF5-BE05-8D9DD94167B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3079376" y="1929653"/>
            <a:ext cx="6033248" cy="2998694"/>
          </a:xfrm>
          <a:prstGeom prst="rect">
            <a:avLst/>
          </a:prstGeom>
        </p:spPr>
      </p:pic>
    </p:spTree>
    <p:extLst>
      <p:ext uri="{BB962C8B-B14F-4D97-AF65-F5344CB8AC3E}">
        <p14:creationId xmlns:p14="http://schemas.microsoft.com/office/powerpoint/2010/main" val="4591096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6" name="Image 5">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9" name="Connecteur droit 8">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14" name="Image 13">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spTree>
    <p:extLst>
      <p:ext uri="{BB962C8B-B14F-4D97-AF65-F5344CB8AC3E}">
        <p14:creationId xmlns:p14="http://schemas.microsoft.com/office/powerpoint/2010/main" val="381519384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15" b="0" i="0" baseline="0">
                <a:solidFill>
                  <a:srgbClr val="B24388"/>
                </a:solidFill>
                <a:latin typeface="Montserrat SemiBold" panose="00000700000000000000" pitchFamily="50" charset="0"/>
              </a:defRPr>
            </a:lvl1pPr>
            <a:lvl2pPr marL="604187" indent="0">
              <a:buNone/>
              <a:defRPr sz="1586" b="0">
                <a:solidFill>
                  <a:schemeClr val="bg1"/>
                </a:solidFill>
              </a:defRPr>
            </a:lvl2pPr>
            <a:lvl3pPr marL="1208370" indent="0">
              <a:buNone/>
              <a:defRPr sz="1586" b="0">
                <a:solidFill>
                  <a:schemeClr val="bg1"/>
                </a:solidFill>
              </a:defRPr>
            </a:lvl3pPr>
            <a:lvl4pPr marL="1812557" indent="0">
              <a:buNone/>
              <a:defRPr sz="1586" b="0">
                <a:solidFill>
                  <a:schemeClr val="bg1"/>
                </a:solidFill>
              </a:defRPr>
            </a:lvl4pPr>
            <a:lvl5pPr marL="2416745" indent="0">
              <a:buNone/>
              <a:defRPr sz="1586"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92"/>
            <a:ext cx="10273141" cy="49500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0153473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5EB3C35-A57E-4BF2-83A8-C6BE5EA75B73}"/>
              </a:ext>
            </a:extLst>
          </p:cNvPr>
          <p:cNvSpPr/>
          <p:nvPr userDrawn="1"/>
        </p:nvSpPr>
        <p:spPr>
          <a:xfrm>
            <a:off x="-122" y="-78569"/>
            <a:ext cx="1222887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B350047-3238-4DB6-8374-C01352B549A0}"/>
              </a:ext>
            </a:extLst>
          </p:cNvPr>
          <p:cNvSpPr>
            <a:spLocks noGrp="1"/>
          </p:cNvSpPr>
          <p:nvPr>
            <p:ph type="ctrTitle"/>
          </p:nvPr>
        </p:nvSpPr>
        <p:spPr>
          <a:xfrm>
            <a:off x="554131" y="2037084"/>
            <a:ext cx="4344440" cy="1655762"/>
          </a:xfrm>
        </p:spPr>
        <p:txBody>
          <a:bodyPr lIns="0" tIns="0" rIns="0" bIns="0" anchor="ctr"/>
          <a:lstStyle>
            <a:lvl1pPr algn="l">
              <a:lnSpc>
                <a:spcPct val="90000"/>
              </a:lnSpc>
              <a:defRPr sz="3200"/>
            </a:lvl1pPr>
          </a:lstStyle>
          <a:p>
            <a:r>
              <a:rPr lang="fr-FR"/>
              <a:t>Modifiez le style du titre</a:t>
            </a:r>
            <a:endParaRPr lang="en-GB"/>
          </a:p>
        </p:txBody>
      </p:sp>
      <p:sp>
        <p:nvSpPr>
          <p:cNvPr id="3" name="Subtitle 2">
            <a:extLst>
              <a:ext uri="{FF2B5EF4-FFF2-40B4-BE49-F238E27FC236}">
                <a16:creationId xmlns:a16="http://schemas.microsoft.com/office/drawing/2014/main" id="{08D9BFB5-013D-4E71-9930-38BB12BE6165}"/>
              </a:ext>
            </a:extLst>
          </p:cNvPr>
          <p:cNvSpPr>
            <a:spLocks noGrp="1"/>
          </p:cNvSpPr>
          <p:nvPr>
            <p:ph type="subTitle" idx="1"/>
          </p:nvPr>
        </p:nvSpPr>
        <p:spPr>
          <a:xfrm>
            <a:off x="567194" y="3768634"/>
            <a:ext cx="4344440" cy="901337"/>
          </a:xfrm>
        </p:spPr>
        <p:txBody>
          <a:bodyPr>
            <a:normAutofit/>
          </a:bodyPr>
          <a:lstStyle>
            <a:lvl1pPr marL="0" indent="0" algn="l">
              <a:spcAft>
                <a:spcPts val="0"/>
              </a:spcAft>
              <a:buNone/>
              <a:defRPr sz="1600" b="1">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GB"/>
          </a:p>
        </p:txBody>
      </p:sp>
      <p:sp>
        <p:nvSpPr>
          <p:cNvPr id="13" name="Text Placeholder 6">
            <a:extLst>
              <a:ext uri="{FF2B5EF4-FFF2-40B4-BE49-F238E27FC236}">
                <a16:creationId xmlns:a16="http://schemas.microsoft.com/office/drawing/2014/main" id="{8C7C8E17-98E3-47E1-B204-EF651EAE0E88}"/>
              </a:ext>
            </a:extLst>
          </p:cNvPr>
          <p:cNvSpPr>
            <a:spLocks noGrp="1"/>
          </p:cNvSpPr>
          <p:nvPr>
            <p:ph type="body" sz="quarter" idx="13" hasCustomPrompt="1"/>
          </p:nvPr>
        </p:nvSpPr>
        <p:spPr>
          <a:xfrm>
            <a:off x="553232" y="6112010"/>
            <a:ext cx="4381500" cy="312152"/>
          </a:xfrm>
        </p:spPr>
        <p:txBody>
          <a:bodyPr anchor="ctr">
            <a:noAutofit/>
          </a:bodyPr>
          <a:lstStyle>
            <a:lvl1pPr>
              <a:defRPr sz="1000" b="0">
                <a:solidFill>
                  <a:schemeClr val="accent1"/>
                </a:solidFill>
                <a:latin typeface="+mj-lt"/>
              </a:defRPr>
            </a:lvl1pPr>
          </a:lstStyle>
          <a:p>
            <a:pPr lvl="0"/>
            <a:r>
              <a:rPr lang="en-GB" sz="1200" b="1"/>
              <a:t>Building better payments every day</a:t>
            </a:r>
            <a:endParaRPr lang="en-GB"/>
          </a:p>
        </p:txBody>
      </p:sp>
      <p:pic>
        <p:nvPicPr>
          <p:cNvPr id="10" name="Picture 9">
            <a:extLst>
              <a:ext uri="{FF2B5EF4-FFF2-40B4-BE49-F238E27FC236}">
                <a16:creationId xmlns:a16="http://schemas.microsoft.com/office/drawing/2014/main" id="{2BF4EC0F-9A29-4B95-85E7-D3F8C1E847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07372" y="6098327"/>
            <a:ext cx="1622667" cy="317926"/>
          </a:xfrm>
          <a:prstGeom prst="rect">
            <a:avLst/>
          </a:prstGeom>
        </p:spPr>
      </p:pic>
      <p:pic>
        <p:nvPicPr>
          <p:cNvPr id="8" name="Picture 8">
            <a:extLst>
              <a:ext uri="{FF2B5EF4-FFF2-40B4-BE49-F238E27FC236}">
                <a16:creationId xmlns:a16="http://schemas.microsoft.com/office/drawing/2014/main" id="{7B736506-5EB1-43A6-8F24-DEC4404708C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74059" y="387074"/>
            <a:ext cx="2477784" cy="809352"/>
          </a:xfrm>
          <a:prstGeom prst="rect">
            <a:avLst/>
          </a:prstGeom>
        </p:spPr>
      </p:pic>
    </p:spTree>
    <p:extLst>
      <p:ext uri="{BB962C8B-B14F-4D97-AF65-F5344CB8AC3E}">
        <p14:creationId xmlns:p14="http://schemas.microsoft.com/office/powerpoint/2010/main" val="2898062329"/>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335360" y="596686"/>
            <a:ext cx="2592288" cy="1541135"/>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p:nvPr>
        </p:nvSpPr>
        <p:spPr>
          <a:xfrm>
            <a:off x="335360" y="2263701"/>
            <a:ext cx="2591992" cy="1741363"/>
          </a:xfrm>
        </p:spPr>
        <p:txBody>
          <a:bodyPr lIns="0" tIns="0" rIns="0" bIns="0">
            <a:normAutofit/>
          </a:bodyPr>
          <a:lstStyle>
            <a:lvl1pPr marL="0" indent="0" algn="r">
              <a:buNone/>
              <a:defRPr sz="2133" b="0" i="1" baseline="0">
                <a:solidFill>
                  <a:schemeClr val="accent2">
                    <a:lumMod val="75000"/>
                  </a:schemeClr>
                </a:solidFil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Modifiez les styles du texte du masque</a:t>
            </a:r>
          </a:p>
        </p:txBody>
      </p:sp>
    </p:spTree>
    <p:extLst>
      <p:ext uri="{BB962C8B-B14F-4D97-AF65-F5344CB8AC3E}">
        <p14:creationId xmlns:p14="http://schemas.microsoft.com/office/powerpoint/2010/main" val="160243931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userDrawn="1">
  <p:cSld name="5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2"/>
            <a:ext cx="10036469" cy="492443"/>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650979" y="6226964"/>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pic>
        <p:nvPicPr>
          <p:cNvPr id="22" name="Image 21"/>
          <p:cNvPicPr>
            <a:picLocks noChangeAspect="1"/>
          </p:cNvPicPr>
          <p:nvPr userDrawn="1"/>
        </p:nvPicPr>
        <p:blipFill>
          <a:blip r:embed="rId4"/>
          <a:stretch>
            <a:fillRect/>
          </a:stretch>
        </p:blipFill>
        <p:spPr>
          <a:xfrm>
            <a:off x="192000" y="480000"/>
            <a:ext cx="4992000" cy="1030475"/>
          </a:xfrm>
          <a:prstGeom prst="rect">
            <a:avLst/>
          </a:prstGeom>
        </p:spPr>
      </p:pic>
      <p:sp>
        <p:nvSpPr>
          <p:cNvPr id="23" name="Espace réservé du texte 52"/>
          <p:cNvSpPr>
            <a:spLocks noGrp="1"/>
          </p:cNvSpPr>
          <p:nvPr>
            <p:ph type="body" sz="quarter" idx="12" hasCustomPrompt="1"/>
          </p:nvPr>
        </p:nvSpPr>
        <p:spPr>
          <a:xfrm>
            <a:off x="8400257" y="551549"/>
            <a:ext cx="3305007" cy="432048"/>
          </a:xfrm>
          <a:prstGeom prst="rect">
            <a:avLst/>
          </a:prstGeom>
          <a:noFill/>
        </p:spPr>
        <p:txBody>
          <a:bodyPr lIns="0" tIns="0" rIns="0" bIns="0" anchor="ctr" anchorCtr="0">
            <a:normAutofit/>
          </a:bodyPr>
          <a:lstStyle>
            <a:lvl1pPr marL="0" indent="0" algn="r">
              <a:buNone/>
              <a:defRPr sz="1867" b="1" baseline="0">
                <a:solidFill>
                  <a:schemeClr val="accent2"/>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l’entreprise</a:t>
            </a:r>
          </a:p>
        </p:txBody>
      </p:sp>
      <p:sp>
        <p:nvSpPr>
          <p:cNvPr id="24" name="Espace réservé du texte 52"/>
          <p:cNvSpPr>
            <a:spLocks noGrp="1"/>
          </p:cNvSpPr>
          <p:nvPr>
            <p:ph type="body" sz="quarter" idx="14" hasCustomPrompt="1"/>
          </p:nvPr>
        </p:nvSpPr>
        <p:spPr>
          <a:xfrm>
            <a:off x="8400257" y="853897"/>
            <a:ext cx="3305007" cy="432048"/>
          </a:xfrm>
          <a:prstGeom prst="rect">
            <a:avLst/>
          </a:prstGeom>
          <a:noFill/>
        </p:spPr>
        <p:txBody>
          <a:bodyPr lIns="0" tIns="0" rIns="0" bIns="0" anchor="ctr" anchorCtr="0"/>
          <a:lstStyle>
            <a:lvl1pPr marL="0" indent="0" algn="r">
              <a:buNone/>
              <a:defRPr sz="1600" b="0" baseline="0">
                <a:solidFill>
                  <a:schemeClr val="accent2"/>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24398328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mj-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5"/>
            <a:ext cx="10036469" cy="492443"/>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0"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00A193"/>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11" name="Image 10"/>
          <p:cNvPicPr>
            <a:picLocks noChangeAspect="1"/>
          </p:cNvPicPr>
          <p:nvPr userDrawn="1"/>
        </p:nvPicPr>
        <p:blipFill>
          <a:blip r:embed="rId4"/>
          <a:stretch>
            <a:fillRect/>
          </a:stretch>
        </p:blipFill>
        <p:spPr>
          <a:xfrm>
            <a:off x="7680000" y="5760000"/>
            <a:ext cx="4416000" cy="911573"/>
          </a:xfrm>
          <a:prstGeom prst="rect">
            <a:avLst/>
          </a:prstGeom>
        </p:spPr>
      </p:pic>
    </p:spTree>
    <p:extLst>
      <p:ext uri="{BB962C8B-B14F-4D97-AF65-F5344CB8AC3E}">
        <p14:creationId xmlns:p14="http://schemas.microsoft.com/office/powerpoint/2010/main" val="240080026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SLIDE INTERIEURE - VIERGE">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7D61AC9C-8878-4DA9-995C-828C9D6286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4517" y="6039853"/>
            <a:ext cx="490177" cy="709743"/>
          </a:xfrm>
          <a:prstGeom prst="rect">
            <a:avLst/>
          </a:prstGeom>
        </p:spPr>
      </p:pic>
      <p:pic>
        <p:nvPicPr>
          <p:cNvPr id="8" name="Image 7" descr="Une image contenant texte&#10;&#10;Description générée automatiquement">
            <a:extLst>
              <a:ext uri="{FF2B5EF4-FFF2-40B4-BE49-F238E27FC236}">
                <a16:creationId xmlns:a16="http://schemas.microsoft.com/office/drawing/2014/main" id="{D235A205-AA37-4BAA-B5D1-79E4137BAC2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94944" y="6210367"/>
            <a:ext cx="1566900" cy="537162"/>
          </a:xfrm>
          <a:prstGeom prst="rect">
            <a:avLst/>
          </a:prstGeom>
        </p:spPr>
      </p:pic>
      <p:sp>
        <p:nvSpPr>
          <p:cNvPr id="9" name="Espace réservé du texte 17">
            <a:extLst>
              <a:ext uri="{FF2B5EF4-FFF2-40B4-BE49-F238E27FC236}">
                <a16:creationId xmlns:a16="http://schemas.microsoft.com/office/drawing/2014/main" id="{F6D9F847-B757-4FC9-ACAA-DAE099BF56D4}"/>
              </a:ext>
            </a:extLst>
          </p:cNvPr>
          <p:cNvSpPr>
            <a:spLocks noGrp="1"/>
          </p:cNvSpPr>
          <p:nvPr>
            <p:ph type="body" sz="quarter" idx="14" hasCustomPrompt="1"/>
          </p:nvPr>
        </p:nvSpPr>
        <p:spPr>
          <a:xfrm>
            <a:off x="214517" y="905467"/>
            <a:ext cx="11540622" cy="392136"/>
          </a:xfrm>
        </p:spPr>
        <p:txBody>
          <a:bodyPr>
            <a:normAutofit/>
          </a:bodyPr>
          <a:lstStyle>
            <a:lvl1pPr marL="0" indent="0">
              <a:buNone/>
              <a:defRPr sz="2000">
                <a:solidFill>
                  <a:srgbClr val="192A6B"/>
                </a:solidFill>
              </a:defRPr>
            </a:lvl1pPr>
          </a:lstStyle>
          <a:p>
            <a:pPr lvl="0"/>
            <a:r>
              <a:rPr lang="fr-FR"/>
              <a:t>POINT N°1 – Gill Sans Std 20pt</a:t>
            </a:r>
          </a:p>
        </p:txBody>
      </p:sp>
      <p:sp>
        <p:nvSpPr>
          <p:cNvPr id="14" name="Espace réservé du texte 17">
            <a:extLst>
              <a:ext uri="{FF2B5EF4-FFF2-40B4-BE49-F238E27FC236}">
                <a16:creationId xmlns:a16="http://schemas.microsoft.com/office/drawing/2014/main" id="{42FDC515-1154-4781-8F59-52E83E7CCD65}"/>
              </a:ext>
            </a:extLst>
          </p:cNvPr>
          <p:cNvSpPr>
            <a:spLocks noGrp="1"/>
          </p:cNvSpPr>
          <p:nvPr>
            <p:ph type="body" sz="quarter" idx="19" hasCustomPrompt="1"/>
          </p:nvPr>
        </p:nvSpPr>
        <p:spPr>
          <a:xfrm>
            <a:off x="215948" y="1457111"/>
            <a:ext cx="11540622" cy="1137459"/>
          </a:xfrm>
        </p:spPr>
        <p:txBody>
          <a:bodyPr>
            <a:normAutofit/>
          </a:bodyPr>
          <a:lstStyle>
            <a:lvl1pPr marL="0" indent="0">
              <a:buNone/>
              <a:defRPr sz="1400">
                <a:solidFill>
                  <a:srgbClr val="192A6B"/>
                </a:solidFill>
              </a:defRPr>
            </a:lvl1pPr>
          </a:lstStyle>
          <a:p>
            <a:pPr lvl="0"/>
            <a:r>
              <a:rPr lang="fr-FR"/>
              <a:t>Texte – Gill Sans Std 14pt</a:t>
            </a:r>
          </a:p>
        </p:txBody>
      </p:sp>
      <p:sp>
        <p:nvSpPr>
          <p:cNvPr id="16" name="Espace réservé du texte 7">
            <a:extLst>
              <a:ext uri="{FF2B5EF4-FFF2-40B4-BE49-F238E27FC236}">
                <a16:creationId xmlns:a16="http://schemas.microsoft.com/office/drawing/2014/main" id="{4356F6C9-E0E9-4D1B-83BC-EDFC7EEE6575}"/>
              </a:ext>
            </a:extLst>
          </p:cNvPr>
          <p:cNvSpPr>
            <a:spLocks noGrp="1"/>
          </p:cNvSpPr>
          <p:nvPr>
            <p:ph type="body" sz="quarter" idx="13" hasCustomPrompt="1"/>
          </p:nvPr>
        </p:nvSpPr>
        <p:spPr>
          <a:xfrm>
            <a:off x="215208" y="190433"/>
            <a:ext cx="11540671" cy="555526"/>
          </a:xfrm>
        </p:spPr>
        <p:txBody>
          <a:bodyPr/>
          <a:lstStyle>
            <a:lvl1pPr marL="0" indent="0">
              <a:buNone/>
              <a:defRPr b="1">
                <a:solidFill>
                  <a:srgbClr val="192A6B"/>
                </a:solidFill>
              </a:defRPr>
            </a:lvl1pPr>
          </a:lstStyle>
          <a:p>
            <a:pPr lvl="0"/>
            <a:r>
              <a:rPr lang="fr-FR"/>
              <a:t>TITRE DE LA PARTIE – Slide vierge</a:t>
            </a:r>
          </a:p>
        </p:txBody>
      </p:sp>
      <p:sp>
        <p:nvSpPr>
          <p:cNvPr id="17" name="Rectangle 16">
            <a:extLst>
              <a:ext uri="{FF2B5EF4-FFF2-40B4-BE49-F238E27FC236}">
                <a16:creationId xmlns:a16="http://schemas.microsoft.com/office/drawing/2014/main" id="{C192B0DF-FA6D-4EB5-B5A8-6CC596EB83EB}"/>
              </a:ext>
            </a:extLst>
          </p:cNvPr>
          <p:cNvSpPr/>
          <p:nvPr userDrawn="1"/>
        </p:nvSpPr>
        <p:spPr>
          <a:xfrm>
            <a:off x="-1423851" y="600893"/>
            <a:ext cx="1254034" cy="1254034"/>
          </a:xfrm>
          <a:prstGeom prst="rect">
            <a:avLst/>
          </a:prstGeom>
          <a:solidFill>
            <a:srgbClr val="192A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00A368F4-23AF-4734-9A0A-043875AE0F56}"/>
              </a:ext>
            </a:extLst>
          </p:cNvPr>
          <p:cNvSpPr/>
          <p:nvPr userDrawn="1"/>
        </p:nvSpPr>
        <p:spPr>
          <a:xfrm>
            <a:off x="-1423851" y="2075816"/>
            <a:ext cx="1254034" cy="1254034"/>
          </a:xfrm>
          <a:prstGeom prst="rect">
            <a:avLst/>
          </a:prstGeom>
          <a:solidFill>
            <a:srgbClr val="00C1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8F40438E-4C4C-47C3-A9BF-C7C2004D4BCD}"/>
              </a:ext>
            </a:extLst>
          </p:cNvPr>
          <p:cNvSpPr/>
          <p:nvPr userDrawn="1"/>
        </p:nvSpPr>
        <p:spPr>
          <a:xfrm>
            <a:off x="-1423851" y="3550739"/>
            <a:ext cx="1254034" cy="1254034"/>
          </a:xfrm>
          <a:prstGeom prst="rect">
            <a:avLst/>
          </a:prstGeom>
          <a:solidFill>
            <a:srgbClr val="AD32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611B3400-9433-4B99-BA8D-058E17D803C2}"/>
              </a:ext>
            </a:extLst>
          </p:cNvPr>
          <p:cNvSpPr/>
          <p:nvPr userDrawn="1"/>
        </p:nvSpPr>
        <p:spPr>
          <a:xfrm>
            <a:off x="-1423851" y="5025662"/>
            <a:ext cx="1254034" cy="125403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D0D3D2BB-16C0-4150-AC6A-70CCA96BBDE8}"/>
              </a:ext>
            </a:extLst>
          </p:cNvPr>
          <p:cNvSpPr txBox="1"/>
          <p:nvPr userDrawn="1"/>
        </p:nvSpPr>
        <p:spPr>
          <a:xfrm>
            <a:off x="9698477" y="6394724"/>
            <a:ext cx="490177" cy="246221"/>
          </a:xfrm>
          <a:prstGeom prst="rect">
            <a:avLst/>
          </a:prstGeom>
          <a:noFill/>
        </p:spPr>
        <p:txBody>
          <a:bodyPr wrap="square" rtlCol="0">
            <a:spAutoFit/>
          </a:bodyPr>
          <a:lstStyle/>
          <a:p>
            <a:pPr algn="ctr"/>
            <a:fld id="{6DC96334-262C-495E-92B4-8283AA2F079D}" type="slidenum">
              <a:rPr lang="fr-FR" sz="1000" smtClean="0">
                <a:solidFill>
                  <a:srgbClr val="192A6B"/>
                </a:solidFill>
              </a:rPr>
              <a:t>‹N°›</a:t>
            </a:fld>
            <a:endParaRPr lang="fr-FR" sz="1000">
              <a:solidFill>
                <a:srgbClr val="192A6B"/>
              </a:solidFill>
            </a:endParaRPr>
          </a:p>
        </p:txBody>
      </p:sp>
      <p:cxnSp>
        <p:nvCxnSpPr>
          <p:cNvPr id="21" name="Connecteur droit 20">
            <a:extLst>
              <a:ext uri="{FF2B5EF4-FFF2-40B4-BE49-F238E27FC236}">
                <a16:creationId xmlns:a16="http://schemas.microsoft.com/office/drawing/2014/main" id="{44F579F8-74AD-49F7-B2C8-41C6989790E6}"/>
              </a:ext>
            </a:extLst>
          </p:cNvPr>
          <p:cNvCxnSpPr/>
          <p:nvPr userDrawn="1"/>
        </p:nvCxnSpPr>
        <p:spPr>
          <a:xfrm>
            <a:off x="309437" y="600002"/>
            <a:ext cx="10867495" cy="0"/>
          </a:xfrm>
          <a:prstGeom prst="line">
            <a:avLst/>
          </a:prstGeom>
          <a:ln w="38100" cap="rnd">
            <a:solidFill>
              <a:srgbClr val="00C1F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2062119"/>
      </p:ext>
    </p:extLst>
  </p:cSld>
  <p:clrMapOvr>
    <a:masterClrMapping/>
  </p:clrMapOvr>
  <p:hf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1 colonne">
    <p:spTree>
      <p:nvGrpSpPr>
        <p:cNvPr id="1" name=""/>
        <p:cNvGrpSpPr/>
        <p:nvPr/>
      </p:nvGrpSpPr>
      <p:grpSpPr>
        <a:xfrm>
          <a:off x="0" y="0"/>
          <a:ext cx="0" cy="0"/>
          <a:chOff x="0" y="0"/>
          <a:chExt cx="0" cy="0"/>
        </a:xfrm>
      </p:grpSpPr>
      <p:sp>
        <p:nvSpPr>
          <p:cNvPr id="5" name="Espace réservé du titre 9"/>
          <p:cNvSpPr>
            <a:spLocks noGrp="1"/>
          </p:cNvSpPr>
          <p:nvPr>
            <p:ph type="title"/>
          </p:nvPr>
        </p:nvSpPr>
        <p:spPr>
          <a:xfrm>
            <a:off x="1083733" y="116419"/>
            <a:ext cx="10916427" cy="528272"/>
          </a:xfrm>
          <a:prstGeom prst="rect">
            <a:avLst/>
          </a:prstGeom>
        </p:spPr>
        <p:txBody>
          <a:bodyPr vert="horz" lIns="0" tIns="45720" rIns="0" bIns="45720" rtlCol="0" anchor="t" anchorCtr="0">
            <a:normAutofit/>
          </a:bodyPr>
          <a:lstStyle>
            <a:lvl1pPr>
              <a:defRPr sz="2667"/>
            </a:lvl1pPr>
          </a:lstStyle>
          <a:p>
            <a:r>
              <a:rPr lang="fr-FR"/>
              <a:t>Modifiez le style du titre</a:t>
            </a:r>
          </a:p>
        </p:txBody>
      </p:sp>
      <p:sp>
        <p:nvSpPr>
          <p:cNvPr id="7" name="Espace réservé du texte 52"/>
          <p:cNvSpPr>
            <a:spLocks noGrp="1"/>
          </p:cNvSpPr>
          <p:nvPr>
            <p:ph type="body" sz="quarter" idx="12" hasCustomPrompt="1"/>
          </p:nvPr>
        </p:nvSpPr>
        <p:spPr>
          <a:xfrm>
            <a:off x="1083731" y="596902"/>
            <a:ext cx="10916428" cy="287865"/>
          </a:xfrm>
          <a:prstGeom prst="rect">
            <a:avLst/>
          </a:prstGeom>
        </p:spPr>
        <p:txBody>
          <a:bodyPr lIns="0" tIns="0" rIns="0" bIns="0">
            <a:normAutofit/>
          </a:bodyPr>
          <a:lstStyle>
            <a:lvl1pPr marL="0" indent="0" algn="l">
              <a:buNone/>
              <a:defRPr sz="1867" b="0" i="0" baseline="0">
                <a:solidFill>
                  <a:srgbClr val="4D6995"/>
                </a:solidFil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Sous titre de la slide</a:t>
            </a:r>
          </a:p>
        </p:txBody>
      </p:sp>
      <p:sp>
        <p:nvSpPr>
          <p:cNvPr id="10" name="Espace réservé du contenu 7"/>
          <p:cNvSpPr>
            <a:spLocks noGrp="1"/>
          </p:cNvSpPr>
          <p:nvPr>
            <p:ph sz="quarter" idx="13"/>
          </p:nvPr>
        </p:nvSpPr>
        <p:spPr>
          <a:xfrm>
            <a:off x="814917" y="1076739"/>
            <a:ext cx="11184000" cy="5184576"/>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98494921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5"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40041144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userDrawn="1">
  <p:cSld name="7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1"/>
            <a:ext cx="10036469" cy="492443"/>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650979" y="6226964"/>
            <a:ext cx="1479037" cy="184665"/>
          </a:xfr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mj-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grpSp>
        <p:nvGrpSpPr>
          <p:cNvPr id="35" name="Groupe 34"/>
          <p:cNvGrpSpPr/>
          <p:nvPr userDrawn="1"/>
        </p:nvGrpSpPr>
        <p:grpSpPr>
          <a:xfrm>
            <a:off x="385236" y="584202"/>
            <a:ext cx="4560000" cy="492844"/>
            <a:chOff x="288926" y="438151"/>
            <a:chExt cx="4284661" cy="444500"/>
          </a:xfrm>
        </p:grpSpPr>
        <p:sp>
          <p:nvSpPr>
            <p:cNvPr id="5"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134389578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userDrawn="1">
  <p:cSld name="4_Titre">
    <p:spTree>
      <p:nvGrpSpPr>
        <p:cNvPr id="1" name="Shape 8"/>
        <p:cNvGrpSpPr/>
        <p:nvPr/>
      </p:nvGrpSpPr>
      <p:grpSpPr>
        <a:xfrm>
          <a:off x="0" y="0"/>
          <a:ext cx="0" cy="0"/>
          <a:chOff x="0" y="0"/>
          <a:chExt cx="0" cy="0"/>
        </a:xfrm>
      </p:grpSpPr>
    </p:spTree>
    <p:extLst>
      <p:ext uri="{BB962C8B-B14F-4D97-AF65-F5344CB8AC3E}">
        <p14:creationId xmlns:p14="http://schemas.microsoft.com/office/powerpoint/2010/main" val="236677235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691292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4927107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3"/>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0"/>
              </a:spcBef>
              <a:spcAft>
                <a:spcPts val="0"/>
              </a:spcAft>
              <a:buSzPts val="1400"/>
              <a:buChar char="○"/>
              <a:defRPr/>
            </a:lvl2pPr>
            <a:lvl3pPr marL="1828754" lvl="2" indent="-423323" algn="l">
              <a:lnSpc>
                <a:spcPct val="115000"/>
              </a:lnSpc>
              <a:spcBef>
                <a:spcPts val="0"/>
              </a:spcBef>
              <a:spcAft>
                <a:spcPts val="0"/>
              </a:spcAft>
              <a:buSzPts val="1400"/>
              <a:buChar char="■"/>
              <a:defRPr/>
            </a:lvl3pPr>
            <a:lvl4pPr marL="2438339" lvl="3" indent="-423323" algn="l">
              <a:lnSpc>
                <a:spcPct val="115000"/>
              </a:lnSpc>
              <a:spcBef>
                <a:spcPts val="0"/>
              </a:spcBef>
              <a:spcAft>
                <a:spcPts val="0"/>
              </a:spcAft>
              <a:buSzPts val="1400"/>
              <a:buChar char="●"/>
              <a:defRPr/>
            </a:lvl4pPr>
            <a:lvl5pPr marL="3047924" lvl="4" indent="-423323" algn="l">
              <a:lnSpc>
                <a:spcPct val="115000"/>
              </a:lnSpc>
              <a:spcBef>
                <a:spcPts val="0"/>
              </a:spcBef>
              <a:spcAft>
                <a:spcPts val="0"/>
              </a:spcAft>
              <a:buSzPts val="1400"/>
              <a:buChar char="○"/>
              <a:defRPr/>
            </a:lvl5pPr>
            <a:lvl6pPr marL="3657509" lvl="5" indent="-423323" algn="l">
              <a:lnSpc>
                <a:spcPct val="115000"/>
              </a:lnSpc>
              <a:spcBef>
                <a:spcPts val="0"/>
              </a:spcBef>
              <a:spcAft>
                <a:spcPts val="0"/>
              </a:spcAft>
              <a:buSzPts val="1400"/>
              <a:buChar char="■"/>
              <a:defRPr/>
            </a:lvl6pPr>
            <a:lvl7pPr marL="4267093" lvl="6" indent="-423323" algn="l">
              <a:lnSpc>
                <a:spcPct val="115000"/>
              </a:lnSpc>
              <a:spcBef>
                <a:spcPts val="0"/>
              </a:spcBef>
              <a:spcAft>
                <a:spcPts val="0"/>
              </a:spcAft>
              <a:buSzPts val="1400"/>
              <a:buChar char="●"/>
              <a:defRPr/>
            </a:lvl7pPr>
            <a:lvl8pPr marL="4876678" lvl="7" indent="-423323" algn="l">
              <a:lnSpc>
                <a:spcPct val="115000"/>
              </a:lnSpc>
              <a:spcBef>
                <a:spcPts val="0"/>
              </a:spcBef>
              <a:spcAft>
                <a:spcPts val="0"/>
              </a:spcAft>
              <a:buSzPts val="1400"/>
              <a:buChar char="○"/>
              <a:defRPr/>
            </a:lvl8pPr>
            <a:lvl9pPr marL="5486263" lvl="8" indent="-423323" algn="l">
              <a:lnSpc>
                <a:spcPct val="115000"/>
              </a:lnSpc>
              <a:spcBef>
                <a:spcPts val="0"/>
              </a:spcBef>
              <a:spcAft>
                <a:spcPts val="0"/>
              </a:spcAft>
              <a:buSzPts val="1400"/>
              <a:buChar char="■"/>
              <a:defRPr/>
            </a:lvl9pPr>
          </a:lstStyle>
          <a:p>
            <a:endParaRPr/>
          </a:p>
        </p:txBody>
      </p:sp>
      <p:sp>
        <p:nvSpPr>
          <p:cNvPr id="16" name="Google Shape;16;p3"/>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fr-FR" smtClean="0"/>
              <a:pPr/>
              <a:t>‹N°›</a:t>
            </a:fld>
            <a:endParaRPr lang="fr-FR"/>
          </a:p>
        </p:txBody>
      </p:sp>
    </p:spTree>
    <p:extLst>
      <p:ext uri="{BB962C8B-B14F-4D97-AF65-F5344CB8AC3E}">
        <p14:creationId xmlns:p14="http://schemas.microsoft.com/office/powerpoint/2010/main" val="83983731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userDrawn="1">
  <p:cSld name="Couverture 1_JO">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7783967D-4420-F344-9EA8-8E73E7E58A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29"/>
            <a:ext cx="5342420" cy="6858000"/>
          </a:xfrm>
          <a:prstGeom prst="rect">
            <a:avLst/>
          </a:prstGeom>
        </p:spPr>
      </p:pic>
      <p:cxnSp>
        <p:nvCxnSpPr>
          <p:cNvPr id="9" name="Connecteur droit 8">
            <a:extLst>
              <a:ext uri="{FF2B5EF4-FFF2-40B4-BE49-F238E27FC236}">
                <a16:creationId xmlns:a16="http://schemas.microsoft.com/office/drawing/2014/main" id="{B5B829FD-6C2C-4443-9768-8283EF513D66}"/>
              </a:ext>
            </a:extLst>
          </p:cNvPr>
          <p:cNvCxnSpPr>
            <a:cxnSpLocks/>
          </p:cNvCxnSpPr>
          <p:nvPr userDrawn="1"/>
        </p:nvCxnSpPr>
        <p:spPr>
          <a:xfrm>
            <a:off x="5360709" y="2684479"/>
            <a:ext cx="1470582"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638370" y="3808429"/>
            <a:ext cx="1470582"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hasCustomPrompt="1"/>
          </p:nvPr>
        </p:nvSpPr>
        <p:spPr>
          <a:xfrm>
            <a:off x="533400" y="1207477"/>
            <a:ext cx="4620141" cy="2541669"/>
          </a:xfrm>
        </p:spPr>
        <p:txBody>
          <a:bodyPr wrap="square" anchor="ctr">
            <a:noAutofit/>
          </a:bodyPr>
          <a:lstStyle>
            <a:lvl1pPr algn="l">
              <a:lnSpc>
                <a:spcPct val="90000"/>
              </a:lnSpc>
              <a:spcBef>
                <a:spcPts val="300"/>
              </a:spcBef>
              <a:defRPr sz="4000" cap="all" baseline="0">
                <a:solidFill>
                  <a:schemeClr val="bg1"/>
                </a:solidFill>
              </a:defRPr>
            </a:lvl1pPr>
          </a:lstStyle>
          <a:p>
            <a:r>
              <a:rPr lang="fr-FR"/>
              <a:t>TITRE </a:t>
            </a:r>
            <a:br>
              <a:rPr lang="fr-FR"/>
            </a:br>
            <a:r>
              <a:rPr lang="fr-FR"/>
              <a:t>SUR QUATRE LIGNES</a:t>
            </a:r>
            <a:br>
              <a:rPr lang="fr-FR"/>
            </a:br>
            <a:r>
              <a:rPr lang="fr-FR"/>
              <a:t>MAXIMUM</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hasCustomPrompt="1"/>
          </p:nvPr>
        </p:nvSpPr>
        <p:spPr>
          <a:xfrm>
            <a:off x="533400" y="4047812"/>
            <a:ext cx="4620141" cy="827000"/>
          </a:xfrm>
          <a:prstGeom prst="rect">
            <a:avLst/>
          </a:prstGeom>
        </p:spPr>
        <p:txBody>
          <a:bodyPr wrap="square">
            <a:noAutofit/>
          </a:bodyPr>
          <a:lstStyle>
            <a:lvl1pPr marL="0" indent="0" algn="l">
              <a:spcBef>
                <a:spcPts val="300"/>
              </a:spcBef>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Sous-titre de la présentation</a:t>
            </a:r>
            <a:br>
              <a:rPr lang="fr-FR"/>
            </a:br>
            <a:r>
              <a:rPr lang="fr-FR"/>
              <a:t>sur une ou deux lignes maximum</a:t>
            </a:r>
          </a:p>
        </p:txBody>
      </p:sp>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534192" y="5870481"/>
            <a:ext cx="3800741" cy="523220"/>
          </a:xfrm>
          <a:prstGeom prst="rect">
            <a:avLst/>
          </a:prstGeom>
        </p:spPr>
        <p:txBody>
          <a:bodyPr wrap="square" anchor="b">
            <a:noAutofit/>
          </a:bodyPr>
          <a:lstStyle>
            <a:lvl1pPr marL="0" indent="0" algn="l">
              <a:spcBef>
                <a:spcPts val="300"/>
              </a:spcBef>
              <a:buNone/>
              <a:defRPr sz="1400" b="1" cap="all" baseline="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Nom, Prénom, </a:t>
            </a:r>
            <a:br>
              <a:rPr lang="fr-FR"/>
            </a:br>
            <a:r>
              <a:rPr lang="fr-FR"/>
              <a:t>Fonction</a:t>
            </a:r>
          </a:p>
        </p:txBody>
      </p:sp>
      <p:sp>
        <p:nvSpPr>
          <p:cNvPr id="8" name="Espace réservé pour une image  7">
            <a:extLst>
              <a:ext uri="{FF2B5EF4-FFF2-40B4-BE49-F238E27FC236}">
                <a16:creationId xmlns:a16="http://schemas.microsoft.com/office/drawing/2014/main" id="{D3A8032A-8AC5-1345-BEC8-CE5C21D02434}"/>
              </a:ext>
            </a:extLst>
          </p:cNvPr>
          <p:cNvSpPr>
            <a:spLocks noGrp="1"/>
          </p:cNvSpPr>
          <p:nvPr>
            <p:ph type="pic" sz="quarter" idx="12"/>
          </p:nvPr>
        </p:nvSpPr>
        <p:spPr>
          <a:xfrm>
            <a:off x="5342420" y="294744"/>
            <a:ext cx="6849580" cy="4920159"/>
          </a:xfrm>
          <a:prstGeom prst="rect">
            <a:avLst/>
          </a:prstGeom>
        </p:spPr>
        <p:txBody>
          <a:bodyPr/>
          <a:lstStyle/>
          <a:p>
            <a:r>
              <a:rPr lang="fr-FR"/>
              <a:t>Cliquez sur l'icône pour ajouter une image</a:t>
            </a:r>
          </a:p>
        </p:txBody>
      </p:sp>
      <p:pic>
        <p:nvPicPr>
          <p:cNvPr id="29" name="Image 28">
            <a:extLst>
              <a:ext uri="{FF2B5EF4-FFF2-40B4-BE49-F238E27FC236}">
                <a16:creationId xmlns:a16="http://schemas.microsoft.com/office/drawing/2014/main" id="{31CC1F27-171A-324F-8C29-C829B34DFF5E}"/>
              </a:ext>
            </a:extLst>
          </p:cNvPr>
          <p:cNvPicPr>
            <a:picLocks noChangeAspect="1"/>
          </p:cNvPicPr>
          <p:nvPr userDrawn="1"/>
        </p:nvPicPr>
        <p:blipFill>
          <a:blip r:embed="rId3" cstate="hqprint">
            <a:alphaModFix/>
            <a:extLst>
              <a:ext uri="{28A0092B-C50C-407E-A947-70E740481C1C}">
                <a14:useLocalDpi xmlns:a14="http://schemas.microsoft.com/office/drawing/2010/main" val="0"/>
              </a:ext>
            </a:extLst>
          </a:blip>
          <a:stretch>
            <a:fillRect/>
          </a:stretch>
        </p:blipFill>
        <p:spPr>
          <a:xfrm>
            <a:off x="4830041" y="5292725"/>
            <a:ext cx="1107759" cy="1107759"/>
          </a:xfrm>
          <a:prstGeom prst="rect">
            <a:avLst/>
          </a:prstGeom>
        </p:spPr>
      </p:pic>
      <p:pic>
        <p:nvPicPr>
          <p:cNvPr id="4" name="Image 3">
            <a:extLst>
              <a:ext uri="{FF2B5EF4-FFF2-40B4-BE49-F238E27FC236}">
                <a16:creationId xmlns:a16="http://schemas.microsoft.com/office/drawing/2014/main" id="{D9669E50-36C9-3CEF-B374-638690FD13A8}"/>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67206"/>
          <a:stretch/>
        </p:blipFill>
        <p:spPr>
          <a:xfrm>
            <a:off x="4830041" y="5287234"/>
            <a:ext cx="1107759" cy="1100976"/>
          </a:xfrm>
          <a:prstGeom prst="rect">
            <a:avLst/>
          </a:prstGeom>
        </p:spPr>
      </p:pic>
      <p:grpSp>
        <p:nvGrpSpPr>
          <p:cNvPr id="10" name="Groupe 9">
            <a:extLst>
              <a:ext uri="{FF2B5EF4-FFF2-40B4-BE49-F238E27FC236}">
                <a16:creationId xmlns:a16="http://schemas.microsoft.com/office/drawing/2014/main" id="{CCD494EB-EF20-9EC0-4586-2FB63E49D0FF}"/>
              </a:ext>
            </a:extLst>
          </p:cNvPr>
          <p:cNvGrpSpPr/>
          <p:nvPr userDrawn="1"/>
        </p:nvGrpSpPr>
        <p:grpSpPr>
          <a:xfrm>
            <a:off x="9623425" y="5336022"/>
            <a:ext cx="2582460" cy="1521349"/>
            <a:chOff x="9623425" y="5336022"/>
            <a:chExt cx="2582460" cy="1521349"/>
          </a:xfrm>
        </p:grpSpPr>
        <p:pic>
          <p:nvPicPr>
            <p:cNvPr id="14" name="Image 13">
              <a:extLst>
                <a:ext uri="{FF2B5EF4-FFF2-40B4-BE49-F238E27FC236}">
                  <a16:creationId xmlns:a16="http://schemas.microsoft.com/office/drawing/2014/main" id="{A21A2E7E-0B9C-6348-BB0A-DC45B817C460}"/>
                </a:ext>
              </a:extLst>
            </p:cNvPr>
            <p:cNvPicPr>
              <a:picLocks noChangeAspect="1"/>
            </p:cNvPicPr>
            <p:nvPr userDrawn="1"/>
          </p:nvPicPr>
          <p:blipFill>
            <a:blip r:embed="rId5" cstate="hqprint">
              <a:alphaModFix/>
              <a:extLst>
                <a:ext uri="{28A0092B-C50C-407E-A947-70E740481C1C}">
                  <a14:useLocalDpi xmlns:a14="http://schemas.microsoft.com/office/drawing/2010/main" val="0"/>
                </a:ext>
              </a:extLst>
            </a:blip>
            <a:stretch>
              <a:fillRect/>
            </a:stretch>
          </p:blipFill>
          <p:spPr>
            <a:xfrm>
              <a:off x="9623425" y="5336022"/>
              <a:ext cx="2582460" cy="1521349"/>
            </a:xfrm>
            <a:prstGeom prst="rect">
              <a:avLst/>
            </a:prstGeom>
          </p:spPr>
        </p:pic>
        <p:pic>
          <p:nvPicPr>
            <p:cNvPr id="7" name="Image 6" descr="Une image contenant texte, capture d’écran, logo, Police&#10;&#10;Description générée automatiquement">
              <a:extLst>
                <a:ext uri="{FF2B5EF4-FFF2-40B4-BE49-F238E27FC236}">
                  <a16:creationId xmlns:a16="http://schemas.microsoft.com/office/drawing/2014/main" id="{016BBDBF-B7DC-9FC9-A60D-B21C82D1B68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691680" y="5626741"/>
              <a:ext cx="2445949" cy="1010700"/>
            </a:xfrm>
            <a:prstGeom prst="rect">
              <a:avLst/>
            </a:prstGeom>
          </p:spPr>
        </p:pic>
      </p:grpSp>
    </p:spTree>
    <p:extLst>
      <p:ext uri="{BB962C8B-B14F-4D97-AF65-F5344CB8AC3E}">
        <p14:creationId xmlns:p14="http://schemas.microsoft.com/office/powerpoint/2010/main" val="35404658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Sommaire x3_JO">
    <p:bg>
      <p:bgPr>
        <a:solidFill>
          <a:schemeClr val="bg1"/>
        </a:solidFill>
        <a:effectLst/>
      </p:bgPr>
    </p:bg>
    <p:spTree>
      <p:nvGrpSpPr>
        <p:cNvPr id="1" name=""/>
        <p:cNvGrpSpPr/>
        <p:nvPr/>
      </p:nvGrpSpPr>
      <p:grpSpPr>
        <a:xfrm>
          <a:off x="0" y="0"/>
          <a:ext cx="0" cy="0"/>
          <a:chOff x="0" y="0"/>
          <a:chExt cx="0" cy="0"/>
        </a:xfrm>
      </p:grpSpPr>
      <p:sp>
        <p:nvSpPr>
          <p:cNvPr id="33" name="Text Placeholder 16">
            <a:extLst>
              <a:ext uri="{FF2B5EF4-FFF2-40B4-BE49-F238E27FC236}">
                <a16:creationId xmlns:a16="http://schemas.microsoft.com/office/drawing/2014/main" id="{5A837C2B-96F1-B843-8F2E-FCFC99DB8656}"/>
              </a:ext>
            </a:extLst>
          </p:cNvPr>
          <p:cNvSpPr>
            <a:spLocks noGrp="1"/>
          </p:cNvSpPr>
          <p:nvPr>
            <p:ph type="body" sz="quarter" idx="25" hasCustomPrompt="1"/>
          </p:nvPr>
        </p:nvSpPr>
        <p:spPr>
          <a:xfrm>
            <a:off x="4984675" y="2006240"/>
            <a:ext cx="2220480" cy="1861200"/>
          </a:xfrm>
          <a:prstGeom prst="rect">
            <a:avLst/>
          </a:prstGeom>
        </p:spPr>
        <p:txBody>
          <a:bodyPr wrap="square" anchor="t">
            <a:noAutofit/>
          </a:bodyPr>
          <a:lstStyle>
            <a:lvl1pPr marL="0" indent="0" algn="ctr">
              <a:spcBef>
                <a:spcPts val="300"/>
              </a:spcBef>
              <a:buNone/>
              <a:defRPr sz="11500" b="0" cap="all" baseline="0">
                <a:solidFill>
                  <a:srgbClr val="C6C5C5"/>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00</a:t>
            </a:r>
          </a:p>
        </p:txBody>
      </p:sp>
      <p:sp>
        <p:nvSpPr>
          <p:cNvPr id="34" name="Text Placeholder 16">
            <a:extLst>
              <a:ext uri="{FF2B5EF4-FFF2-40B4-BE49-F238E27FC236}">
                <a16:creationId xmlns:a16="http://schemas.microsoft.com/office/drawing/2014/main" id="{96CA0EB3-2203-F94F-883B-BB2228F479D6}"/>
              </a:ext>
            </a:extLst>
          </p:cNvPr>
          <p:cNvSpPr>
            <a:spLocks noGrp="1"/>
          </p:cNvSpPr>
          <p:nvPr>
            <p:ph type="body" sz="quarter" idx="26" hasCustomPrompt="1"/>
          </p:nvPr>
        </p:nvSpPr>
        <p:spPr>
          <a:xfrm>
            <a:off x="910146" y="2006240"/>
            <a:ext cx="2220480" cy="1861200"/>
          </a:xfrm>
          <a:prstGeom prst="rect">
            <a:avLst/>
          </a:prstGeom>
        </p:spPr>
        <p:txBody>
          <a:bodyPr wrap="square" anchor="t">
            <a:noAutofit/>
          </a:bodyPr>
          <a:lstStyle>
            <a:lvl1pPr marL="0" indent="0" algn="ctr">
              <a:spcBef>
                <a:spcPts val="300"/>
              </a:spcBef>
              <a:buNone/>
              <a:defRPr sz="11500" b="0" cap="all" baseline="0">
                <a:solidFill>
                  <a:srgbClr val="C6C5C5"/>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00</a:t>
            </a:r>
          </a:p>
        </p:txBody>
      </p:sp>
      <p:sp>
        <p:nvSpPr>
          <p:cNvPr id="35" name="Text Placeholder 16">
            <a:extLst>
              <a:ext uri="{FF2B5EF4-FFF2-40B4-BE49-F238E27FC236}">
                <a16:creationId xmlns:a16="http://schemas.microsoft.com/office/drawing/2014/main" id="{8212580F-71AB-C54F-9014-1FF526414BC0}"/>
              </a:ext>
            </a:extLst>
          </p:cNvPr>
          <p:cNvSpPr>
            <a:spLocks noGrp="1"/>
          </p:cNvSpPr>
          <p:nvPr>
            <p:ph type="body" sz="quarter" idx="27" hasCustomPrompt="1"/>
          </p:nvPr>
        </p:nvSpPr>
        <p:spPr>
          <a:xfrm>
            <a:off x="9061374" y="2006240"/>
            <a:ext cx="2220480" cy="1861200"/>
          </a:xfrm>
          <a:prstGeom prst="rect">
            <a:avLst/>
          </a:prstGeom>
        </p:spPr>
        <p:txBody>
          <a:bodyPr wrap="square" anchor="t">
            <a:noAutofit/>
          </a:bodyPr>
          <a:lstStyle>
            <a:lvl1pPr marL="0" indent="0" algn="ctr">
              <a:spcBef>
                <a:spcPts val="300"/>
              </a:spcBef>
              <a:buNone/>
              <a:defRPr sz="11500" b="0" cap="all" baseline="0">
                <a:solidFill>
                  <a:srgbClr val="C6C5C5"/>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00</a:t>
            </a: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86871" y="633853"/>
            <a:ext cx="11618258" cy="480131"/>
          </a:xfrm>
        </p:spPr>
        <p:txBody>
          <a:bodyPr lIns="0" tIns="0" rIns="0">
            <a:noAutofit/>
          </a:bodyPr>
          <a:lstStyle>
            <a:lvl1pPr algn="ctr">
              <a:defRPr sz="28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394884" y="3255114"/>
            <a:ext cx="3251005" cy="937058"/>
          </a:xfrm>
          <a:prstGeom prst="rect">
            <a:avLst/>
          </a:prstGeom>
        </p:spPr>
        <p:txBody>
          <a:bodyPr wrap="square" anchor="t">
            <a:noAutofit/>
          </a:bodyPr>
          <a:lstStyle>
            <a:lvl1pPr marL="0" indent="0" algn="ctr">
              <a:spcBef>
                <a:spcPts val="300"/>
              </a:spcBef>
              <a:buNone/>
              <a:defRPr sz="1600" b="0" cap="all" baseline="0">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br>
              <a:rPr lang="fr-FR"/>
            </a:br>
            <a:r>
              <a:rPr lang="fr-FR"/>
              <a:t>sur une, deux,</a:t>
            </a:r>
            <a:br>
              <a:rPr lang="fr-FR"/>
            </a:br>
            <a:r>
              <a:rPr lang="fr-FR"/>
              <a:t>ou trois lignes maximum</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4470498" y="3255114"/>
            <a:ext cx="3251005" cy="937058"/>
          </a:xfrm>
          <a:prstGeom prst="rect">
            <a:avLst/>
          </a:prstGeom>
        </p:spPr>
        <p:txBody>
          <a:bodyPr wrap="square" anchor="t">
            <a:noAutofit/>
          </a:bodyPr>
          <a:lstStyle>
            <a:lvl1pPr marL="0" marR="0" indent="0" algn="ctr" defTabSz="914400" rtl="0" eaLnBrk="1" fontAlgn="auto" latinLnBrk="0" hangingPunct="1">
              <a:lnSpc>
                <a:spcPct val="100000"/>
              </a:lnSpc>
              <a:spcBef>
                <a:spcPts val="300"/>
              </a:spcBef>
              <a:spcAft>
                <a:spcPts val="0"/>
              </a:spcAft>
              <a:buClr>
                <a:schemeClr val="tx2"/>
              </a:buClr>
              <a:buSzTx/>
              <a:buFont typeface="Arial" panose="020B0604020202020204" pitchFamily="34" charset="0"/>
              <a:buNone/>
              <a:tabLst/>
              <a:defRPr sz="1600" b="0" cap="all" baseline="0">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marL="0" marR="0" lvl="0" indent="0" algn="ctr" defTabSz="914400" rtl="0" eaLnBrk="1" fontAlgn="auto" latinLnBrk="0" hangingPunct="1">
              <a:lnSpc>
                <a:spcPct val="100000"/>
              </a:lnSpc>
              <a:spcBef>
                <a:spcPts val="300"/>
              </a:spcBef>
              <a:spcAft>
                <a:spcPts val="0"/>
              </a:spcAft>
              <a:buClr>
                <a:schemeClr val="tx2"/>
              </a:buClr>
              <a:buSzTx/>
              <a:buFont typeface="Arial" panose="020B0604020202020204" pitchFamily="34" charset="0"/>
              <a:buNone/>
              <a:tabLst/>
              <a:defRPr/>
            </a:pPr>
            <a:r>
              <a:rPr lang="fr-FR"/>
              <a:t>Titre du chapitre</a:t>
            </a:r>
            <a:br>
              <a:rPr lang="fr-FR"/>
            </a:br>
            <a:r>
              <a:rPr lang="fr-FR"/>
              <a:t>sur une, deux,</a:t>
            </a:r>
            <a:br>
              <a:rPr lang="fr-FR"/>
            </a:br>
            <a:r>
              <a:rPr lang="fr-FR"/>
              <a:t>ou trois lignes maximum</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8545027" y="3255114"/>
            <a:ext cx="3251005" cy="937058"/>
          </a:xfrm>
          <a:prstGeom prst="rect">
            <a:avLst/>
          </a:prstGeom>
        </p:spPr>
        <p:txBody>
          <a:bodyPr wrap="square" anchor="t">
            <a:noAutofit/>
          </a:bodyPr>
          <a:lstStyle>
            <a:lvl1pPr marL="0" indent="0" algn="ctr">
              <a:spcBef>
                <a:spcPts val="300"/>
              </a:spcBef>
              <a:buNone/>
              <a:defRPr sz="1600" b="0" cap="all" baseline="0">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br>
              <a:rPr lang="fr-FR"/>
            </a:br>
            <a:r>
              <a:rPr lang="fr-FR"/>
              <a:t>sur une, deux,</a:t>
            </a:r>
            <a:br>
              <a:rPr lang="fr-FR"/>
            </a:br>
            <a:r>
              <a:rPr lang="fr-FR"/>
              <a:t>ou trois lignes maximum</a:t>
            </a:r>
          </a:p>
        </p:txBody>
      </p:sp>
      <p:sp>
        <p:nvSpPr>
          <p:cNvPr id="20" name="Espace réservé de la date 19">
            <a:extLst>
              <a:ext uri="{FF2B5EF4-FFF2-40B4-BE49-F238E27FC236}">
                <a16:creationId xmlns:a16="http://schemas.microsoft.com/office/drawing/2014/main" id="{9D5BB0C9-E6D1-A348-92C2-A7CB01B038AC}"/>
              </a:ext>
            </a:extLst>
          </p:cNvPr>
          <p:cNvSpPr>
            <a:spLocks noGrp="1"/>
          </p:cNvSpPr>
          <p:nvPr>
            <p:ph type="dt" sz="half" idx="19"/>
          </p:nvPr>
        </p:nvSpPr>
        <p:spPr/>
        <p:txBody>
          <a:bodyPr/>
          <a:lstStyle/>
          <a:p>
            <a:fld id="{0304C159-75DC-49E0-9C9A-EE2F48706F69}" type="datetime4">
              <a:rPr lang="fr-FR" smtClean="0"/>
              <a:pPr/>
              <a:t>7 mai 2024</a:t>
            </a:fld>
            <a:endParaRPr lang="fr-FR"/>
          </a:p>
        </p:txBody>
      </p:sp>
      <p:sp>
        <p:nvSpPr>
          <p:cNvPr id="21" name="Espace réservé du pied de page 20">
            <a:extLst>
              <a:ext uri="{FF2B5EF4-FFF2-40B4-BE49-F238E27FC236}">
                <a16:creationId xmlns:a16="http://schemas.microsoft.com/office/drawing/2014/main" id="{45FD1D84-B9E1-0848-990A-C91DED7E651F}"/>
              </a:ext>
            </a:extLst>
          </p:cNvPr>
          <p:cNvSpPr>
            <a:spLocks noGrp="1"/>
          </p:cNvSpPr>
          <p:nvPr>
            <p:ph type="ftr" sz="quarter" idx="20"/>
          </p:nvPr>
        </p:nvSpPr>
        <p:spPr/>
        <p:txBody>
          <a:bodyPr/>
          <a:lstStyle/>
          <a:p>
            <a:r>
              <a:rPr lang="fr-FR"/>
              <a:t>Titre de la présentation</a:t>
            </a:r>
          </a:p>
        </p:txBody>
      </p:sp>
      <p:sp>
        <p:nvSpPr>
          <p:cNvPr id="22" name="Espace réservé du numéro de diapositive 21">
            <a:extLst>
              <a:ext uri="{FF2B5EF4-FFF2-40B4-BE49-F238E27FC236}">
                <a16:creationId xmlns:a16="http://schemas.microsoft.com/office/drawing/2014/main" id="{602DB74C-6F9D-374E-8A5C-86285A963E7D}"/>
              </a:ext>
            </a:extLst>
          </p:cNvPr>
          <p:cNvSpPr>
            <a:spLocks noGrp="1"/>
          </p:cNvSpPr>
          <p:nvPr>
            <p:ph type="sldNum" sz="quarter" idx="21"/>
          </p:nvPr>
        </p:nvSpPr>
        <p:spPr/>
        <p:txBody>
          <a:bodyPr/>
          <a:lstStyle/>
          <a:p>
            <a:r>
              <a:rPr lang="fr-FR" b="0"/>
              <a:t>|</a:t>
            </a:r>
            <a:r>
              <a:rPr lang="fr-FR"/>
              <a:t> </a:t>
            </a:r>
            <a:fld id="{DADB589F-FF01-4CF2-B7C7-7296AC883C2A}" type="slidenum">
              <a:rPr lang="fr-FR" smtClean="0"/>
              <a:pPr/>
              <a:t>‹N°›</a:t>
            </a:fld>
            <a:endParaRPr lang="fr-FR"/>
          </a:p>
        </p:txBody>
      </p:sp>
    </p:spTree>
    <p:extLst>
      <p:ext uri="{BB962C8B-B14F-4D97-AF65-F5344CB8AC3E}">
        <p14:creationId xmlns:p14="http://schemas.microsoft.com/office/powerpoint/2010/main" val="350585704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F0637C-32B7-9BBA-BC54-9DB1B7E9C7CD}"/>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E8F5629-2FB1-64A8-39C8-711FB317EA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0EE244CD-5989-D11D-2108-F6B87D14F5C4}"/>
              </a:ext>
            </a:extLst>
          </p:cNvPr>
          <p:cNvSpPr>
            <a:spLocks noGrp="1"/>
          </p:cNvSpPr>
          <p:nvPr>
            <p:ph type="dt" sz="half" idx="10"/>
          </p:nvPr>
        </p:nvSpPr>
        <p:spPr/>
        <p:txBody>
          <a:bodyPr/>
          <a:lstStyle/>
          <a:p>
            <a:fld id="{003A7C12-2DAD-4086-90C4-1E25676B2883}" type="datetimeFigureOut">
              <a:rPr lang="fr-FR" smtClean="0"/>
              <a:t>07/05/2024</a:t>
            </a:fld>
            <a:endParaRPr lang="fr-FR"/>
          </a:p>
        </p:txBody>
      </p:sp>
      <p:sp>
        <p:nvSpPr>
          <p:cNvPr id="5" name="Espace réservé du pied de page 4">
            <a:extLst>
              <a:ext uri="{FF2B5EF4-FFF2-40B4-BE49-F238E27FC236}">
                <a16:creationId xmlns:a16="http://schemas.microsoft.com/office/drawing/2014/main" id="{B64506E6-FFB2-8C4B-AC54-10A43DC52EA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243C57C-0142-5EDD-942A-189B27EA4A6F}"/>
              </a:ext>
            </a:extLst>
          </p:cNvPr>
          <p:cNvSpPr>
            <a:spLocks noGrp="1"/>
          </p:cNvSpPr>
          <p:nvPr>
            <p:ph type="sldNum" sz="quarter" idx="12"/>
          </p:nvPr>
        </p:nvSpPr>
        <p:spPr/>
        <p:txBody>
          <a:bodyPr/>
          <a:lstStyle/>
          <a:p>
            <a:fld id="{79FAAE88-8605-4EBD-9D6D-4B1C95340FB7}" type="slidenum">
              <a:rPr lang="fr-FR" smtClean="0"/>
              <a:t>‹N°›</a:t>
            </a:fld>
            <a:endParaRPr lang="fr-FR"/>
          </a:p>
        </p:txBody>
      </p:sp>
    </p:spTree>
    <p:extLst>
      <p:ext uri="{BB962C8B-B14F-4D97-AF65-F5344CB8AC3E}">
        <p14:creationId xmlns:p14="http://schemas.microsoft.com/office/powerpoint/2010/main" val="4281100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C7C462-8148-B929-1BB7-3FD2623A54F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550D926-3B2C-E81E-27D8-EC3EF3759655}"/>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FD4D201-788C-A030-0E26-C46B36F8CC88}"/>
              </a:ext>
            </a:extLst>
          </p:cNvPr>
          <p:cNvSpPr>
            <a:spLocks noGrp="1"/>
          </p:cNvSpPr>
          <p:nvPr>
            <p:ph type="dt" sz="half" idx="10"/>
          </p:nvPr>
        </p:nvSpPr>
        <p:spPr/>
        <p:txBody>
          <a:bodyPr/>
          <a:lstStyle/>
          <a:p>
            <a:fld id="{003A7C12-2DAD-4086-90C4-1E25676B2883}" type="datetimeFigureOut">
              <a:rPr lang="fr-FR" smtClean="0"/>
              <a:t>07/05/2024</a:t>
            </a:fld>
            <a:endParaRPr lang="fr-FR"/>
          </a:p>
        </p:txBody>
      </p:sp>
      <p:sp>
        <p:nvSpPr>
          <p:cNvPr id="5" name="Espace réservé du pied de page 4">
            <a:extLst>
              <a:ext uri="{FF2B5EF4-FFF2-40B4-BE49-F238E27FC236}">
                <a16:creationId xmlns:a16="http://schemas.microsoft.com/office/drawing/2014/main" id="{DDEC32B7-6CCD-1689-C6F1-5D4CACA990F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14861B2-5944-55F3-7038-C3CBDF573886}"/>
              </a:ext>
            </a:extLst>
          </p:cNvPr>
          <p:cNvSpPr>
            <a:spLocks noGrp="1"/>
          </p:cNvSpPr>
          <p:nvPr>
            <p:ph type="sldNum" sz="quarter" idx="12"/>
          </p:nvPr>
        </p:nvSpPr>
        <p:spPr/>
        <p:txBody>
          <a:bodyPr/>
          <a:lstStyle/>
          <a:p>
            <a:fld id="{79FAAE88-8605-4EBD-9D6D-4B1C95340FB7}" type="slidenum">
              <a:rPr lang="fr-FR" smtClean="0"/>
              <a:t>‹N°›</a:t>
            </a:fld>
            <a:endParaRPr lang="fr-FR"/>
          </a:p>
        </p:txBody>
      </p:sp>
    </p:spTree>
    <p:extLst>
      <p:ext uri="{BB962C8B-B14F-4D97-AF65-F5344CB8AC3E}">
        <p14:creationId xmlns:p14="http://schemas.microsoft.com/office/powerpoint/2010/main" val="13434989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0EC4C3-6B8D-BDEE-6481-119A37A088F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DCC4A48D-E5E2-E6F7-EB13-EA877F582C7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FFAC44F0-A1A7-B45D-6C0B-EE41C2EA772E}"/>
              </a:ext>
            </a:extLst>
          </p:cNvPr>
          <p:cNvSpPr>
            <a:spLocks noGrp="1"/>
          </p:cNvSpPr>
          <p:nvPr>
            <p:ph type="dt" sz="half" idx="10"/>
          </p:nvPr>
        </p:nvSpPr>
        <p:spPr/>
        <p:txBody>
          <a:bodyPr/>
          <a:lstStyle/>
          <a:p>
            <a:fld id="{003A7C12-2DAD-4086-90C4-1E25676B2883}" type="datetimeFigureOut">
              <a:rPr lang="fr-FR" smtClean="0"/>
              <a:t>07/05/2024</a:t>
            </a:fld>
            <a:endParaRPr lang="fr-FR"/>
          </a:p>
        </p:txBody>
      </p:sp>
      <p:sp>
        <p:nvSpPr>
          <p:cNvPr id="5" name="Espace réservé du pied de page 4">
            <a:extLst>
              <a:ext uri="{FF2B5EF4-FFF2-40B4-BE49-F238E27FC236}">
                <a16:creationId xmlns:a16="http://schemas.microsoft.com/office/drawing/2014/main" id="{B834EA67-D956-7D51-5344-D4E5DC0A2AA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B34B68-53ED-AEB7-B647-F560D119F8FD}"/>
              </a:ext>
            </a:extLst>
          </p:cNvPr>
          <p:cNvSpPr>
            <a:spLocks noGrp="1"/>
          </p:cNvSpPr>
          <p:nvPr>
            <p:ph type="sldNum" sz="quarter" idx="12"/>
          </p:nvPr>
        </p:nvSpPr>
        <p:spPr/>
        <p:txBody>
          <a:bodyPr/>
          <a:lstStyle/>
          <a:p>
            <a:fld id="{79FAAE88-8605-4EBD-9D6D-4B1C95340FB7}" type="slidenum">
              <a:rPr lang="fr-FR" smtClean="0"/>
              <a:t>‹N°›</a:t>
            </a:fld>
            <a:endParaRPr lang="fr-FR"/>
          </a:p>
        </p:txBody>
      </p:sp>
    </p:spTree>
    <p:extLst>
      <p:ext uri="{BB962C8B-B14F-4D97-AF65-F5344CB8AC3E}">
        <p14:creationId xmlns:p14="http://schemas.microsoft.com/office/powerpoint/2010/main" val="39551514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03D69F-BBD8-1026-FE98-6468DCC936D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7A6A113-4B80-A9A0-790A-BF65B684CBA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EB6530C4-D2C6-CAF3-65BC-FB28DC808237}"/>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E989A3AD-8C01-42E9-6E7F-F4668843835F}"/>
              </a:ext>
            </a:extLst>
          </p:cNvPr>
          <p:cNvSpPr>
            <a:spLocks noGrp="1"/>
          </p:cNvSpPr>
          <p:nvPr>
            <p:ph type="dt" sz="half" idx="10"/>
          </p:nvPr>
        </p:nvSpPr>
        <p:spPr/>
        <p:txBody>
          <a:bodyPr/>
          <a:lstStyle/>
          <a:p>
            <a:fld id="{003A7C12-2DAD-4086-90C4-1E25676B2883}" type="datetimeFigureOut">
              <a:rPr lang="fr-FR" smtClean="0"/>
              <a:t>07/05/2024</a:t>
            </a:fld>
            <a:endParaRPr lang="fr-FR"/>
          </a:p>
        </p:txBody>
      </p:sp>
      <p:sp>
        <p:nvSpPr>
          <p:cNvPr id="6" name="Espace réservé du pied de page 5">
            <a:extLst>
              <a:ext uri="{FF2B5EF4-FFF2-40B4-BE49-F238E27FC236}">
                <a16:creationId xmlns:a16="http://schemas.microsoft.com/office/drawing/2014/main" id="{78C94D64-0108-EE78-1E76-9C6A209D628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3417C24-8259-13B4-8F77-7FC3683F61CA}"/>
              </a:ext>
            </a:extLst>
          </p:cNvPr>
          <p:cNvSpPr>
            <a:spLocks noGrp="1"/>
          </p:cNvSpPr>
          <p:nvPr>
            <p:ph type="sldNum" sz="quarter" idx="12"/>
          </p:nvPr>
        </p:nvSpPr>
        <p:spPr/>
        <p:txBody>
          <a:bodyPr/>
          <a:lstStyle/>
          <a:p>
            <a:fld id="{79FAAE88-8605-4EBD-9D6D-4B1C95340FB7}" type="slidenum">
              <a:rPr lang="fr-FR" smtClean="0"/>
              <a:t>‹N°›</a:t>
            </a:fld>
            <a:endParaRPr lang="fr-FR"/>
          </a:p>
        </p:txBody>
      </p:sp>
    </p:spTree>
    <p:extLst>
      <p:ext uri="{BB962C8B-B14F-4D97-AF65-F5344CB8AC3E}">
        <p14:creationId xmlns:p14="http://schemas.microsoft.com/office/powerpoint/2010/main" val="9935833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D5BF52-16DE-0A7A-1E01-F6B9548B63C3}"/>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83B9A88-7B88-AC1F-B626-58BB5E4085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D3BFBBCB-4F6F-E7CA-7A4F-636AD4D5A00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7073665-7E89-4710-CC46-CFFFA187BE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A9F702A-6A0F-91BF-906B-4F674C88B5CF}"/>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9A241102-60D8-106C-34C5-786098337B25}"/>
              </a:ext>
            </a:extLst>
          </p:cNvPr>
          <p:cNvSpPr>
            <a:spLocks noGrp="1"/>
          </p:cNvSpPr>
          <p:nvPr>
            <p:ph type="dt" sz="half" idx="10"/>
          </p:nvPr>
        </p:nvSpPr>
        <p:spPr/>
        <p:txBody>
          <a:bodyPr/>
          <a:lstStyle/>
          <a:p>
            <a:fld id="{003A7C12-2DAD-4086-90C4-1E25676B2883}" type="datetimeFigureOut">
              <a:rPr lang="fr-FR" smtClean="0"/>
              <a:t>07/05/2024</a:t>
            </a:fld>
            <a:endParaRPr lang="fr-FR"/>
          </a:p>
        </p:txBody>
      </p:sp>
      <p:sp>
        <p:nvSpPr>
          <p:cNvPr id="8" name="Espace réservé du pied de page 7">
            <a:extLst>
              <a:ext uri="{FF2B5EF4-FFF2-40B4-BE49-F238E27FC236}">
                <a16:creationId xmlns:a16="http://schemas.microsoft.com/office/drawing/2014/main" id="{A0CE61CC-EB07-CBB4-5201-827317D13CF5}"/>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C1E0CC92-8A9B-9F93-0A9D-EF800BD854C8}"/>
              </a:ext>
            </a:extLst>
          </p:cNvPr>
          <p:cNvSpPr>
            <a:spLocks noGrp="1"/>
          </p:cNvSpPr>
          <p:nvPr>
            <p:ph type="sldNum" sz="quarter" idx="12"/>
          </p:nvPr>
        </p:nvSpPr>
        <p:spPr/>
        <p:txBody>
          <a:bodyPr/>
          <a:lstStyle/>
          <a:p>
            <a:fld id="{79FAAE88-8605-4EBD-9D6D-4B1C95340FB7}" type="slidenum">
              <a:rPr lang="fr-FR" smtClean="0"/>
              <a:t>‹N°›</a:t>
            </a:fld>
            <a:endParaRPr lang="fr-FR"/>
          </a:p>
        </p:txBody>
      </p:sp>
    </p:spTree>
    <p:extLst>
      <p:ext uri="{BB962C8B-B14F-4D97-AF65-F5344CB8AC3E}">
        <p14:creationId xmlns:p14="http://schemas.microsoft.com/office/powerpoint/2010/main" val="213750595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78E120-015A-EC11-F0E6-BDB3FC3EE48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04E1E2F5-48EE-5719-0128-4F8AB2029FDC}"/>
              </a:ext>
            </a:extLst>
          </p:cNvPr>
          <p:cNvSpPr>
            <a:spLocks noGrp="1"/>
          </p:cNvSpPr>
          <p:nvPr>
            <p:ph type="dt" sz="half" idx="10"/>
          </p:nvPr>
        </p:nvSpPr>
        <p:spPr/>
        <p:txBody>
          <a:bodyPr/>
          <a:lstStyle/>
          <a:p>
            <a:fld id="{003A7C12-2DAD-4086-90C4-1E25676B2883}" type="datetimeFigureOut">
              <a:rPr lang="fr-FR" smtClean="0"/>
              <a:t>07/05/2024</a:t>
            </a:fld>
            <a:endParaRPr lang="fr-FR"/>
          </a:p>
        </p:txBody>
      </p:sp>
      <p:sp>
        <p:nvSpPr>
          <p:cNvPr id="4" name="Espace réservé du pied de page 3">
            <a:extLst>
              <a:ext uri="{FF2B5EF4-FFF2-40B4-BE49-F238E27FC236}">
                <a16:creationId xmlns:a16="http://schemas.microsoft.com/office/drawing/2014/main" id="{8DF7060D-46AF-7FD7-CDAA-14E2A6A2E08A}"/>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67ABB29D-9BEF-3839-073D-53341F8EE8D1}"/>
              </a:ext>
            </a:extLst>
          </p:cNvPr>
          <p:cNvSpPr>
            <a:spLocks noGrp="1"/>
          </p:cNvSpPr>
          <p:nvPr>
            <p:ph type="sldNum" sz="quarter" idx="12"/>
          </p:nvPr>
        </p:nvSpPr>
        <p:spPr/>
        <p:txBody>
          <a:bodyPr/>
          <a:lstStyle/>
          <a:p>
            <a:fld id="{79FAAE88-8605-4EBD-9D6D-4B1C95340FB7}" type="slidenum">
              <a:rPr lang="fr-FR" smtClean="0"/>
              <a:t>‹N°›</a:t>
            </a:fld>
            <a:endParaRPr lang="fr-FR"/>
          </a:p>
        </p:txBody>
      </p:sp>
    </p:spTree>
    <p:extLst>
      <p:ext uri="{BB962C8B-B14F-4D97-AF65-F5344CB8AC3E}">
        <p14:creationId xmlns:p14="http://schemas.microsoft.com/office/powerpoint/2010/main" val="59553304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45DC670-8E9C-2D76-F734-7194A3D378EF}"/>
              </a:ext>
            </a:extLst>
          </p:cNvPr>
          <p:cNvSpPr>
            <a:spLocks noGrp="1"/>
          </p:cNvSpPr>
          <p:nvPr>
            <p:ph type="dt" sz="half" idx="10"/>
          </p:nvPr>
        </p:nvSpPr>
        <p:spPr/>
        <p:txBody>
          <a:bodyPr/>
          <a:lstStyle/>
          <a:p>
            <a:fld id="{003A7C12-2DAD-4086-90C4-1E25676B2883}" type="datetimeFigureOut">
              <a:rPr lang="fr-FR" smtClean="0"/>
              <a:t>07/05/2024</a:t>
            </a:fld>
            <a:endParaRPr lang="fr-FR"/>
          </a:p>
        </p:txBody>
      </p:sp>
      <p:sp>
        <p:nvSpPr>
          <p:cNvPr id="3" name="Espace réservé du pied de page 2">
            <a:extLst>
              <a:ext uri="{FF2B5EF4-FFF2-40B4-BE49-F238E27FC236}">
                <a16:creationId xmlns:a16="http://schemas.microsoft.com/office/drawing/2014/main" id="{C7395173-CFBF-4B9D-A856-DF95F6838AAB}"/>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F1DC2837-0467-7A70-72B3-DD3ABB475DB3}"/>
              </a:ext>
            </a:extLst>
          </p:cNvPr>
          <p:cNvSpPr>
            <a:spLocks noGrp="1"/>
          </p:cNvSpPr>
          <p:nvPr>
            <p:ph type="sldNum" sz="quarter" idx="12"/>
          </p:nvPr>
        </p:nvSpPr>
        <p:spPr/>
        <p:txBody>
          <a:bodyPr/>
          <a:lstStyle/>
          <a:p>
            <a:fld id="{79FAAE88-8605-4EBD-9D6D-4B1C95340FB7}" type="slidenum">
              <a:rPr lang="fr-FR" smtClean="0"/>
              <a:t>‹N°›</a:t>
            </a:fld>
            <a:endParaRPr lang="fr-FR"/>
          </a:p>
        </p:txBody>
      </p:sp>
    </p:spTree>
    <p:extLst>
      <p:ext uri="{BB962C8B-B14F-4D97-AF65-F5344CB8AC3E}">
        <p14:creationId xmlns:p14="http://schemas.microsoft.com/office/powerpoint/2010/main" val="6043987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3B56F5-08AE-6CC0-710D-C27B8BF4F6F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28B2844A-D065-083F-ACB7-BDEFA36066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ABDD173B-2A3B-A8AB-8F9A-EB158179D7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871B792-0E5E-157A-9C70-A2B29D3042A9}"/>
              </a:ext>
            </a:extLst>
          </p:cNvPr>
          <p:cNvSpPr>
            <a:spLocks noGrp="1"/>
          </p:cNvSpPr>
          <p:nvPr>
            <p:ph type="dt" sz="half" idx="10"/>
          </p:nvPr>
        </p:nvSpPr>
        <p:spPr/>
        <p:txBody>
          <a:bodyPr/>
          <a:lstStyle/>
          <a:p>
            <a:fld id="{003A7C12-2DAD-4086-90C4-1E25676B2883}" type="datetimeFigureOut">
              <a:rPr lang="fr-FR" smtClean="0"/>
              <a:t>07/05/2024</a:t>
            </a:fld>
            <a:endParaRPr lang="fr-FR"/>
          </a:p>
        </p:txBody>
      </p:sp>
      <p:sp>
        <p:nvSpPr>
          <p:cNvPr id="6" name="Espace réservé du pied de page 5">
            <a:extLst>
              <a:ext uri="{FF2B5EF4-FFF2-40B4-BE49-F238E27FC236}">
                <a16:creationId xmlns:a16="http://schemas.microsoft.com/office/drawing/2014/main" id="{CD736E6F-A6E5-B3C8-EB9A-3AB83D16EA2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60A88C9-72E0-0706-81C7-BBE558256F89}"/>
              </a:ext>
            </a:extLst>
          </p:cNvPr>
          <p:cNvSpPr>
            <a:spLocks noGrp="1"/>
          </p:cNvSpPr>
          <p:nvPr>
            <p:ph type="sldNum" sz="quarter" idx="12"/>
          </p:nvPr>
        </p:nvSpPr>
        <p:spPr/>
        <p:txBody>
          <a:bodyPr/>
          <a:lstStyle/>
          <a:p>
            <a:fld id="{79FAAE88-8605-4EBD-9D6D-4B1C95340FB7}" type="slidenum">
              <a:rPr lang="fr-FR" smtClean="0"/>
              <a:t>‹N°›</a:t>
            </a:fld>
            <a:endParaRPr lang="fr-FR"/>
          </a:p>
        </p:txBody>
      </p:sp>
    </p:spTree>
    <p:extLst>
      <p:ext uri="{BB962C8B-B14F-4D97-AF65-F5344CB8AC3E}">
        <p14:creationId xmlns:p14="http://schemas.microsoft.com/office/powerpoint/2010/main" val="238626604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889F7F-FC38-3061-280B-AF79244632E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F01B587D-C56F-8F1B-C51A-2D4CA4C7E96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C7A39CEE-A9FF-4F9A-2FD5-C51392B3AE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D09967F-7D67-D3F3-9187-B0352BFA3976}"/>
              </a:ext>
            </a:extLst>
          </p:cNvPr>
          <p:cNvSpPr>
            <a:spLocks noGrp="1"/>
          </p:cNvSpPr>
          <p:nvPr>
            <p:ph type="dt" sz="half" idx="10"/>
          </p:nvPr>
        </p:nvSpPr>
        <p:spPr/>
        <p:txBody>
          <a:bodyPr/>
          <a:lstStyle/>
          <a:p>
            <a:fld id="{003A7C12-2DAD-4086-90C4-1E25676B2883}" type="datetimeFigureOut">
              <a:rPr lang="fr-FR" smtClean="0"/>
              <a:t>07/05/2024</a:t>
            </a:fld>
            <a:endParaRPr lang="fr-FR"/>
          </a:p>
        </p:txBody>
      </p:sp>
      <p:sp>
        <p:nvSpPr>
          <p:cNvPr id="6" name="Espace réservé du pied de page 5">
            <a:extLst>
              <a:ext uri="{FF2B5EF4-FFF2-40B4-BE49-F238E27FC236}">
                <a16:creationId xmlns:a16="http://schemas.microsoft.com/office/drawing/2014/main" id="{75BC5904-07D8-DDD9-3F3C-0537559C5F2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C995FC3-2382-2F4B-F169-AE75E46B6C84}"/>
              </a:ext>
            </a:extLst>
          </p:cNvPr>
          <p:cNvSpPr>
            <a:spLocks noGrp="1"/>
          </p:cNvSpPr>
          <p:nvPr>
            <p:ph type="sldNum" sz="quarter" idx="12"/>
          </p:nvPr>
        </p:nvSpPr>
        <p:spPr/>
        <p:txBody>
          <a:bodyPr/>
          <a:lstStyle/>
          <a:p>
            <a:fld id="{79FAAE88-8605-4EBD-9D6D-4B1C95340FB7}" type="slidenum">
              <a:rPr lang="fr-FR" smtClean="0"/>
              <a:t>‹N°›</a:t>
            </a:fld>
            <a:endParaRPr lang="fr-FR"/>
          </a:p>
        </p:txBody>
      </p:sp>
    </p:spTree>
    <p:extLst>
      <p:ext uri="{BB962C8B-B14F-4D97-AF65-F5344CB8AC3E}">
        <p14:creationId xmlns:p14="http://schemas.microsoft.com/office/powerpoint/2010/main" val="410542650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ADF197-BC4B-0588-82D3-E7015027EA2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C7281A26-24DF-9F2C-6F87-5484F31F92E3}"/>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850D1A6-7EED-0A1B-A14B-F8C287B8488B}"/>
              </a:ext>
            </a:extLst>
          </p:cNvPr>
          <p:cNvSpPr>
            <a:spLocks noGrp="1"/>
          </p:cNvSpPr>
          <p:nvPr>
            <p:ph type="dt" sz="half" idx="10"/>
          </p:nvPr>
        </p:nvSpPr>
        <p:spPr/>
        <p:txBody>
          <a:bodyPr/>
          <a:lstStyle/>
          <a:p>
            <a:fld id="{003A7C12-2DAD-4086-90C4-1E25676B2883}" type="datetimeFigureOut">
              <a:rPr lang="fr-FR" smtClean="0"/>
              <a:t>07/05/2024</a:t>
            </a:fld>
            <a:endParaRPr lang="fr-FR"/>
          </a:p>
        </p:txBody>
      </p:sp>
      <p:sp>
        <p:nvSpPr>
          <p:cNvPr id="5" name="Espace réservé du pied de page 4">
            <a:extLst>
              <a:ext uri="{FF2B5EF4-FFF2-40B4-BE49-F238E27FC236}">
                <a16:creationId xmlns:a16="http://schemas.microsoft.com/office/drawing/2014/main" id="{442CAED5-04B0-4F14-86D8-ABB265DE463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7CDE137-78A3-D2B3-273F-4D67D07210EF}"/>
              </a:ext>
            </a:extLst>
          </p:cNvPr>
          <p:cNvSpPr>
            <a:spLocks noGrp="1"/>
          </p:cNvSpPr>
          <p:nvPr>
            <p:ph type="sldNum" sz="quarter" idx="12"/>
          </p:nvPr>
        </p:nvSpPr>
        <p:spPr/>
        <p:txBody>
          <a:bodyPr/>
          <a:lstStyle/>
          <a:p>
            <a:fld id="{79FAAE88-8605-4EBD-9D6D-4B1C95340FB7}" type="slidenum">
              <a:rPr lang="fr-FR" smtClean="0"/>
              <a:t>‹N°›</a:t>
            </a:fld>
            <a:endParaRPr lang="fr-FR"/>
          </a:p>
        </p:txBody>
      </p:sp>
    </p:spTree>
    <p:extLst>
      <p:ext uri="{BB962C8B-B14F-4D97-AF65-F5344CB8AC3E}">
        <p14:creationId xmlns:p14="http://schemas.microsoft.com/office/powerpoint/2010/main" val="111813795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21FE027-E5C7-9EE5-CDD2-BC671234DD9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792AD0C-F8A4-3E25-7421-D76BE30680C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88B1E96-5D83-CC6D-3AA1-D8A1ED855A7B}"/>
              </a:ext>
            </a:extLst>
          </p:cNvPr>
          <p:cNvSpPr>
            <a:spLocks noGrp="1"/>
          </p:cNvSpPr>
          <p:nvPr>
            <p:ph type="dt" sz="half" idx="10"/>
          </p:nvPr>
        </p:nvSpPr>
        <p:spPr/>
        <p:txBody>
          <a:bodyPr/>
          <a:lstStyle/>
          <a:p>
            <a:fld id="{003A7C12-2DAD-4086-90C4-1E25676B2883}" type="datetimeFigureOut">
              <a:rPr lang="fr-FR" smtClean="0"/>
              <a:t>07/05/2024</a:t>
            </a:fld>
            <a:endParaRPr lang="fr-FR"/>
          </a:p>
        </p:txBody>
      </p:sp>
      <p:sp>
        <p:nvSpPr>
          <p:cNvPr id="5" name="Espace réservé du pied de page 4">
            <a:extLst>
              <a:ext uri="{FF2B5EF4-FFF2-40B4-BE49-F238E27FC236}">
                <a16:creationId xmlns:a16="http://schemas.microsoft.com/office/drawing/2014/main" id="{12DFF6AE-144A-3173-F05C-70831A46549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CAB0995-99F3-C27D-FED6-B17B631D1FE9}"/>
              </a:ext>
            </a:extLst>
          </p:cNvPr>
          <p:cNvSpPr>
            <a:spLocks noGrp="1"/>
          </p:cNvSpPr>
          <p:nvPr>
            <p:ph type="sldNum" sz="quarter" idx="12"/>
          </p:nvPr>
        </p:nvSpPr>
        <p:spPr/>
        <p:txBody>
          <a:bodyPr/>
          <a:lstStyle/>
          <a:p>
            <a:fld id="{79FAAE88-8605-4EBD-9D6D-4B1C95340FB7}" type="slidenum">
              <a:rPr lang="fr-FR" smtClean="0"/>
              <a:t>‹N°›</a:t>
            </a:fld>
            <a:endParaRPr lang="fr-FR"/>
          </a:p>
        </p:txBody>
      </p:sp>
    </p:spTree>
    <p:extLst>
      <p:ext uri="{BB962C8B-B14F-4D97-AF65-F5344CB8AC3E}">
        <p14:creationId xmlns:p14="http://schemas.microsoft.com/office/powerpoint/2010/main" val="184896099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userDrawn="1">
  <p:cSld name="8_Titre">
    <p:spTree>
      <p:nvGrpSpPr>
        <p:cNvPr id="1" name="Shape 8"/>
        <p:cNvGrpSpPr/>
        <p:nvPr/>
      </p:nvGrpSpPr>
      <p:grpSpPr>
        <a:xfrm>
          <a:off x="0" y="0"/>
          <a:ext cx="0" cy="0"/>
          <a:chOff x="0" y="0"/>
          <a:chExt cx="0" cy="0"/>
        </a:xfrm>
      </p:grpSpPr>
      <p:cxnSp>
        <p:nvCxnSpPr>
          <p:cNvPr id="2" name="Connecteur droit 1">
            <a:extLst>
              <a:ext uri="{FF2B5EF4-FFF2-40B4-BE49-F238E27FC236}">
                <a16:creationId xmlns:a16="http://schemas.microsoft.com/office/drawing/2014/main" id="{DA8A33CE-35FE-1DFA-DBF7-F97C6E0C36BB}"/>
              </a:ext>
            </a:extLst>
          </p:cNvPr>
          <p:cNvCxnSpPr>
            <a:cxnSpLocks/>
          </p:cNvCxnSpPr>
          <p:nvPr/>
        </p:nvCxnSpPr>
        <p:spPr>
          <a:xfrm>
            <a:off x="633413" y="3545900"/>
            <a:ext cx="4794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7824AAC0-3FC3-C8A2-73A0-C1E800ADE66B}"/>
              </a:ext>
            </a:extLst>
          </p:cNvPr>
          <p:cNvSpPr txBox="1">
            <a:spLocks noChangeAspect="1" noChangeArrowheads="1"/>
          </p:cNvSpPr>
          <p:nvPr/>
        </p:nvSpPr>
        <p:spPr bwMode="auto">
          <a:xfrm>
            <a:off x="11709400" y="6481763"/>
            <a:ext cx="242888" cy="163512"/>
          </a:xfrm>
          <a:prstGeom prst="rect">
            <a:avLst/>
          </a:prstGeom>
          <a:noFill/>
          <a:ln>
            <a:noFill/>
          </a:ln>
          <a:effectLst/>
        </p:spPr>
        <p:txBody>
          <a:bodyPr wrap="none" lIns="0" tIns="0" rIns="0" bIns="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2DAB3A8F-92A4-435A-80E7-3433F8B9A733}" type="slidenum">
              <a:rPr lang="fr-FR" sz="1067">
                <a:solidFill>
                  <a:schemeClr val="tx2"/>
                </a:solidFill>
              </a:rPr>
              <a:pPr algn="r">
                <a:defRPr/>
              </a:pPr>
              <a:t>‹N°›</a:t>
            </a:fld>
            <a:endParaRPr lang="fr-FR" sz="1067">
              <a:solidFill>
                <a:schemeClr val="tx2"/>
              </a:solidFill>
            </a:endParaRPr>
          </a:p>
        </p:txBody>
      </p:sp>
      <p:sp>
        <p:nvSpPr>
          <p:cNvPr id="16" name="Espace réservé du texte 52"/>
          <p:cNvSpPr>
            <a:spLocks noGrp="1"/>
          </p:cNvSpPr>
          <p:nvPr>
            <p:ph type="body" sz="quarter" idx="13"/>
          </p:nvPr>
        </p:nvSpPr>
        <p:spPr>
          <a:xfrm>
            <a:off x="623392" y="3881082"/>
            <a:ext cx="4964608" cy="2035434"/>
          </a:xfrm>
        </p:spPr>
        <p:txBody>
          <a:bodyPr lIns="0" tIns="0" rIns="0" bIns="0" anchor="t" anchorCtr="0">
            <a:noAutofit/>
          </a:bodyPr>
          <a:lstStyle>
            <a:lvl1pPr marL="0" indent="0" algn="l">
              <a:buNone/>
              <a:defRPr lang="fr-FR" sz="2933" b="1" i="0" u="none" strike="noStrike" cap="none" baseline="0" dirty="0">
                <a:solidFill>
                  <a:schemeClr val="tx1"/>
                </a:solidFill>
                <a:latin typeface="Montserrat" pitchFamily="2" charset="77"/>
                <a:ea typeface="Montserrat"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9" name="Espace réservé du texte 52"/>
          <p:cNvSpPr>
            <a:spLocks noGrp="1"/>
          </p:cNvSpPr>
          <p:nvPr>
            <p:ph type="body" sz="quarter" idx="14"/>
          </p:nvPr>
        </p:nvSpPr>
        <p:spPr>
          <a:xfrm>
            <a:off x="623392" y="3053840"/>
            <a:ext cx="11179342" cy="492443"/>
          </a:xfrm>
        </p:spPr>
        <p:txBody>
          <a:bodyPr wrap="none" lIns="0" tIns="0" rIns="0" bIns="0" anchor="t" anchorCtr="0">
            <a:spAutoFit/>
          </a:bodyPr>
          <a:lstStyle>
            <a:lvl1pPr marL="0" indent="0" algn="l">
              <a:buNone/>
              <a:defRPr lang="fr-FR" sz="3200" b="1" i="0" u="none" strike="noStrike" cap="none" baseline="0" dirty="0">
                <a:solidFill>
                  <a:srgbClr val="FFC000"/>
                </a:solidFill>
                <a:latin typeface="Montserrat" pitchFamily="2" charset="77"/>
                <a:ea typeface="Montserrat"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8" name="Espace réservé pour une image  2"/>
          <p:cNvSpPr>
            <a:spLocks noGrp="1"/>
          </p:cNvSpPr>
          <p:nvPr>
            <p:ph type="pic" sz="quarter" idx="15"/>
          </p:nvPr>
        </p:nvSpPr>
        <p:spPr>
          <a:xfrm>
            <a:off x="6004560" y="-31158"/>
            <a:ext cx="6187440" cy="6889159"/>
          </a:xfrm>
          <a:solidFill>
            <a:schemeClr val="bg1">
              <a:lumMod val="95000"/>
            </a:schemeClr>
          </a:solidFill>
        </p:spPr>
        <p:txBody>
          <a:bodyPr/>
          <a:lstStyle/>
          <a:p>
            <a:pPr lvl="0"/>
            <a:r>
              <a:rPr lang="fr-FR" noProof="0">
                <a:sym typeface="Arial"/>
              </a:rPr>
              <a:t>Cliquez sur l'icône pour ajouter une image</a:t>
            </a:r>
          </a:p>
        </p:txBody>
      </p:sp>
    </p:spTree>
    <p:extLst>
      <p:ext uri="{BB962C8B-B14F-4D97-AF65-F5344CB8AC3E}">
        <p14:creationId xmlns:p14="http://schemas.microsoft.com/office/powerpoint/2010/main" val="394431661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7_Disposition personnalisée">
    <p:spTree>
      <p:nvGrpSpPr>
        <p:cNvPr id="1" name=""/>
        <p:cNvGrpSpPr/>
        <p:nvPr/>
      </p:nvGrpSpPr>
      <p:grpSpPr>
        <a:xfrm>
          <a:off x="0" y="0"/>
          <a:ext cx="0" cy="0"/>
          <a:chOff x="0" y="0"/>
          <a:chExt cx="0" cy="0"/>
        </a:xfrm>
      </p:grpSpPr>
      <p:pic>
        <p:nvPicPr>
          <p:cNvPr id="2" name="Graphique 1">
            <a:extLst>
              <a:ext uri="{FF2B5EF4-FFF2-40B4-BE49-F238E27FC236}">
                <a16:creationId xmlns:a16="http://schemas.microsoft.com/office/drawing/2014/main" id="{FCFAF4C9-960F-C1F8-29DC-C7D7B68A76C0}"/>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b="-22721"/>
          <a:stretch/>
        </p:blipFill>
        <p:spPr>
          <a:xfrm>
            <a:off x="0" y="5678488"/>
            <a:ext cx="12199938" cy="1054100"/>
          </a:xfrm>
          <a:prstGeom prst="rect">
            <a:avLst/>
          </a:prstGeom>
        </p:spPr>
      </p:pic>
      <p:sp>
        <p:nvSpPr>
          <p:cNvPr id="3" name="Espace réservé pour une image  2"/>
          <p:cNvSpPr>
            <a:spLocks noGrp="1"/>
          </p:cNvSpPr>
          <p:nvPr>
            <p:ph type="pic" sz="quarter" idx="14"/>
          </p:nvPr>
        </p:nvSpPr>
        <p:spPr>
          <a:xfrm>
            <a:off x="0" y="6532"/>
            <a:ext cx="12192000" cy="4106487"/>
          </a:xfrm>
          <a:solidFill>
            <a:schemeClr val="bg1">
              <a:lumMod val="95000"/>
            </a:schemeClr>
          </a:solidFill>
        </p:spPr>
        <p:txBody>
          <a:bodyPr/>
          <a:lstStyle/>
          <a:p>
            <a:pPr lvl="0"/>
            <a:r>
              <a:rPr lang="fr-FR" noProof="0">
                <a:sym typeface="Arial"/>
              </a:rPr>
              <a:t>Cliquez sur l'icône pour ajouter une image</a:t>
            </a:r>
          </a:p>
        </p:txBody>
      </p:sp>
      <p:sp>
        <p:nvSpPr>
          <p:cNvPr id="4" name="Shape 10"/>
          <p:cNvSpPr txBox="1">
            <a:spLocks noGrp="1"/>
          </p:cNvSpPr>
          <p:nvPr>
            <p:ph type="ctrTitle"/>
          </p:nvPr>
        </p:nvSpPr>
        <p:spPr>
          <a:xfrm>
            <a:off x="687016" y="4503278"/>
            <a:ext cx="9000541" cy="672565"/>
          </a:xfrm>
          <a:prstGeom prst="rect">
            <a:avLst/>
          </a:prstGeom>
        </p:spPr>
        <p:txBody>
          <a:bodyPr tIns="0" bIns="0" anchor="ctr">
            <a:noAutofit/>
          </a:bodyPr>
          <a:lstStyle>
            <a:lvl1pPr lvl="0" algn="l">
              <a:lnSpc>
                <a:spcPct val="90000"/>
              </a:lnSpc>
              <a:spcBef>
                <a:spcPts val="0"/>
              </a:spcBef>
              <a:buClr>
                <a:srgbClr val="FFFFFF"/>
              </a:buClr>
              <a:buSzPct val="100000"/>
              <a:buFont typeface="Cabin Condensed"/>
              <a:defRPr sz="4000" b="0" cap="none" baseline="0">
                <a:solidFill>
                  <a:schemeClr val="accent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5" name="Espace réservé du texte 52"/>
          <p:cNvSpPr>
            <a:spLocks noGrp="1"/>
          </p:cNvSpPr>
          <p:nvPr>
            <p:ph type="body" sz="quarter" idx="11"/>
          </p:nvPr>
        </p:nvSpPr>
        <p:spPr>
          <a:xfrm>
            <a:off x="687018" y="5245025"/>
            <a:ext cx="9000540" cy="307777"/>
          </a:xfrm>
          <a:prstGeom prst="rect">
            <a:avLst/>
          </a:prstGeom>
          <a:noFill/>
          <a:ln>
            <a:noFill/>
          </a:ln>
        </p:spPr>
        <p:txBody>
          <a:bodyPr wrap="square" lIns="0" tIns="0" rIns="0" bIns="0" anchor="t" anchorCtr="0">
            <a:spAutoFit/>
          </a:bodyPr>
          <a:lstStyle>
            <a:lvl1pPr marL="0" indent="0" algn="l">
              <a:buNone/>
              <a:defRPr sz="20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7" name="Espace réservé du texte 52"/>
          <p:cNvSpPr>
            <a:spLocks noGrp="1"/>
          </p:cNvSpPr>
          <p:nvPr>
            <p:ph type="body" sz="quarter" idx="13"/>
          </p:nvPr>
        </p:nvSpPr>
        <p:spPr>
          <a:xfrm>
            <a:off x="11187221" y="263344"/>
            <a:ext cx="573409" cy="330072"/>
          </a:xfrm>
          <a:solidFill>
            <a:schemeClr val="bg1"/>
          </a:solidFill>
        </p:spPr>
        <p:txBody>
          <a:bodyPr wrap="none" lIns="72000" tIns="72000" rIns="72000" bIns="72000" anchor="ctr" anchorCtr="0">
            <a:spAutoFit/>
          </a:bodyPr>
          <a:lstStyle>
            <a:lvl1pPr marL="0" indent="0" algn="r">
              <a:buNone/>
              <a:defRPr sz="1200" b="0" i="0" baseline="0">
                <a:solidFill>
                  <a:schemeClr val="accent1"/>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9" name="Rectangle 8">
            <a:extLst>
              <a:ext uri="{FF2B5EF4-FFF2-40B4-BE49-F238E27FC236}">
                <a16:creationId xmlns:a16="http://schemas.microsoft.com/office/drawing/2014/main" id="{07DC168E-AB44-427D-B19B-7AF6213839EE}"/>
              </a:ext>
            </a:extLst>
          </p:cNvPr>
          <p:cNvSpPr/>
          <p:nvPr userDrawn="1"/>
        </p:nvSpPr>
        <p:spPr>
          <a:xfrm>
            <a:off x="9864270" y="5757474"/>
            <a:ext cx="1896360" cy="7536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descr="Une image contenant texte, Police, capture d’écran, Graphique&#10;&#10;Description générée automatiquement">
            <a:extLst>
              <a:ext uri="{FF2B5EF4-FFF2-40B4-BE49-F238E27FC236}">
                <a16:creationId xmlns:a16="http://schemas.microsoft.com/office/drawing/2014/main" id="{AB3D51B1-75A8-C4D4-402F-7B70C1DE48E0}"/>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9864270" y="5858189"/>
            <a:ext cx="1896360" cy="552197"/>
          </a:xfrm>
          <a:prstGeom prst="rect">
            <a:avLst/>
          </a:prstGeom>
        </p:spPr>
      </p:pic>
    </p:spTree>
    <p:extLst>
      <p:ext uri="{BB962C8B-B14F-4D97-AF65-F5344CB8AC3E}">
        <p14:creationId xmlns:p14="http://schemas.microsoft.com/office/powerpoint/2010/main" val="294563416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1_Sommaire">
    <p:spTree>
      <p:nvGrpSpPr>
        <p:cNvPr id="1" name=""/>
        <p:cNvGrpSpPr/>
        <p:nvPr/>
      </p:nvGrpSpPr>
      <p:grpSpPr>
        <a:xfrm>
          <a:off x="0" y="0"/>
          <a:ext cx="0" cy="0"/>
          <a:chOff x="0" y="0"/>
          <a:chExt cx="0" cy="0"/>
        </a:xfrm>
      </p:grpSpPr>
      <p:pic>
        <p:nvPicPr>
          <p:cNvPr id="2" name="Graphique 1">
            <a:extLst>
              <a:ext uri="{FF2B5EF4-FFF2-40B4-BE49-F238E27FC236}">
                <a16:creationId xmlns:a16="http://schemas.microsoft.com/office/drawing/2014/main" id="{33B9AAA0-89ED-2A9B-0FAC-579AD987434C}"/>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1263316" y="1"/>
            <a:ext cx="1760871" cy="683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re 31">
            <a:extLst>
              <a:ext uri="{FF2B5EF4-FFF2-40B4-BE49-F238E27FC236}">
                <a16:creationId xmlns:a16="http://schemas.microsoft.com/office/drawing/2014/main" id="{A2701958-9D66-917D-7DA7-3876E1765475}"/>
              </a:ext>
            </a:extLst>
          </p:cNvPr>
          <p:cNvSpPr txBox="1">
            <a:spLocks noChangeArrowheads="1"/>
          </p:cNvSpPr>
          <p:nvPr/>
        </p:nvSpPr>
        <p:spPr bwMode="auto">
          <a:xfrm>
            <a:off x="431800" y="5632450"/>
            <a:ext cx="2654300" cy="661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000" tIns="108000" rIns="108000" bIns="108000" anchor="b">
            <a:spAutoFit/>
          </a:bodyPr>
          <a:lstStyle>
            <a:lvl1pPr defTabSz="1217613">
              <a:defRPr>
                <a:solidFill>
                  <a:schemeClr val="tx1"/>
                </a:solidFill>
                <a:latin typeface="Arial" panose="020B0604020202020204" pitchFamily="34" charset="0"/>
              </a:defRPr>
            </a:lvl1pPr>
            <a:lvl2pPr marL="742950" indent="-285750" defTabSz="1217613">
              <a:defRPr>
                <a:solidFill>
                  <a:schemeClr val="tx1"/>
                </a:solidFill>
                <a:latin typeface="Arial" panose="020B0604020202020204" pitchFamily="34" charset="0"/>
              </a:defRPr>
            </a:lvl2pPr>
            <a:lvl3pPr marL="1143000" indent="-228600" defTabSz="1217613">
              <a:defRPr>
                <a:solidFill>
                  <a:schemeClr val="tx1"/>
                </a:solidFill>
                <a:latin typeface="Arial" panose="020B0604020202020204" pitchFamily="34" charset="0"/>
              </a:defRPr>
            </a:lvl3pPr>
            <a:lvl4pPr marL="1600200" indent="-228600" defTabSz="1217613">
              <a:defRPr>
                <a:solidFill>
                  <a:schemeClr val="tx1"/>
                </a:solidFill>
                <a:latin typeface="Arial" panose="020B0604020202020204" pitchFamily="34" charset="0"/>
              </a:defRPr>
            </a:lvl4pPr>
            <a:lvl5pPr marL="2057400" indent="-228600" defTabSz="1217613">
              <a:defRPr>
                <a:solidFill>
                  <a:schemeClr val="tx1"/>
                </a:solidFill>
                <a:latin typeface="Arial" panose="020B0604020202020204" pitchFamily="34" charset="0"/>
              </a:defRPr>
            </a:lvl5pPr>
            <a:lvl6pPr marL="2514600" indent="-228600" defTabSz="1217613" fontAlgn="base">
              <a:spcBef>
                <a:spcPct val="0"/>
              </a:spcBef>
              <a:spcAft>
                <a:spcPct val="0"/>
              </a:spcAft>
              <a:defRPr>
                <a:solidFill>
                  <a:schemeClr val="tx1"/>
                </a:solidFill>
                <a:latin typeface="Arial" panose="020B0604020202020204" pitchFamily="34" charset="0"/>
              </a:defRPr>
            </a:lvl6pPr>
            <a:lvl7pPr marL="2971800" indent="-228600" defTabSz="1217613" fontAlgn="base">
              <a:spcBef>
                <a:spcPct val="0"/>
              </a:spcBef>
              <a:spcAft>
                <a:spcPct val="0"/>
              </a:spcAft>
              <a:defRPr>
                <a:solidFill>
                  <a:schemeClr val="tx1"/>
                </a:solidFill>
                <a:latin typeface="Arial" panose="020B0604020202020204" pitchFamily="34" charset="0"/>
              </a:defRPr>
            </a:lvl7pPr>
            <a:lvl8pPr marL="3429000" indent="-228600" defTabSz="1217613" fontAlgn="base">
              <a:spcBef>
                <a:spcPct val="0"/>
              </a:spcBef>
              <a:spcAft>
                <a:spcPct val="0"/>
              </a:spcAft>
              <a:defRPr>
                <a:solidFill>
                  <a:schemeClr val="tx1"/>
                </a:solidFill>
                <a:latin typeface="Arial" panose="020B0604020202020204" pitchFamily="34" charset="0"/>
              </a:defRPr>
            </a:lvl8pPr>
            <a:lvl9pPr marL="3886200" indent="-228600" defTabSz="1217613" fontAlgn="base">
              <a:spcBef>
                <a:spcPct val="0"/>
              </a:spcBef>
              <a:spcAft>
                <a:spcPct val="0"/>
              </a:spcAft>
              <a:defRPr>
                <a:solidFill>
                  <a:schemeClr val="tx1"/>
                </a:solidFill>
                <a:latin typeface="Arial" panose="020B0604020202020204" pitchFamily="34" charset="0"/>
              </a:defRPr>
            </a:lvl9pPr>
          </a:lstStyle>
          <a:p>
            <a:pPr eaLnBrk="1" hangingPunct="1">
              <a:lnSpc>
                <a:spcPct val="90000"/>
              </a:lnSpc>
              <a:buClr>
                <a:srgbClr val="FFFFFF"/>
              </a:buClr>
              <a:buSzPct val="100000"/>
              <a:buFont typeface="Cabin Condensed"/>
              <a:buNone/>
            </a:pPr>
            <a:r>
              <a:rPr lang="fr-FR" altLang="fr-FR" sz="3200">
                <a:solidFill>
                  <a:schemeClr val="accent1"/>
                </a:solidFill>
                <a:latin typeface="Montserrat ExtraBold" panose="00000900000000000000" pitchFamily="2" charset="0"/>
                <a:cs typeface="Montserrat ExtraBold" panose="00000900000000000000" pitchFamily="2" charset="0"/>
                <a:sym typeface="Cabin Condensed"/>
              </a:rPr>
              <a:t>SOMMAIRE</a:t>
            </a:r>
          </a:p>
        </p:txBody>
      </p:sp>
      <p:sp>
        <p:nvSpPr>
          <p:cNvPr id="27" name="Espace réservé du texte 2"/>
          <p:cNvSpPr>
            <a:spLocks noGrp="1"/>
          </p:cNvSpPr>
          <p:nvPr>
            <p:ph type="body" sz="quarter" idx="11"/>
          </p:nvPr>
        </p:nvSpPr>
        <p:spPr>
          <a:xfrm>
            <a:off x="4642691" y="268890"/>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4642691" y="1202897"/>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4642691" y="2136904"/>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4642691" y="3070910"/>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4642691" y="4004917"/>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4642691" y="4938922"/>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10" name="Espace réservé du texte 2">
            <a:extLst>
              <a:ext uri="{FF2B5EF4-FFF2-40B4-BE49-F238E27FC236}">
                <a16:creationId xmlns:a16="http://schemas.microsoft.com/office/drawing/2014/main" id="{BB0E8B83-1E3D-815D-09AF-4D3177881B14}"/>
              </a:ext>
            </a:extLst>
          </p:cNvPr>
          <p:cNvSpPr>
            <a:spLocks noGrp="1"/>
          </p:cNvSpPr>
          <p:nvPr>
            <p:ph type="body" sz="quarter" idx="22"/>
          </p:nvPr>
        </p:nvSpPr>
        <p:spPr>
          <a:xfrm>
            <a:off x="4642328" y="5867933"/>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12" name="Forme libre : forme 11">
            <a:extLst>
              <a:ext uri="{FF2B5EF4-FFF2-40B4-BE49-F238E27FC236}">
                <a16:creationId xmlns:a16="http://schemas.microsoft.com/office/drawing/2014/main" id="{1F619DC6-741E-31F8-58E2-44D0B7C3A7FE}"/>
              </a:ext>
            </a:extLst>
          </p:cNvPr>
          <p:cNvSpPr/>
          <p:nvPr userDrawn="1"/>
        </p:nvSpPr>
        <p:spPr>
          <a:xfrm>
            <a:off x="1302818" y="153749"/>
            <a:ext cx="0" cy="5462124"/>
          </a:xfrm>
          <a:custGeom>
            <a:avLst/>
            <a:gdLst>
              <a:gd name="connsiteX0" fmla="*/ 0 w 0"/>
              <a:gd name="connsiteY0" fmla="*/ 0 h 5462124"/>
              <a:gd name="connsiteX1" fmla="*/ 0 w 0"/>
              <a:gd name="connsiteY1" fmla="*/ 5462124 h 5462124"/>
            </a:gdLst>
            <a:ahLst/>
            <a:cxnLst>
              <a:cxn ang="0">
                <a:pos x="connsiteX0" y="connsiteY0"/>
              </a:cxn>
              <a:cxn ang="0">
                <a:pos x="connsiteX1" y="connsiteY1"/>
              </a:cxn>
            </a:cxnLst>
            <a:rect l="l" t="t" r="r" b="b"/>
            <a:pathLst>
              <a:path h="5462124">
                <a:moveTo>
                  <a:pt x="0" y="0"/>
                </a:moveTo>
                <a:lnTo>
                  <a:pt x="0" y="5462124"/>
                </a:lnTo>
              </a:path>
            </a:pathLst>
          </a:cu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Forme libre : forme 12">
            <a:extLst>
              <a:ext uri="{FF2B5EF4-FFF2-40B4-BE49-F238E27FC236}">
                <a16:creationId xmlns:a16="http://schemas.microsoft.com/office/drawing/2014/main" id="{55EBEB14-267E-FAE1-2982-D0C3411A62A5}"/>
              </a:ext>
            </a:extLst>
          </p:cNvPr>
          <p:cNvSpPr/>
          <p:nvPr userDrawn="1"/>
        </p:nvSpPr>
        <p:spPr>
          <a:xfrm>
            <a:off x="591772" y="6311015"/>
            <a:ext cx="532836" cy="602250"/>
          </a:xfrm>
          <a:custGeom>
            <a:avLst/>
            <a:gdLst>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Lst>
            <a:ahLst/>
            <a:cxnLst>
              <a:cxn ang="0">
                <a:pos x="connsiteX0" y="connsiteY0"/>
              </a:cxn>
              <a:cxn ang="0">
                <a:pos x="connsiteX1" y="connsiteY1"/>
              </a:cxn>
              <a:cxn ang="0">
                <a:pos x="connsiteX2" y="connsiteY2"/>
              </a:cxn>
            </a:cxnLst>
            <a:rect l="l" t="t" r="r" b="b"/>
            <a:pathLst>
              <a:path w="462455" h="546538">
                <a:moveTo>
                  <a:pt x="0" y="546538"/>
                </a:moveTo>
                <a:cubicBezTo>
                  <a:pt x="201176" y="421742"/>
                  <a:pt x="307555" y="302275"/>
                  <a:pt x="462455" y="0"/>
                </a:cubicBezTo>
                <a:lnTo>
                  <a:pt x="462455" y="0"/>
                </a:lnTo>
              </a:path>
            </a:pathLst>
          </a:cu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74273849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8_Titre">
    <p:spTree>
      <p:nvGrpSpPr>
        <p:cNvPr id="1" name="Shape 8"/>
        <p:cNvGrpSpPr/>
        <p:nvPr/>
      </p:nvGrpSpPr>
      <p:grpSpPr>
        <a:xfrm>
          <a:off x="0" y="0"/>
          <a:ext cx="0" cy="0"/>
          <a:chOff x="0" y="0"/>
          <a:chExt cx="0" cy="0"/>
        </a:xfrm>
      </p:grpSpPr>
      <p:cxnSp>
        <p:nvCxnSpPr>
          <p:cNvPr id="2" name="Connecteur droit 1">
            <a:extLst>
              <a:ext uri="{FF2B5EF4-FFF2-40B4-BE49-F238E27FC236}">
                <a16:creationId xmlns:a16="http://schemas.microsoft.com/office/drawing/2014/main" id="{DA8A33CE-35FE-1DFA-DBF7-F97C6E0C36BB}"/>
              </a:ext>
            </a:extLst>
          </p:cNvPr>
          <p:cNvCxnSpPr>
            <a:cxnSpLocks/>
          </p:cNvCxnSpPr>
          <p:nvPr/>
        </p:nvCxnSpPr>
        <p:spPr>
          <a:xfrm>
            <a:off x="633413" y="3545900"/>
            <a:ext cx="4794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7824AAC0-3FC3-C8A2-73A0-C1E800ADE66B}"/>
              </a:ext>
            </a:extLst>
          </p:cNvPr>
          <p:cNvSpPr txBox="1">
            <a:spLocks noChangeAspect="1" noChangeArrowheads="1"/>
          </p:cNvSpPr>
          <p:nvPr/>
        </p:nvSpPr>
        <p:spPr bwMode="auto">
          <a:xfrm>
            <a:off x="11709400" y="6481763"/>
            <a:ext cx="242888" cy="163512"/>
          </a:xfrm>
          <a:prstGeom prst="rect">
            <a:avLst/>
          </a:prstGeom>
          <a:noFill/>
          <a:ln>
            <a:noFill/>
          </a:ln>
          <a:effectLst/>
        </p:spPr>
        <p:txBody>
          <a:bodyPr wrap="none" lIns="0" tIns="0" rIns="0" bIns="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2DAB3A8F-92A4-435A-80E7-3433F8B9A733}" type="slidenum">
              <a:rPr lang="fr-FR" sz="1067">
                <a:solidFill>
                  <a:schemeClr val="tx2"/>
                </a:solidFill>
              </a:rPr>
              <a:pPr algn="r">
                <a:defRPr/>
              </a:pPr>
              <a:t>‹N°›</a:t>
            </a:fld>
            <a:endParaRPr lang="fr-FR" sz="1067">
              <a:solidFill>
                <a:schemeClr val="tx2"/>
              </a:solidFill>
            </a:endParaRPr>
          </a:p>
        </p:txBody>
      </p:sp>
      <p:sp>
        <p:nvSpPr>
          <p:cNvPr id="16" name="Espace réservé du texte 52"/>
          <p:cNvSpPr>
            <a:spLocks noGrp="1"/>
          </p:cNvSpPr>
          <p:nvPr>
            <p:ph type="body" sz="quarter" idx="13"/>
          </p:nvPr>
        </p:nvSpPr>
        <p:spPr>
          <a:xfrm>
            <a:off x="623392" y="3881082"/>
            <a:ext cx="4964608" cy="2035434"/>
          </a:xfrm>
        </p:spPr>
        <p:txBody>
          <a:bodyPr lIns="0" tIns="0" rIns="0" bIns="0" anchor="t" anchorCtr="0">
            <a:noAutofit/>
          </a:bodyPr>
          <a:lstStyle>
            <a:lvl1pPr marL="0" indent="0" algn="l">
              <a:buNone/>
              <a:defRPr lang="fr-FR" sz="2933" b="1" i="0" u="none" strike="noStrike" cap="none" baseline="0" dirty="0">
                <a:solidFill>
                  <a:schemeClr val="tx1"/>
                </a:solidFill>
                <a:latin typeface="Montserrat" pitchFamily="2" charset="77"/>
                <a:ea typeface="Montserrat"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9" name="Espace réservé du texte 52"/>
          <p:cNvSpPr>
            <a:spLocks noGrp="1"/>
          </p:cNvSpPr>
          <p:nvPr>
            <p:ph type="body" sz="quarter" idx="14"/>
          </p:nvPr>
        </p:nvSpPr>
        <p:spPr>
          <a:xfrm>
            <a:off x="623392" y="3053840"/>
            <a:ext cx="11179342" cy="492443"/>
          </a:xfrm>
        </p:spPr>
        <p:txBody>
          <a:bodyPr wrap="none" lIns="0" tIns="0" rIns="0" bIns="0" anchor="t" anchorCtr="0">
            <a:spAutoFit/>
          </a:bodyPr>
          <a:lstStyle>
            <a:lvl1pPr marL="0" indent="0" algn="l">
              <a:buNone/>
              <a:defRPr lang="fr-FR" sz="3200" b="1" i="0" u="none" strike="noStrike" cap="none" baseline="0" dirty="0">
                <a:solidFill>
                  <a:srgbClr val="FFC000"/>
                </a:solidFill>
                <a:latin typeface="Montserrat" pitchFamily="2" charset="77"/>
                <a:ea typeface="Montserrat"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8" name="Espace réservé pour une image  2"/>
          <p:cNvSpPr>
            <a:spLocks noGrp="1"/>
          </p:cNvSpPr>
          <p:nvPr>
            <p:ph type="pic" sz="quarter" idx="15"/>
          </p:nvPr>
        </p:nvSpPr>
        <p:spPr>
          <a:xfrm>
            <a:off x="6004560" y="-31158"/>
            <a:ext cx="6187440" cy="6889159"/>
          </a:xfrm>
          <a:solidFill>
            <a:schemeClr val="bg1">
              <a:lumMod val="95000"/>
            </a:schemeClr>
          </a:solidFill>
        </p:spPr>
        <p:txBody>
          <a:bodyPr/>
          <a:lstStyle/>
          <a:p>
            <a:pPr lvl="0"/>
            <a:r>
              <a:rPr lang="fr-FR" noProof="0">
                <a:sym typeface="Arial"/>
              </a:rPr>
              <a:t>Cliquez sur l'icône pour ajouter une image</a:t>
            </a:r>
          </a:p>
        </p:txBody>
      </p:sp>
    </p:spTree>
    <p:extLst>
      <p:ext uri="{BB962C8B-B14F-4D97-AF65-F5344CB8AC3E}">
        <p14:creationId xmlns:p14="http://schemas.microsoft.com/office/powerpoint/2010/main" val="116844514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479376" y="469508"/>
            <a:ext cx="11233248" cy="384043"/>
          </a:xfrm>
        </p:spPr>
        <p:txBody>
          <a:bodyPr/>
          <a:lstStyle>
            <a:lvl1pPr>
              <a:defRPr sz="2000">
                <a:latin typeface="Montserrat Black" panose="00000A00000000000000" pitchFamily="2" charset="0"/>
              </a:defRPr>
            </a:lvl1pPr>
          </a:lstStyle>
          <a:p>
            <a:r>
              <a:rPr lang="fr-FR" dirty="0"/>
              <a:t>Modifiez le style du titre</a:t>
            </a:r>
          </a:p>
        </p:txBody>
      </p:sp>
      <p:sp>
        <p:nvSpPr>
          <p:cNvPr id="7" name="Espace réservé du contenu 5"/>
          <p:cNvSpPr>
            <a:spLocks noGrp="1"/>
          </p:cNvSpPr>
          <p:nvPr>
            <p:ph sz="quarter" idx="13"/>
          </p:nvPr>
        </p:nvSpPr>
        <p:spPr>
          <a:xfrm>
            <a:off x="478871" y="1632000"/>
            <a:ext cx="11234259" cy="4677321"/>
          </a:xfrm>
          <a:noFill/>
        </p:spPr>
        <p:txBody>
          <a:bodyPr lIns="0" tIns="0" rIns="0" bIns="0">
            <a:normAutofit/>
          </a:bodyPr>
          <a:lstStyle>
            <a:lvl1pPr marL="354013" indent="-354013">
              <a:lnSpc>
                <a:spcPct val="150000"/>
              </a:lnSpc>
              <a:buSzPct val="180000"/>
              <a:buFontTx/>
              <a:buBlip>
                <a:blip r:embed="rId2">
                  <a:extLst>
                    <a:ext uri="{96DAC541-7B7A-43D3-8B79-37D633B846F1}">
                      <asvg:svgBlip xmlns:asvg="http://schemas.microsoft.com/office/drawing/2016/SVG/main" r:embed="rId3"/>
                    </a:ext>
                  </a:extLst>
                </a:blip>
              </a:buBlip>
              <a:defRPr sz="1500">
                <a:solidFill>
                  <a:schemeClr val="tx1"/>
                </a:solidFill>
                <a:latin typeface="+mn-lt"/>
              </a:defRPr>
            </a:lvl1pPr>
            <a:lvl2pPr marL="720725" indent="-271463">
              <a:lnSpc>
                <a:spcPct val="150000"/>
              </a:lnSpc>
              <a:buSzPct val="170000"/>
              <a:buFontTx/>
              <a:buBlip>
                <a:blip r:embed="rId4">
                  <a:extLst>
                    <a:ext uri="{96DAC541-7B7A-43D3-8B79-37D633B846F1}">
                      <asvg:svgBlip xmlns:asvg="http://schemas.microsoft.com/office/drawing/2016/SVG/main" r:embed="rId5"/>
                    </a:ext>
                  </a:extLst>
                </a:blip>
              </a:buBlip>
              <a:defRPr sz="1400">
                <a:solidFill>
                  <a:schemeClr val="tx1"/>
                </a:solidFill>
                <a:latin typeface="+mn-lt"/>
              </a:defRPr>
            </a:lvl2pPr>
            <a:lvl3pPr marL="1076325" indent="-263525">
              <a:lnSpc>
                <a:spcPct val="150000"/>
              </a:lnSpc>
              <a:buClr>
                <a:srgbClr val="7030A0"/>
              </a:buClr>
              <a:buSzPct val="160000"/>
              <a:buFontTx/>
              <a:buBlip>
                <a:blip r:embed="rId6">
                  <a:extLst>
                    <a:ext uri="{96DAC541-7B7A-43D3-8B79-37D633B846F1}">
                      <asvg:svgBlip xmlns:asvg="http://schemas.microsoft.com/office/drawing/2016/SVG/main" r:embed="rId7"/>
                    </a:ext>
                  </a:extLst>
                </a:blip>
              </a:buBlip>
              <a:defRPr sz="1200">
                <a:solidFill>
                  <a:schemeClr val="tx1"/>
                </a:solidFill>
                <a:latin typeface="+mn-lt"/>
              </a:defRPr>
            </a:lvl3pPr>
            <a:lvl4pPr marL="1552575" indent="-261938">
              <a:lnSpc>
                <a:spcPct val="150000"/>
              </a:lnSpc>
              <a:buSzPct val="150000"/>
              <a:buFontTx/>
              <a:buBlip>
                <a:blip r:embed="rId8">
                  <a:extLst>
                    <a:ext uri="{96DAC541-7B7A-43D3-8B79-37D633B846F1}">
                      <asvg:svgBlip xmlns:asvg="http://schemas.microsoft.com/office/drawing/2016/SVG/main" r:embed="rId9"/>
                    </a:ext>
                  </a:extLst>
                </a:blip>
              </a:buBlip>
              <a:defRPr sz="1100">
                <a:solidFill>
                  <a:schemeClr val="tx1"/>
                </a:solidFill>
                <a:latin typeface="+mn-lt"/>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5" name="Espace réservé du texte 52"/>
          <p:cNvSpPr>
            <a:spLocks noGrp="1"/>
          </p:cNvSpPr>
          <p:nvPr>
            <p:ph type="body" sz="quarter" idx="12"/>
          </p:nvPr>
        </p:nvSpPr>
        <p:spPr>
          <a:xfrm>
            <a:off x="479376" y="1024860"/>
            <a:ext cx="11233248" cy="384043"/>
          </a:xfrm>
        </p:spPr>
        <p:txBody>
          <a:bodyPr lIns="0" tIns="0" rIns="0" bIns="0"/>
          <a:lstStyle>
            <a:lvl1pPr marL="0" indent="0" algn="l">
              <a:buNone/>
              <a:defRPr sz="1800" b="0" i="0" baseline="0">
                <a:solidFill>
                  <a:schemeClr val="accent6">
                    <a:lumMod val="75000"/>
                  </a:schemeClr>
                </a:solidFill>
                <a:latin typeface="Montserrat SemiBold" panose="00000700000000000000" pitchFamily="2"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6" name="Rectangle 5">
            <a:extLst>
              <a:ext uri="{FF2B5EF4-FFF2-40B4-BE49-F238E27FC236}">
                <a16:creationId xmlns:a16="http://schemas.microsoft.com/office/drawing/2014/main" id="{2664C3AB-F00D-4D6E-3983-61120D787394}"/>
              </a:ext>
            </a:extLst>
          </p:cNvPr>
          <p:cNvSpPr/>
          <p:nvPr userDrawn="1"/>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6636468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7F55CF6F-C31D-B94B-97C6-E3903AC6998D}"/>
              </a:ext>
            </a:extLst>
          </p:cNvPr>
          <p:cNvSpPr>
            <a:spLocks noGrp="1"/>
          </p:cNvSpPr>
          <p:nvPr>
            <p:ph type="title"/>
          </p:nvPr>
        </p:nvSpPr>
        <p:spPr>
          <a:xfrm>
            <a:off x="479376" y="469508"/>
            <a:ext cx="11233248" cy="384043"/>
          </a:xfrm>
        </p:spPr>
        <p:txBody>
          <a:bodyPr/>
          <a:lstStyle>
            <a:lvl1pPr>
              <a:defRPr sz="2000">
                <a:solidFill>
                  <a:schemeClr val="tx1"/>
                </a:solidFill>
                <a:latin typeface="Montserrat Black" panose="00000A00000000000000" pitchFamily="2" charset="0"/>
              </a:defRPr>
            </a:lvl1pPr>
          </a:lstStyle>
          <a:p>
            <a:r>
              <a:rPr lang="fr-FR" dirty="0"/>
              <a:t>Modifiez le style du titre</a:t>
            </a:r>
          </a:p>
        </p:txBody>
      </p:sp>
      <p:sp>
        <p:nvSpPr>
          <p:cNvPr id="9" name="Espace réservé du texte 52">
            <a:extLst>
              <a:ext uri="{FF2B5EF4-FFF2-40B4-BE49-F238E27FC236}">
                <a16:creationId xmlns:a16="http://schemas.microsoft.com/office/drawing/2014/main" id="{CE2DED6E-5235-E5D8-F329-EC3B4D99DCD7}"/>
              </a:ext>
            </a:extLst>
          </p:cNvPr>
          <p:cNvSpPr>
            <a:spLocks noGrp="1"/>
          </p:cNvSpPr>
          <p:nvPr>
            <p:ph type="body" sz="quarter" idx="12"/>
          </p:nvPr>
        </p:nvSpPr>
        <p:spPr>
          <a:xfrm>
            <a:off x="479376" y="1024860"/>
            <a:ext cx="11233248" cy="384043"/>
          </a:xfrm>
        </p:spPr>
        <p:txBody>
          <a:bodyPr lIns="0" tIns="0" rIns="0" bIns="0"/>
          <a:lstStyle>
            <a:lvl1pPr marL="0" indent="0" algn="l">
              <a:buNone/>
              <a:defRPr sz="1800" b="0" i="0" baseline="0">
                <a:solidFill>
                  <a:schemeClr val="accent6">
                    <a:lumMod val="75000"/>
                  </a:schemeClr>
                </a:solidFill>
                <a:latin typeface="Montserrat SemiBold" panose="00000700000000000000" pitchFamily="2"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10" name="Rectangle 9">
            <a:extLst>
              <a:ext uri="{FF2B5EF4-FFF2-40B4-BE49-F238E27FC236}">
                <a16:creationId xmlns:a16="http://schemas.microsoft.com/office/drawing/2014/main" id="{3E21E83C-273C-A38E-DA5C-876685A2335B}"/>
              </a:ext>
            </a:extLst>
          </p:cNvPr>
          <p:cNvSpPr/>
          <p:nvPr userDrawn="1"/>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itre 1">
            <a:extLst>
              <a:ext uri="{FF2B5EF4-FFF2-40B4-BE49-F238E27FC236}">
                <a16:creationId xmlns:a16="http://schemas.microsoft.com/office/drawing/2014/main" id="{4D99AB8F-BD9F-D035-957E-F9CAF4D0B633}"/>
              </a:ext>
            </a:extLst>
          </p:cNvPr>
          <p:cNvSpPr txBox="1">
            <a:spLocks/>
          </p:cNvSpPr>
          <p:nvPr userDrawn="1"/>
        </p:nvSpPr>
        <p:spPr bwMode="auto">
          <a:xfrm>
            <a:off x="7404410" y="60752"/>
            <a:ext cx="4698508" cy="26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000">
                <a:solidFill>
                  <a:schemeClr val="accent1"/>
                </a:solidFill>
                <a:latin typeface="Montserrat Black" panose="00000A00000000000000" pitchFamily="2"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a:lstStyle>
          <a:p>
            <a:pPr algn="r"/>
            <a:r>
              <a:rPr lang="fr-FR" sz="1200" kern="0">
                <a:solidFill>
                  <a:srgbClr val="C00000"/>
                </a:solidFill>
                <a:latin typeface="Arial Black" panose="020B0A04020102020204" pitchFamily="34" charset="0"/>
              </a:rPr>
              <a:t>Modifiez le style du titre</a:t>
            </a:r>
            <a:endParaRPr lang="fr-FR" sz="1200" kern="0" dirty="0">
              <a:solidFill>
                <a:srgbClr val="C00000"/>
              </a:solidFill>
              <a:latin typeface="Arial Black" panose="020B0A04020102020204" pitchFamily="34" charset="0"/>
            </a:endParaRPr>
          </a:p>
        </p:txBody>
      </p:sp>
      <p:sp>
        <p:nvSpPr>
          <p:cNvPr id="12" name="Espace réservé du contenu 5">
            <a:extLst>
              <a:ext uri="{FF2B5EF4-FFF2-40B4-BE49-F238E27FC236}">
                <a16:creationId xmlns:a16="http://schemas.microsoft.com/office/drawing/2014/main" id="{8B9A69A9-0732-D25B-8547-432C64776F25}"/>
              </a:ext>
            </a:extLst>
          </p:cNvPr>
          <p:cNvSpPr>
            <a:spLocks noGrp="1"/>
          </p:cNvSpPr>
          <p:nvPr>
            <p:ph sz="quarter" idx="13"/>
          </p:nvPr>
        </p:nvSpPr>
        <p:spPr>
          <a:xfrm>
            <a:off x="479376" y="1632001"/>
            <a:ext cx="5442427" cy="4410000"/>
          </a:xfrm>
          <a:noFill/>
        </p:spPr>
        <p:txBody>
          <a:bodyPr lIns="0" tIns="0" rIns="0" bIns="0">
            <a:normAutofit/>
          </a:bodyPr>
          <a:lstStyle>
            <a:lvl1pPr marL="354013" indent="-354013">
              <a:lnSpc>
                <a:spcPct val="150000"/>
              </a:lnSpc>
              <a:buSzPct val="180000"/>
              <a:buFontTx/>
              <a:buBlip>
                <a:blip r:embed="rId2">
                  <a:extLst>
                    <a:ext uri="{96DAC541-7B7A-43D3-8B79-37D633B846F1}">
                      <asvg:svgBlip xmlns:asvg="http://schemas.microsoft.com/office/drawing/2016/SVG/main" r:embed="rId3"/>
                    </a:ext>
                  </a:extLst>
                </a:blip>
              </a:buBlip>
              <a:defRPr sz="1500">
                <a:solidFill>
                  <a:schemeClr val="tx1"/>
                </a:solidFill>
                <a:latin typeface="+mn-lt"/>
              </a:defRPr>
            </a:lvl1pPr>
            <a:lvl2pPr marL="720725" indent="-271463">
              <a:lnSpc>
                <a:spcPct val="150000"/>
              </a:lnSpc>
              <a:buSzPct val="170000"/>
              <a:buFontTx/>
              <a:buBlip>
                <a:blip r:embed="rId4">
                  <a:extLst>
                    <a:ext uri="{96DAC541-7B7A-43D3-8B79-37D633B846F1}">
                      <asvg:svgBlip xmlns:asvg="http://schemas.microsoft.com/office/drawing/2016/SVG/main" r:embed="rId5"/>
                    </a:ext>
                  </a:extLst>
                </a:blip>
              </a:buBlip>
              <a:defRPr sz="1400">
                <a:solidFill>
                  <a:schemeClr val="tx1"/>
                </a:solidFill>
                <a:latin typeface="+mn-lt"/>
              </a:defRPr>
            </a:lvl2pPr>
            <a:lvl3pPr marL="1076325" indent="-263525">
              <a:lnSpc>
                <a:spcPct val="150000"/>
              </a:lnSpc>
              <a:buClr>
                <a:srgbClr val="7030A0"/>
              </a:buClr>
              <a:buSzPct val="160000"/>
              <a:buFontTx/>
              <a:buBlip>
                <a:blip r:embed="rId6">
                  <a:extLst>
                    <a:ext uri="{96DAC541-7B7A-43D3-8B79-37D633B846F1}">
                      <asvg:svgBlip xmlns:asvg="http://schemas.microsoft.com/office/drawing/2016/SVG/main" r:embed="rId7"/>
                    </a:ext>
                  </a:extLst>
                </a:blip>
              </a:buBlip>
              <a:defRPr sz="1200">
                <a:solidFill>
                  <a:schemeClr val="tx1"/>
                </a:solidFill>
                <a:latin typeface="+mn-lt"/>
              </a:defRPr>
            </a:lvl3pPr>
            <a:lvl4pPr marL="1552575" indent="-261938">
              <a:lnSpc>
                <a:spcPct val="150000"/>
              </a:lnSpc>
              <a:buSzPct val="150000"/>
              <a:buFontTx/>
              <a:buBlip>
                <a:blip r:embed="rId8">
                  <a:extLst>
                    <a:ext uri="{96DAC541-7B7A-43D3-8B79-37D633B846F1}">
                      <asvg:svgBlip xmlns:asvg="http://schemas.microsoft.com/office/drawing/2016/SVG/main" r:embed="rId9"/>
                    </a:ext>
                  </a:extLst>
                </a:blip>
              </a:buBlip>
              <a:defRPr sz="1100">
                <a:solidFill>
                  <a:schemeClr val="tx1"/>
                </a:solidFill>
                <a:latin typeface="+mn-lt"/>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15" name="Espace réservé du contenu 5">
            <a:extLst>
              <a:ext uri="{FF2B5EF4-FFF2-40B4-BE49-F238E27FC236}">
                <a16:creationId xmlns:a16="http://schemas.microsoft.com/office/drawing/2014/main" id="{087C0435-6114-304E-7024-41B5813D537F}"/>
              </a:ext>
            </a:extLst>
          </p:cNvPr>
          <p:cNvSpPr>
            <a:spLocks noGrp="1"/>
          </p:cNvSpPr>
          <p:nvPr>
            <p:ph sz="quarter" idx="14"/>
          </p:nvPr>
        </p:nvSpPr>
        <p:spPr>
          <a:xfrm>
            <a:off x="6270197" y="1632001"/>
            <a:ext cx="5442427" cy="4410000"/>
          </a:xfrm>
          <a:noFill/>
        </p:spPr>
        <p:txBody>
          <a:bodyPr lIns="0" tIns="0" rIns="0" bIns="0">
            <a:normAutofit/>
          </a:bodyPr>
          <a:lstStyle>
            <a:lvl1pPr marL="354013" indent="-354013">
              <a:lnSpc>
                <a:spcPct val="150000"/>
              </a:lnSpc>
              <a:buSzPct val="180000"/>
              <a:buFontTx/>
              <a:buBlip>
                <a:blip r:embed="rId2">
                  <a:extLst>
                    <a:ext uri="{96DAC541-7B7A-43D3-8B79-37D633B846F1}">
                      <asvg:svgBlip xmlns:asvg="http://schemas.microsoft.com/office/drawing/2016/SVG/main" r:embed="rId3"/>
                    </a:ext>
                  </a:extLst>
                </a:blip>
              </a:buBlip>
              <a:defRPr sz="1500">
                <a:solidFill>
                  <a:schemeClr val="tx1"/>
                </a:solidFill>
                <a:latin typeface="+mn-lt"/>
              </a:defRPr>
            </a:lvl1pPr>
            <a:lvl2pPr marL="720725" indent="-271463">
              <a:lnSpc>
                <a:spcPct val="150000"/>
              </a:lnSpc>
              <a:buSzPct val="170000"/>
              <a:buFontTx/>
              <a:buBlip>
                <a:blip r:embed="rId4">
                  <a:extLst>
                    <a:ext uri="{96DAC541-7B7A-43D3-8B79-37D633B846F1}">
                      <asvg:svgBlip xmlns:asvg="http://schemas.microsoft.com/office/drawing/2016/SVG/main" r:embed="rId5"/>
                    </a:ext>
                  </a:extLst>
                </a:blip>
              </a:buBlip>
              <a:defRPr sz="1400">
                <a:solidFill>
                  <a:schemeClr val="tx1"/>
                </a:solidFill>
                <a:latin typeface="+mn-lt"/>
              </a:defRPr>
            </a:lvl2pPr>
            <a:lvl3pPr marL="1076325" indent="-263525">
              <a:lnSpc>
                <a:spcPct val="150000"/>
              </a:lnSpc>
              <a:buClr>
                <a:srgbClr val="7030A0"/>
              </a:buClr>
              <a:buSzPct val="160000"/>
              <a:buFontTx/>
              <a:buBlip>
                <a:blip r:embed="rId6">
                  <a:extLst>
                    <a:ext uri="{96DAC541-7B7A-43D3-8B79-37D633B846F1}">
                      <asvg:svgBlip xmlns:asvg="http://schemas.microsoft.com/office/drawing/2016/SVG/main" r:embed="rId7"/>
                    </a:ext>
                  </a:extLst>
                </a:blip>
              </a:buBlip>
              <a:defRPr sz="1200">
                <a:solidFill>
                  <a:schemeClr val="tx1"/>
                </a:solidFill>
                <a:latin typeface="+mn-lt"/>
              </a:defRPr>
            </a:lvl3pPr>
            <a:lvl4pPr marL="1552575" indent="-261938">
              <a:lnSpc>
                <a:spcPct val="150000"/>
              </a:lnSpc>
              <a:buSzPct val="150000"/>
              <a:buFontTx/>
              <a:buBlip>
                <a:blip r:embed="rId8">
                  <a:extLst>
                    <a:ext uri="{96DAC541-7B7A-43D3-8B79-37D633B846F1}">
                      <asvg:svgBlip xmlns:asvg="http://schemas.microsoft.com/office/drawing/2016/SVG/main" r:embed="rId9"/>
                    </a:ext>
                  </a:extLst>
                </a:blip>
              </a:buBlip>
              <a:defRPr sz="1100">
                <a:solidFill>
                  <a:schemeClr val="tx1"/>
                </a:solidFill>
                <a:latin typeface="+mn-lt"/>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Tree>
    <p:extLst>
      <p:ext uri="{BB962C8B-B14F-4D97-AF65-F5344CB8AC3E}">
        <p14:creationId xmlns:p14="http://schemas.microsoft.com/office/powerpoint/2010/main" val="385835074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FFF7ABD1-071F-D7AC-91B9-57003EBF0224}"/>
              </a:ext>
            </a:extLst>
          </p:cNvPr>
          <p:cNvSpPr>
            <a:spLocks noGrp="1"/>
          </p:cNvSpPr>
          <p:nvPr>
            <p:ph type="title"/>
          </p:nvPr>
        </p:nvSpPr>
        <p:spPr>
          <a:xfrm>
            <a:off x="479376" y="469508"/>
            <a:ext cx="11233248" cy="384043"/>
          </a:xfrm>
        </p:spPr>
        <p:txBody>
          <a:bodyPr/>
          <a:lstStyle>
            <a:lvl1pPr>
              <a:defRPr sz="2000">
                <a:solidFill>
                  <a:schemeClr val="tx1"/>
                </a:solidFill>
                <a:latin typeface="Montserrat Black" panose="00000A00000000000000" pitchFamily="2" charset="0"/>
              </a:defRPr>
            </a:lvl1pPr>
          </a:lstStyle>
          <a:p>
            <a:r>
              <a:rPr lang="fr-FR" dirty="0"/>
              <a:t>Modifiez le style du titre</a:t>
            </a:r>
          </a:p>
        </p:txBody>
      </p:sp>
      <p:sp>
        <p:nvSpPr>
          <p:cNvPr id="7" name="Espace réservé du texte 52">
            <a:extLst>
              <a:ext uri="{FF2B5EF4-FFF2-40B4-BE49-F238E27FC236}">
                <a16:creationId xmlns:a16="http://schemas.microsoft.com/office/drawing/2014/main" id="{D43F2609-276F-52D2-2F84-938DC2F9FF18}"/>
              </a:ext>
            </a:extLst>
          </p:cNvPr>
          <p:cNvSpPr>
            <a:spLocks noGrp="1"/>
          </p:cNvSpPr>
          <p:nvPr>
            <p:ph type="body" sz="quarter" idx="12"/>
          </p:nvPr>
        </p:nvSpPr>
        <p:spPr>
          <a:xfrm>
            <a:off x="479376" y="1024860"/>
            <a:ext cx="11233248" cy="384043"/>
          </a:xfrm>
        </p:spPr>
        <p:txBody>
          <a:bodyPr lIns="0" tIns="0" rIns="0" bIns="0"/>
          <a:lstStyle>
            <a:lvl1pPr marL="0" indent="0" algn="l">
              <a:buNone/>
              <a:defRPr sz="1800" b="0" i="0" baseline="0">
                <a:solidFill>
                  <a:schemeClr val="accent6">
                    <a:lumMod val="75000"/>
                  </a:schemeClr>
                </a:solidFill>
                <a:latin typeface="Montserrat SemiBold" panose="00000700000000000000" pitchFamily="2"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8" name="Rectangle 7">
            <a:extLst>
              <a:ext uri="{FF2B5EF4-FFF2-40B4-BE49-F238E27FC236}">
                <a16:creationId xmlns:a16="http://schemas.microsoft.com/office/drawing/2014/main" id="{B4AE6190-68A3-1158-411F-9EF9393B54FF}"/>
              </a:ext>
            </a:extLst>
          </p:cNvPr>
          <p:cNvSpPr/>
          <p:nvPr userDrawn="1"/>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Titre 1">
            <a:extLst>
              <a:ext uri="{FF2B5EF4-FFF2-40B4-BE49-F238E27FC236}">
                <a16:creationId xmlns:a16="http://schemas.microsoft.com/office/drawing/2014/main" id="{11480C2E-A67A-FD79-D82A-77036709B124}"/>
              </a:ext>
            </a:extLst>
          </p:cNvPr>
          <p:cNvSpPr txBox="1">
            <a:spLocks/>
          </p:cNvSpPr>
          <p:nvPr userDrawn="1"/>
        </p:nvSpPr>
        <p:spPr bwMode="auto">
          <a:xfrm>
            <a:off x="7404410" y="60752"/>
            <a:ext cx="4698508" cy="26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000">
                <a:solidFill>
                  <a:schemeClr val="accent1"/>
                </a:solidFill>
                <a:latin typeface="Montserrat Black" panose="00000A00000000000000" pitchFamily="2"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a:lstStyle>
          <a:p>
            <a:pPr algn="r"/>
            <a:r>
              <a:rPr lang="fr-FR" sz="1200" kern="0" dirty="0">
                <a:solidFill>
                  <a:srgbClr val="C00000"/>
                </a:solidFill>
                <a:latin typeface="Arial Black" panose="020B0A04020102020204" pitchFamily="34" charset="0"/>
              </a:rPr>
              <a:t>Modifiez le style du titre</a:t>
            </a:r>
          </a:p>
        </p:txBody>
      </p:sp>
    </p:spTree>
    <p:extLst>
      <p:ext uri="{BB962C8B-B14F-4D97-AF65-F5344CB8AC3E}">
        <p14:creationId xmlns:p14="http://schemas.microsoft.com/office/powerpoint/2010/main" val="181227686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p:nvPr>
        </p:nvSpPr>
        <p:spPr>
          <a:xfrm>
            <a:off x="8113184" y="384040"/>
            <a:ext cx="4078816" cy="6473959"/>
          </a:xfrm>
        </p:spPr>
        <p:txBody>
          <a:bodyPr/>
          <a:lstStyle/>
          <a:p>
            <a:pPr lvl="0"/>
            <a:r>
              <a:rPr lang="fr-FR" noProof="0">
                <a:sym typeface="Arial"/>
              </a:rPr>
              <a:t>Cliquez sur l'icône pour ajouter une image</a:t>
            </a:r>
          </a:p>
        </p:txBody>
      </p:sp>
      <p:sp>
        <p:nvSpPr>
          <p:cNvPr id="6" name="Titre 1">
            <a:extLst>
              <a:ext uri="{FF2B5EF4-FFF2-40B4-BE49-F238E27FC236}">
                <a16:creationId xmlns:a16="http://schemas.microsoft.com/office/drawing/2014/main" id="{A40BC766-86AF-995F-B48A-2A3B709F002D}"/>
              </a:ext>
            </a:extLst>
          </p:cNvPr>
          <p:cNvSpPr>
            <a:spLocks noGrp="1"/>
          </p:cNvSpPr>
          <p:nvPr>
            <p:ph type="title"/>
          </p:nvPr>
        </p:nvSpPr>
        <p:spPr>
          <a:xfrm>
            <a:off x="479376" y="469508"/>
            <a:ext cx="11233248" cy="384043"/>
          </a:xfrm>
        </p:spPr>
        <p:txBody>
          <a:bodyPr/>
          <a:lstStyle>
            <a:lvl1pPr>
              <a:defRPr sz="2000">
                <a:solidFill>
                  <a:schemeClr val="tx1"/>
                </a:solidFill>
                <a:latin typeface="Montserrat Black" panose="00000A00000000000000" pitchFamily="2" charset="0"/>
              </a:defRPr>
            </a:lvl1pPr>
          </a:lstStyle>
          <a:p>
            <a:r>
              <a:rPr lang="fr-FR" dirty="0"/>
              <a:t>Modifiez le style du titre</a:t>
            </a:r>
          </a:p>
        </p:txBody>
      </p:sp>
      <p:sp>
        <p:nvSpPr>
          <p:cNvPr id="7" name="Espace réservé du texte 52">
            <a:extLst>
              <a:ext uri="{FF2B5EF4-FFF2-40B4-BE49-F238E27FC236}">
                <a16:creationId xmlns:a16="http://schemas.microsoft.com/office/drawing/2014/main" id="{8D6D46D6-39C8-3568-2AC1-9A23066A1429}"/>
              </a:ext>
            </a:extLst>
          </p:cNvPr>
          <p:cNvSpPr>
            <a:spLocks noGrp="1"/>
          </p:cNvSpPr>
          <p:nvPr>
            <p:ph type="body" sz="quarter" idx="12"/>
          </p:nvPr>
        </p:nvSpPr>
        <p:spPr>
          <a:xfrm>
            <a:off x="479376" y="1024860"/>
            <a:ext cx="11233248" cy="384043"/>
          </a:xfrm>
        </p:spPr>
        <p:txBody>
          <a:bodyPr lIns="0" tIns="0" rIns="0" bIns="0"/>
          <a:lstStyle>
            <a:lvl1pPr marL="0" indent="0" algn="l">
              <a:buNone/>
              <a:defRPr sz="1800" b="0" i="0" baseline="0">
                <a:solidFill>
                  <a:schemeClr val="accent6">
                    <a:lumMod val="75000"/>
                  </a:schemeClr>
                </a:solidFill>
                <a:latin typeface="Montserrat SemiBold" panose="00000700000000000000" pitchFamily="2"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8" name="Rectangle 7">
            <a:extLst>
              <a:ext uri="{FF2B5EF4-FFF2-40B4-BE49-F238E27FC236}">
                <a16:creationId xmlns:a16="http://schemas.microsoft.com/office/drawing/2014/main" id="{61E81FF4-2E05-BA35-B756-F4C3FB585D72}"/>
              </a:ext>
            </a:extLst>
          </p:cNvPr>
          <p:cNvSpPr/>
          <p:nvPr userDrawn="1"/>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Titre 1">
            <a:extLst>
              <a:ext uri="{FF2B5EF4-FFF2-40B4-BE49-F238E27FC236}">
                <a16:creationId xmlns:a16="http://schemas.microsoft.com/office/drawing/2014/main" id="{7AE6191E-2FA9-28EB-22C5-8E97BACC22B0}"/>
              </a:ext>
            </a:extLst>
          </p:cNvPr>
          <p:cNvSpPr txBox="1">
            <a:spLocks/>
          </p:cNvSpPr>
          <p:nvPr userDrawn="1"/>
        </p:nvSpPr>
        <p:spPr bwMode="auto">
          <a:xfrm>
            <a:off x="7404410" y="60752"/>
            <a:ext cx="4698508" cy="26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000">
                <a:solidFill>
                  <a:schemeClr val="accent1"/>
                </a:solidFill>
                <a:latin typeface="Montserrat Black" panose="00000A00000000000000" pitchFamily="2"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a:lstStyle>
          <a:p>
            <a:pPr algn="r"/>
            <a:r>
              <a:rPr lang="fr-FR" sz="1200" kern="0" dirty="0">
                <a:solidFill>
                  <a:srgbClr val="C00000"/>
                </a:solidFill>
                <a:latin typeface="Arial Black" panose="020B0A04020102020204" pitchFamily="34" charset="0"/>
              </a:rPr>
              <a:t>Modifiez le style du titre</a:t>
            </a:r>
          </a:p>
        </p:txBody>
      </p:sp>
    </p:spTree>
    <p:extLst>
      <p:ext uri="{BB962C8B-B14F-4D97-AF65-F5344CB8AC3E}">
        <p14:creationId xmlns:p14="http://schemas.microsoft.com/office/powerpoint/2010/main" val="265251093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666886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blank">
  <p:cSld name="Vide">
    <p:spTree>
      <p:nvGrpSpPr>
        <p:cNvPr id="1" name=""/>
        <p:cNvGrpSpPr/>
        <p:nvPr/>
      </p:nvGrpSpPr>
      <p:grpSpPr>
        <a:xfrm>
          <a:off x="0" y="0"/>
          <a:ext cx="0" cy="0"/>
          <a:chOff x="0" y="0"/>
          <a:chExt cx="0" cy="0"/>
        </a:xfrm>
      </p:grpSpPr>
      <p:pic>
        <p:nvPicPr>
          <p:cNvPr id="4" name="Image 3" descr="Une image contenant habits, chaussures, femme, personne&#10;&#10;Description générée automatiquement">
            <a:extLst>
              <a:ext uri="{FF2B5EF4-FFF2-40B4-BE49-F238E27FC236}">
                <a16:creationId xmlns:a16="http://schemas.microsoft.com/office/drawing/2014/main" id="{A71E4FD1-10BE-D62F-A8D7-9FE17C50C7E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r="-147"/>
          <a:stretch/>
        </p:blipFill>
        <p:spPr>
          <a:xfrm>
            <a:off x="0" y="0"/>
            <a:ext cx="12209972" cy="6858000"/>
          </a:xfrm>
          <a:prstGeom prst="rect">
            <a:avLst/>
          </a:prstGeom>
        </p:spPr>
      </p:pic>
      <p:pic>
        <p:nvPicPr>
          <p:cNvPr id="2" name="Graphique 1">
            <a:extLst>
              <a:ext uri="{FF2B5EF4-FFF2-40B4-BE49-F238E27FC236}">
                <a16:creationId xmlns:a16="http://schemas.microsoft.com/office/drawing/2014/main" id="{36033396-C22C-0BE5-2DB2-0BBEDF021077}"/>
              </a:ext>
            </a:extLst>
          </p:cNvPr>
          <p:cNvPicPr>
            <a:picLocks noChangeAspect="1"/>
          </p:cNvPicPr>
          <p:nvPr/>
        </p:nvPicPr>
        <p:blipFill>
          <a:blip r:embed="rId3" cstate="email"/>
          <a:stretch>
            <a:fillRect/>
          </a:stretch>
        </p:blipFill>
        <p:spPr>
          <a:xfrm flipH="1">
            <a:off x="0" y="401444"/>
            <a:ext cx="12192000" cy="6858000"/>
          </a:xfrm>
          <a:prstGeom prst="rect">
            <a:avLst/>
          </a:prstGeom>
        </p:spPr>
      </p:pic>
      <p:pic>
        <p:nvPicPr>
          <p:cNvPr id="5" name="Image 4" descr="Une image contenant texte, Police, Graphique, logo&#10;&#10;Description générée automatiquement">
            <a:extLst>
              <a:ext uri="{FF2B5EF4-FFF2-40B4-BE49-F238E27FC236}">
                <a16:creationId xmlns:a16="http://schemas.microsoft.com/office/drawing/2014/main" id="{4A41811A-853C-8EB7-8F4F-B2736BC70E1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201333" y="5952228"/>
            <a:ext cx="2123907" cy="697420"/>
          </a:xfrm>
          <a:prstGeom prst="rect">
            <a:avLst/>
          </a:prstGeom>
        </p:spPr>
      </p:pic>
    </p:spTree>
    <p:extLst>
      <p:ext uri="{BB962C8B-B14F-4D97-AF65-F5344CB8AC3E}">
        <p14:creationId xmlns:p14="http://schemas.microsoft.com/office/powerpoint/2010/main" val="2409855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1.xml"/><Relationship Id="rId18" Type="http://schemas.openxmlformats.org/officeDocument/2006/relationships/slideLayout" Target="../slideLayouts/slideLayout26.xml"/><Relationship Id="rId26" Type="http://schemas.openxmlformats.org/officeDocument/2006/relationships/slideLayout" Target="../slideLayouts/slideLayout34.xml"/><Relationship Id="rId39" Type="http://schemas.openxmlformats.org/officeDocument/2006/relationships/slideLayout" Target="../slideLayouts/slideLayout47.xml"/><Relationship Id="rId3" Type="http://schemas.openxmlformats.org/officeDocument/2006/relationships/slideLayout" Target="../slideLayouts/slideLayout11.xml"/><Relationship Id="rId21" Type="http://schemas.openxmlformats.org/officeDocument/2006/relationships/slideLayout" Target="../slideLayouts/slideLayout29.xml"/><Relationship Id="rId34" Type="http://schemas.openxmlformats.org/officeDocument/2006/relationships/slideLayout" Target="../slideLayouts/slideLayout42.xml"/><Relationship Id="rId42" Type="http://schemas.openxmlformats.org/officeDocument/2006/relationships/slideLayout" Target="../slideLayouts/slideLayout50.xml"/><Relationship Id="rId47" Type="http://schemas.openxmlformats.org/officeDocument/2006/relationships/slideLayout" Target="../slideLayouts/slideLayout55.xml"/><Relationship Id="rId50" Type="http://schemas.openxmlformats.org/officeDocument/2006/relationships/slideLayout" Target="../slideLayouts/slideLayout58.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slideLayout" Target="../slideLayouts/slideLayout25.xml"/><Relationship Id="rId25" Type="http://schemas.openxmlformats.org/officeDocument/2006/relationships/slideLayout" Target="../slideLayouts/slideLayout33.xml"/><Relationship Id="rId33" Type="http://schemas.openxmlformats.org/officeDocument/2006/relationships/slideLayout" Target="../slideLayouts/slideLayout41.xml"/><Relationship Id="rId38" Type="http://schemas.openxmlformats.org/officeDocument/2006/relationships/slideLayout" Target="../slideLayouts/slideLayout46.xml"/><Relationship Id="rId46" Type="http://schemas.openxmlformats.org/officeDocument/2006/relationships/slideLayout" Target="../slideLayouts/slideLayout54.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20" Type="http://schemas.openxmlformats.org/officeDocument/2006/relationships/slideLayout" Target="../slideLayouts/slideLayout28.xml"/><Relationship Id="rId29" Type="http://schemas.openxmlformats.org/officeDocument/2006/relationships/slideLayout" Target="../slideLayouts/slideLayout37.xml"/><Relationship Id="rId41" Type="http://schemas.openxmlformats.org/officeDocument/2006/relationships/slideLayout" Target="../slideLayouts/slideLayout49.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24" Type="http://schemas.openxmlformats.org/officeDocument/2006/relationships/slideLayout" Target="../slideLayouts/slideLayout32.xml"/><Relationship Id="rId32" Type="http://schemas.openxmlformats.org/officeDocument/2006/relationships/slideLayout" Target="../slideLayouts/slideLayout40.xml"/><Relationship Id="rId37" Type="http://schemas.openxmlformats.org/officeDocument/2006/relationships/slideLayout" Target="../slideLayouts/slideLayout45.xml"/><Relationship Id="rId40" Type="http://schemas.openxmlformats.org/officeDocument/2006/relationships/slideLayout" Target="../slideLayouts/slideLayout48.xml"/><Relationship Id="rId45" Type="http://schemas.openxmlformats.org/officeDocument/2006/relationships/slideLayout" Target="../slideLayouts/slideLayout53.xml"/><Relationship Id="rId53" Type="http://schemas.openxmlformats.org/officeDocument/2006/relationships/image" Target="../media/image13.png"/><Relationship Id="rId5" Type="http://schemas.openxmlformats.org/officeDocument/2006/relationships/slideLayout" Target="../slideLayouts/slideLayout13.xml"/><Relationship Id="rId15" Type="http://schemas.openxmlformats.org/officeDocument/2006/relationships/slideLayout" Target="../slideLayouts/slideLayout23.xml"/><Relationship Id="rId23" Type="http://schemas.openxmlformats.org/officeDocument/2006/relationships/slideLayout" Target="../slideLayouts/slideLayout31.xml"/><Relationship Id="rId28" Type="http://schemas.openxmlformats.org/officeDocument/2006/relationships/slideLayout" Target="../slideLayouts/slideLayout36.xml"/><Relationship Id="rId36" Type="http://schemas.openxmlformats.org/officeDocument/2006/relationships/slideLayout" Target="../slideLayouts/slideLayout44.xml"/><Relationship Id="rId49" Type="http://schemas.openxmlformats.org/officeDocument/2006/relationships/slideLayout" Target="../slideLayouts/slideLayout57.xml"/><Relationship Id="rId10" Type="http://schemas.openxmlformats.org/officeDocument/2006/relationships/slideLayout" Target="../slideLayouts/slideLayout18.xml"/><Relationship Id="rId19" Type="http://schemas.openxmlformats.org/officeDocument/2006/relationships/slideLayout" Target="../slideLayouts/slideLayout27.xml"/><Relationship Id="rId31" Type="http://schemas.openxmlformats.org/officeDocument/2006/relationships/slideLayout" Target="../slideLayouts/slideLayout39.xml"/><Relationship Id="rId44" Type="http://schemas.openxmlformats.org/officeDocument/2006/relationships/slideLayout" Target="../slideLayouts/slideLayout52.xml"/><Relationship Id="rId52"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 Id="rId22" Type="http://schemas.openxmlformats.org/officeDocument/2006/relationships/slideLayout" Target="../slideLayouts/slideLayout30.xml"/><Relationship Id="rId27" Type="http://schemas.openxmlformats.org/officeDocument/2006/relationships/slideLayout" Target="../slideLayouts/slideLayout35.xml"/><Relationship Id="rId30" Type="http://schemas.openxmlformats.org/officeDocument/2006/relationships/slideLayout" Target="../slideLayouts/slideLayout38.xml"/><Relationship Id="rId35" Type="http://schemas.openxmlformats.org/officeDocument/2006/relationships/slideLayout" Target="../slideLayouts/slideLayout43.xml"/><Relationship Id="rId43" Type="http://schemas.openxmlformats.org/officeDocument/2006/relationships/slideLayout" Target="../slideLayouts/slideLayout51.xml"/><Relationship Id="rId48" Type="http://schemas.openxmlformats.org/officeDocument/2006/relationships/slideLayout" Target="../slideLayouts/slideLayout56.xml"/><Relationship Id="rId8" Type="http://schemas.openxmlformats.org/officeDocument/2006/relationships/slideLayout" Target="../slideLayouts/slideLayout16.xml"/><Relationship Id="rId51" Type="http://schemas.openxmlformats.org/officeDocument/2006/relationships/slideLayout" Target="../slideLayouts/slideLayout5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theme" Target="../theme/theme3.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image" Target="../media/image1.png"/><Relationship Id="rId5" Type="http://schemas.openxmlformats.org/officeDocument/2006/relationships/slideLayout" Target="../slideLayouts/slideLayout76.xml"/><Relationship Id="rId10" Type="http://schemas.openxmlformats.org/officeDocument/2006/relationships/theme" Target="../theme/theme4.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9">
            <a:extLst>
              <a:ext uri="{FF2B5EF4-FFF2-40B4-BE49-F238E27FC236}">
                <a16:creationId xmlns:a16="http://schemas.microsoft.com/office/drawing/2014/main" id="{8287058A-D11B-B71D-BF86-8B7976DD506A}"/>
              </a:ext>
            </a:extLst>
          </p:cNvPr>
          <p:cNvSpPr>
            <a:spLocks noGrp="1" noChangeArrowheads="1"/>
          </p:cNvSpPr>
          <p:nvPr>
            <p:ph type="title"/>
          </p:nvPr>
        </p:nvSpPr>
        <p:spPr bwMode="auto">
          <a:xfrm>
            <a:off x="719138" y="260350"/>
            <a:ext cx="11326812"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lvl="0"/>
            <a:r>
              <a:rPr lang="fr-FR" altLang="fr-FR">
                <a:sym typeface="Arial" panose="020B0604020202020204" pitchFamily="34" charset="0"/>
              </a:rPr>
              <a:t>Modifiez le style du titre</a:t>
            </a:r>
          </a:p>
        </p:txBody>
      </p:sp>
      <p:sp>
        <p:nvSpPr>
          <p:cNvPr id="13" name="Espace réservé du texte 12">
            <a:extLst>
              <a:ext uri="{FF2B5EF4-FFF2-40B4-BE49-F238E27FC236}">
                <a16:creationId xmlns:a16="http://schemas.microsoft.com/office/drawing/2014/main" id="{C5890231-A7C6-AC5D-C397-6046C2DE004B}"/>
              </a:ext>
            </a:extLst>
          </p:cNvPr>
          <p:cNvSpPr>
            <a:spLocks noGrp="1"/>
          </p:cNvSpPr>
          <p:nvPr>
            <p:ph type="body" idx="1"/>
          </p:nvPr>
        </p:nvSpPr>
        <p:spPr>
          <a:xfrm>
            <a:off x="719138" y="1508125"/>
            <a:ext cx="11326812" cy="4800600"/>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p:txBody>
      </p:sp>
      <p:sp>
        <p:nvSpPr>
          <p:cNvPr id="18" name="Oval 13">
            <a:extLst>
              <a:ext uri="{FF2B5EF4-FFF2-40B4-BE49-F238E27FC236}">
                <a16:creationId xmlns:a16="http://schemas.microsoft.com/office/drawing/2014/main" id="{E1B05DF7-1684-A671-413C-0A3D8E370291}"/>
              </a:ext>
            </a:extLst>
          </p:cNvPr>
          <p:cNvSpPr txBox="1">
            <a:spLocks noChangeAspect="1" noChangeArrowheads="1"/>
          </p:cNvSpPr>
          <p:nvPr/>
        </p:nvSpPr>
        <p:spPr bwMode="auto">
          <a:xfrm>
            <a:off x="11798300" y="6613525"/>
            <a:ext cx="247650" cy="153988"/>
          </a:xfrm>
          <a:prstGeom prst="rect">
            <a:avLst/>
          </a:prstGeom>
          <a:noFill/>
          <a:ln>
            <a:noFill/>
          </a:ln>
          <a:effectLst/>
        </p:spPr>
        <p:txBody>
          <a:bodyPr wrap="none" lIns="0" tIns="0" rIns="0" bIns="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964DBCF5-C58F-41CC-9D6A-D1610A7F74A3}" type="slidenum">
              <a:rPr lang="fr-FR" sz="1000">
                <a:solidFill>
                  <a:schemeClr val="accent1"/>
                </a:solidFill>
                <a:latin typeface="Montserrat SemiBold" pitchFamily="2" charset="77"/>
              </a:rPr>
              <a:pPr algn="r">
                <a:defRPr/>
              </a:pPr>
              <a:t>‹N°›</a:t>
            </a:fld>
            <a:endParaRPr lang="fr-FR" sz="1200">
              <a:solidFill>
                <a:schemeClr val="accent1"/>
              </a:solidFill>
              <a:latin typeface="Montserrat SemiBold" pitchFamily="2" charset="77"/>
            </a:endParaRPr>
          </a:p>
        </p:txBody>
      </p:sp>
      <p:pic>
        <p:nvPicPr>
          <p:cNvPr id="19" name="Graphique 18">
            <a:extLst>
              <a:ext uri="{FF2B5EF4-FFF2-40B4-BE49-F238E27FC236}">
                <a16:creationId xmlns:a16="http://schemas.microsoft.com/office/drawing/2014/main" id="{FE3267F1-07F7-42DB-329D-3DE1029F584B}"/>
              </a:ext>
            </a:extLst>
          </p:cNvPr>
          <p:cNvPicPr>
            <a:picLocks noChangeAspect="1"/>
          </p:cNvPicPr>
          <p:nvPr/>
        </p:nvPicPr>
        <p:blipFill>
          <a:blip r:embed="rId10" cstate="email"/>
          <a:stretch>
            <a:fillRect/>
          </a:stretch>
        </p:blipFill>
        <p:spPr>
          <a:xfrm>
            <a:off x="0" y="6269038"/>
            <a:ext cx="12199938" cy="393700"/>
          </a:xfrm>
          <a:prstGeom prst="rect">
            <a:avLst/>
          </a:prstGeom>
        </p:spPr>
      </p:pic>
    </p:spTree>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1" r:id="rId4"/>
    <p:sldLayoutId id="2147483682" r:id="rId5"/>
    <p:sldLayoutId id="2147483683" r:id="rId6"/>
    <p:sldLayoutId id="2147483684" r:id="rId7"/>
    <p:sldLayoutId id="2147483690" r:id="rId8"/>
  </p:sldLayoutIdLst>
  <p:hf sldNum="0" hdr="0" dt="0"/>
  <p:txStyles>
    <p:title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800">
          <a:solidFill>
            <a:schemeClr val="accent1"/>
          </a:solidFill>
          <a:latin typeface="Montserrat ExtraBold" panose="00000900000000000000" pitchFamily="50"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p:titleStyle>
    <p:body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99FEEDDD-D6C0-4B7F-A0AD-C1C9349715D4}"/>
              </a:ext>
            </a:extLst>
          </p:cNvPr>
          <p:cNvPicPr>
            <a:picLocks noChangeAspect="1"/>
          </p:cNvPicPr>
          <p:nvPr userDrawn="1"/>
        </p:nvPicPr>
        <p:blipFill rotWithShape="1">
          <a:blip r:embed="rId53">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04708BF8-992F-4F23-AA16-AB03FA41F6EE}" type="datetime4">
              <a:rPr lang="fr-FR" smtClean="0"/>
              <a:pPr/>
              <a:t>7 mai 2024</a:t>
            </a:fld>
            <a:endParaRPr lang="fr-FR"/>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50796844"/>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 id="2147483710" r:id="rId19"/>
    <p:sldLayoutId id="2147483711" r:id="rId20"/>
    <p:sldLayoutId id="2147483712" r:id="rId21"/>
    <p:sldLayoutId id="2147483713" r:id="rId22"/>
    <p:sldLayoutId id="2147483714" r:id="rId23"/>
    <p:sldLayoutId id="2147483715" r:id="rId24"/>
    <p:sldLayoutId id="2147483716" r:id="rId25"/>
    <p:sldLayoutId id="2147483717" r:id="rId26"/>
    <p:sldLayoutId id="2147483718" r:id="rId27"/>
    <p:sldLayoutId id="2147483719" r:id="rId28"/>
    <p:sldLayoutId id="2147483720" r:id="rId29"/>
    <p:sldLayoutId id="2147483721" r:id="rId30"/>
    <p:sldLayoutId id="2147483722" r:id="rId31"/>
    <p:sldLayoutId id="2147483723" r:id="rId32"/>
    <p:sldLayoutId id="2147483724" r:id="rId33"/>
    <p:sldLayoutId id="2147483725" r:id="rId34"/>
    <p:sldLayoutId id="2147483726" r:id="rId35"/>
    <p:sldLayoutId id="2147483727" r:id="rId36"/>
    <p:sldLayoutId id="2147483728" r:id="rId37"/>
    <p:sldLayoutId id="2147483729" r:id="rId38"/>
    <p:sldLayoutId id="2147483730" r:id="rId39"/>
    <p:sldLayoutId id="2147483731" r:id="rId40"/>
    <p:sldLayoutId id="2147483732" r:id="rId41"/>
    <p:sldLayoutId id="2147483733" r:id="rId42"/>
    <p:sldLayoutId id="2147483734" r:id="rId43"/>
    <p:sldLayoutId id="2147483735" r:id="rId44"/>
    <p:sldLayoutId id="2147483736" r:id="rId45"/>
    <p:sldLayoutId id="2147483737" r:id="rId46"/>
    <p:sldLayoutId id="2147483738" r:id="rId47"/>
    <p:sldLayoutId id="2147483739" r:id="rId48"/>
    <p:sldLayoutId id="2147483740" r:id="rId49"/>
    <p:sldLayoutId id="2147483741" r:id="rId50"/>
    <p:sldLayoutId id="2147483742" r:id="rId51"/>
  </p:sldLayoutIdLst>
  <p:hf hdr="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167E512-5DC8-C5F0-CB27-606C9BC6CB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B517C10-96F8-817D-0A6F-6BE38BF3DA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1D462E0-6EED-0DD7-CCFB-41C142FBE6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3A7C12-2DAD-4086-90C4-1E25676B2883}" type="datetimeFigureOut">
              <a:rPr lang="fr-FR" smtClean="0"/>
              <a:t>07/05/2024</a:t>
            </a:fld>
            <a:endParaRPr lang="fr-FR"/>
          </a:p>
        </p:txBody>
      </p:sp>
      <p:sp>
        <p:nvSpPr>
          <p:cNvPr id="5" name="Espace réservé du pied de page 4">
            <a:extLst>
              <a:ext uri="{FF2B5EF4-FFF2-40B4-BE49-F238E27FC236}">
                <a16:creationId xmlns:a16="http://schemas.microsoft.com/office/drawing/2014/main" id="{FFBDC135-D460-EAF1-79E3-811843B047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7DB3FD73-6E04-7BC1-6C13-611A364D05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FAAE88-8605-4EBD-9D6D-4B1C95340FB7}" type="slidenum">
              <a:rPr lang="fr-FR" smtClean="0"/>
              <a:t>‹N°›</a:t>
            </a:fld>
            <a:endParaRPr lang="fr-FR"/>
          </a:p>
        </p:txBody>
      </p:sp>
    </p:spTree>
    <p:extLst>
      <p:ext uri="{BB962C8B-B14F-4D97-AF65-F5344CB8AC3E}">
        <p14:creationId xmlns:p14="http://schemas.microsoft.com/office/powerpoint/2010/main" val="2262978723"/>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9">
            <a:extLst>
              <a:ext uri="{FF2B5EF4-FFF2-40B4-BE49-F238E27FC236}">
                <a16:creationId xmlns:a16="http://schemas.microsoft.com/office/drawing/2014/main" id="{8287058A-D11B-B71D-BF86-8B7976DD506A}"/>
              </a:ext>
            </a:extLst>
          </p:cNvPr>
          <p:cNvSpPr>
            <a:spLocks noGrp="1" noChangeArrowheads="1"/>
          </p:cNvSpPr>
          <p:nvPr>
            <p:ph type="title"/>
          </p:nvPr>
        </p:nvSpPr>
        <p:spPr bwMode="auto">
          <a:xfrm>
            <a:off x="719138" y="260350"/>
            <a:ext cx="11326812"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lvl="0"/>
            <a:r>
              <a:rPr lang="fr-FR" altLang="fr-FR">
                <a:sym typeface="Arial" panose="020B0604020202020204" pitchFamily="34" charset="0"/>
              </a:rPr>
              <a:t>Modifiez le style du titre</a:t>
            </a:r>
          </a:p>
        </p:txBody>
      </p:sp>
      <p:sp>
        <p:nvSpPr>
          <p:cNvPr id="13" name="Espace réservé du texte 12">
            <a:extLst>
              <a:ext uri="{FF2B5EF4-FFF2-40B4-BE49-F238E27FC236}">
                <a16:creationId xmlns:a16="http://schemas.microsoft.com/office/drawing/2014/main" id="{C5890231-A7C6-AC5D-C397-6046C2DE004B}"/>
              </a:ext>
            </a:extLst>
          </p:cNvPr>
          <p:cNvSpPr>
            <a:spLocks noGrp="1"/>
          </p:cNvSpPr>
          <p:nvPr>
            <p:ph type="body" idx="1"/>
          </p:nvPr>
        </p:nvSpPr>
        <p:spPr>
          <a:xfrm>
            <a:off x="719138" y="1508125"/>
            <a:ext cx="11326812" cy="4800600"/>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p:txBody>
      </p:sp>
      <p:sp>
        <p:nvSpPr>
          <p:cNvPr id="18" name="Oval 13">
            <a:extLst>
              <a:ext uri="{FF2B5EF4-FFF2-40B4-BE49-F238E27FC236}">
                <a16:creationId xmlns:a16="http://schemas.microsoft.com/office/drawing/2014/main" id="{E1B05DF7-1684-A671-413C-0A3D8E370291}"/>
              </a:ext>
            </a:extLst>
          </p:cNvPr>
          <p:cNvSpPr txBox="1">
            <a:spLocks noChangeAspect="1" noChangeArrowheads="1"/>
          </p:cNvSpPr>
          <p:nvPr/>
        </p:nvSpPr>
        <p:spPr bwMode="auto">
          <a:xfrm>
            <a:off x="11798300" y="6613525"/>
            <a:ext cx="247650" cy="153988"/>
          </a:xfrm>
          <a:prstGeom prst="rect">
            <a:avLst/>
          </a:prstGeom>
          <a:noFill/>
          <a:ln>
            <a:noFill/>
          </a:ln>
          <a:effectLst/>
        </p:spPr>
        <p:txBody>
          <a:bodyPr wrap="none" lIns="0" tIns="0" rIns="0" bIns="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964DBCF5-C58F-41CC-9D6A-D1610A7F74A3}" type="slidenum">
              <a:rPr lang="fr-FR" sz="1000">
                <a:solidFill>
                  <a:schemeClr val="accent1"/>
                </a:solidFill>
                <a:latin typeface="Montserrat SemiBold" pitchFamily="2" charset="77"/>
              </a:rPr>
              <a:pPr algn="r">
                <a:defRPr/>
              </a:pPr>
              <a:t>‹N°›</a:t>
            </a:fld>
            <a:endParaRPr lang="fr-FR" sz="1200">
              <a:solidFill>
                <a:schemeClr val="accent1"/>
              </a:solidFill>
              <a:latin typeface="Montserrat SemiBold" pitchFamily="2" charset="77"/>
            </a:endParaRPr>
          </a:p>
        </p:txBody>
      </p:sp>
      <p:pic>
        <p:nvPicPr>
          <p:cNvPr id="19" name="Graphique 18">
            <a:extLst>
              <a:ext uri="{FF2B5EF4-FFF2-40B4-BE49-F238E27FC236}">
                <a16:creationId xmlns:a16="http://schemas.microsoft.com/office/drawing/2014/main" id="{FE3267F1-07F7-42DB-329D-3DE1029F584B}"/>
              </a:ext>
            </a:extLst>
          </p:cNvPr>
          <p:cNvPicPr>
            <a:picLocks noChangeAspect="1"/>
          </p:cNvPicPr>
          <p:nvPr/>
        </p:nvPicPr>
        <p:blipFill>
          <a:blip r:embed="rId11" cstate="email"/>
          <a:stretch>
            <a:fillRect/>
          </a:stretch>
        </p:blipFill>
        <p:spPr>
          <a:xfrm>
            <a:off x="0" y="6269038"/>
            <a:ext cx="12199938" cy="393700"/>
          </a:xfrm>
          <a:prstGeom prst="rect">
            <a:avLst/>
          </a:prstGeom>
        </p:spPr>
      </p:pic>
    </p:spTree>
    <p:extLst>
      <p:ext uri="{BB962C8B-B14F-4D97-AF65-F5344CB8AC3E}">
        <p14:creationId xmlns:p14="http://schemas.microsoft.com/office/powerpoint/2010/main" val="67351092"/>
      </p:ext>
    </p:extLst>
  </p:cSld>
  <p:clrMap bg1="lt1" tx1="dk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p:hf sldNum="0" hdr="0" dt="0"/>
  <p:txStyles>
    <p:title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800">
          <a:solidFill>
            <a:schemeClr val="accent1"/>
          </a:solidFill>
          <a:latin typeface="Montserrat ExtraBold" panose="00000900000000000000" pitchFamily="50"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p:titleStyle>
    <p:body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50.png"/><Relationship Id="rId5" Type="http://schemas.openxmlformats.org/officeDocument/2006/relationships/image" Target="../media/image49.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4.xml"/></Relationships>
</file>

<file path=ppt/slides/_rels/slide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8.xml"/><Relationship Id="rId4" Type="http://schemas.openxmlformats.org/officeDocument/2006/relationships/image" Target="../media/image56.svg"/></Relationships>
</file>

<file path=ppt/slides/_rels/slide7.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8.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8.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51.png"/></Relationships>
</file>

<file path=ppt/slides/_rels/slide1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4.xml"/></Relationships>
</file>

<file path=ppt/slides/_rels/slide1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1.xml"/></Relationships>
</file>

<file path=ppt/slides/_rels/slide1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image" Target="../media/image74.png"/><Relationship Id="rId1" Type="http://schemas.openxmlformats.org/officeDocument/2006/relationships/slideLayout" Target="../slideLayouts/slideLayout8.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16.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82.png"/><Relationship Id="rId7" Type="http://schemas.openxmlformats.org/officeDocument/2006/relationships/image" Target="../media/image78.png"/><Relationship Id="rId2" Type="http://schemas.openxmlformats.org/officeDocument/2006/relationships/image" Target="../media/image81.png"/><Relationship Id="rId1" Type="http://schemas.openxmlformats.org/officeDocument/2006/relationships/slideLayout" Target="../slideLayouts/slideLayout8.xml"/><Relationship Id="rId6" Type="http://schemas.openxmlformats.org/officeDocument/2006/relationships/image" Target="../media/image77.png"/><Relationship Id="rId5" Type="http://schemas.openxmlformats.org/officeDocument/2006/relationships/image" Target="../media/image74.png"/><Relationship Id="rId10" Type="http://schemas.openxmlformats.org/officeDocument/2006/relationships/image" Target="../media/image80.png"/><Relationship Id="rId4" Type="http://schemas.openxmlformats.org/officeDocument/2006/relationships/image" Target="../media/image83.png"/><Relationship Id="rId9" Type="http://schemas.openxmlformats.org/officeDocument/2006/relationships/image" Target="../media/image76.png"/></Relationships>
</file>

<file path=ppt/slides/_rels/slide17.xml.rels><?xml version="1.0" encoding="UTF-8" standalone="yes"?>
<Relationships xmlns="http://schemas.openxmlformats.org/package/2006/relationships"><Relationship Id="rId3" Type="http://schemas.openxmlformats.org/officeDocument/2006/relationships/hyperlink" Target="https://bpcepaymentservices.zendesk.com/hc/fr/requests/new?ticket_form_id=8374054811165" TargetMode="External"/><Relationship Id="rId7" Type="http://schemas.openxmlformats.org/officeDocument/2006/relationships/image" Target="../media/image86.png"/><Relationship Id="rId2" Type="http://schemas.openxmlformats.org/officeDocument/2006/relationships/image" Target="../media/image84.png"/><Relationship Id="rId1" Type="http://schemas.openxmlformats.org/officeDocument/2006/relationships/slideLayout" Target="../slideLayouts/slideLayout8.xml"/><Relationship Id="rId6" Type="http://schemas.openxmlformats.org/officeDocument/2006/relationships/image" Target="../media/image76.png"/><Relationship Id="rId5" Type="http://schemas.openxmlformats.org/officeDocument/2006/relationships/image" Target="../media/image85.png"/><Relationship Id="rId4" Type="http://schemas.openxmlformats.org/officeDocument/2006/relationships/image" Target="../media/image79.png"/></Relationships>
</file>

<file path=ppt/slides/_rels/slide1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61.png"/><Relationship Id="rId1" Type="http://schemas.openxmlformats.org/officeDocument/2006/relationships/slideLayout" Target="../slideLayouts/slideLayout8.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19.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92.png"/><Relationship Id="rId7" Type="http://schemas.openxmlformats.org/officeDocument/2006/relationships/image" Target="../media/image78.png"/><Relationship Id="rId2" Type="http://schemas.openxmlformats.org/officeDocument/2006/relationships/image" Target="../media/image91.png"/><Relationship Id="rId1" Type="http://schemas.openxmlformats.org/officeDocument/2006/relationships/slideLayout" Target="../slideLayouts/slideLayout8.xml"/><Relationship Id="rId6" Type="http://schemas.openxmlformats.org/officeDocument/2006/relationships/image" Target="../media/image95.jpeg"/><Relationship Id="rId5" Type="http://schemas.openxmlformats.org/officeDocument/2006/relationships/image" Target="../media/image94.png"/><Relationship Id="rId10" Type="http://schemas.openxmlformats.org/officeDocument/2006/relationships/image" Target="../media/image96.png"/><Relationship Id="rId4" Type="http://schemas.openxmlformats.org/officeDocument/2006/relationships/image" Target="../media/image93.jpeg"/><Relationship Id="rId9" Type="http://schemas.openxmlformats.org/officeDocument/2006/relationships/image" Target="../media/image74.png"/></Relationships>
</file>

<file path=ppt/slides/_rels/slide2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1.xml"/></Relationships>
</file>

<file path=ppt/slides/_rels/slide2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hyperlink" Target="http://commerciaux.celca.caisse-epargne.fr/download/2240/tap-to-pay/31617/oav-tap-to-pay.pptx" TargetMode="External"/><Relationship Id="rId1" Type="http://schemas.openxmlformats.org/officeDocument/2006/relationships/slideLayout" Target="../slideLayouts/slideLayout8.xml"/><Relationship Id="rId5" Type="http://schemas.openxmlformats.org/officeDocument/2006/relationships/image" Target="../media/image99.svg"/><Relationship Id="rId4" Type="http://schemas.openxmlformats.org/officeDocument/2006/relationships/image" Target="../media/image9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re 2">
            <a:extLst>
              <a:ext uri="{FF2B5EF4-FFF2-40B4-BE49-F238E27FC236}">
                <a16:creationId xmlns:a16="http://schemas.microsoft.com/office/drawing/2014/main" id="{71568394-4BDF-4F7C-8A49-19BA78E6E8C2}"/>
              </a:ext>
            </a:extLst>
          </p:cNvPr>
          <p:cNvSpPr>
            <a:spLocks noGrp="1" noChangeArrowheads="1"/>
          </p:cNvSpPr>
          <p:nvPr>
            <p:ph type="ctrTitle"/>
          </p:nvPr>
        </p:nvSpPr>
        <p:spPr>
          <a:xfrm>
            <a:off x="687388" y="4284663"/>
            <a:ext cx="9523412" cy="671512"/>
          </a:xfrm>
        </p:spPr>
        <p:txBody>
          <a:bodyPr/>
          <a:lstStyle/>
          <a:p>
            <a:pPr>
              <a:spcBef>
                <a:spcPct val="0"/>
              </a:spcBef>
              <a:buSzTx/>
            </a:pPr>
            <a:r>
              <a:rPr lang="fr-FR" altLang="fr-FR" sz="2800" dirty="0">
                <a:solidFill>
                  <a:srgbClr val="C00000"/>
                </a:solidFill>
                <a:latin typeface="Montserrat ExtraBold" panose="00000900000000000000" pitchFamily="2" charset="0"/>
                <a:ea typeface="Montserrat ExtraBold" panose="00000900000000000000" pitchFamily="2" charset="0"/>
                <a:cs typeface="Montserrat ExtraBold" panose="00000900000000000000" pitchFamily="2" charset="0"/>
              </a:rPr>
              <a:t>Lancement de </a:t>
            </a:r>
            <a:r>
              <a:rPr lang="fr-FR" altLang="fr-FR" sz="2800" dirty="0" err="1">
                <a:solidFill>
                  <a:srgbClr val="C00000"/>
                </a:solidFill>
                <a:latin typeface="Montserrat ExtraBold" panose="00000900000000000000" pitchFamily="2" charset="0"/>
                <a:ea typeface="Montserrat ExtraBold" panose="00000900000000000000" pitchFamily="2" charset="0"/>
                <a:cs typeface="Montserrat ExtraBold" panose="00000900000000000000" pitchFamily="2" charset="0"/>
              </a:rPr>
              <a:t>Tap</a:t>
            </a:r>
            <a:r>
              <a:rPr lang="fr-FR" altLang="fr-FR" sz="2800" dirty="0">
                <a:solidFill>
                  <a:srgbClr val="C00000"/>
                </a:solidFill>
                <a:latin typeface="Montserrat ExtraBold" panose="00000900000000000000" pitchFamily="2" charset="0"/>
                <a:ea typeface="Montserrat ExtraBold" panose="00000900000000000000" pitchFamily="2" charset="0"/>
                <a:cs typeface="Montserrat ExtraBold" panose="00000900000000000000" pitchFamily="2" charset="0"/>
              </a:rPr>
              <a:t> To </a:t>
            </a:r>
            <a:r>
              <a:rPr lang="fr-FR" altLang="fr-FR" sz="2800" dirty="0" err="1">
                <a:solidFill>
                  <a:srgbClr val="C00000"/>
                </a:solidFill>
                <a:latin typeface="Montserrat ExtraBold" panose="00000900000000000000" pitchFamily="2" charset="0"/>
                <a:ea typeface="Montserrat ExtraBold" panose="00000900000000000000" pitchFamily="2" charset="0"/>
                <a:cs typeface="Montserrat ExtraBold" panose="00000900000000000000" pitchFamily="2" charset="0"/>
              </a:rPr>
              <a:t>Pay</a:t>
            </a:r>
            <a:r>
              <a:rPr lang="fr-FR" altLang="fr-FR" sz="2800" dirty="0">
                <a:solidFill>
                  <a:srgbClr val="C00000"/>
                </a:solidFill>
                <a:latin typeface="Montserrat ExtraBold" panose="00000900000000000000" pitchFamily="2" charset="0"/>
                <a:ea typeface="Montserrat ExtraBold" panose="00000900000000000000" pitchFamily="2" charset="0"/>
                <a:cs typeface="Montserrat ExtraBold" panose="00000900000000000000" pitchFamily="2" charset="0"/>
              </a:rPr>
              <a:t> sous Android</a:t>
            </a:r>
          </a:p>
        </p:txBody>
      </p:sp>
      <p:pic>
        <p:nvPicPr>
          <p:cNvPr id="26" name="Image 25" descr="Une image contenant sport, Sports, Condition physique, compétition&#10;&#10;Description générée automatiquement">
            <a:extLst>
              <a:ext uri="{FF2B5EF4-FFF2-40B4-BE49-F238E27FC236}">
                <a16:creationId xmlns:a16="http://schemas.microsoft.com/office/drawing/2014/main" id="{70B97851-FA44-0FB6-D534-8642090B79A5}"/>
              </a:ext>
            </a:extLst>
          </p:cNvPr>
          <p:cNvPicPr>
            <a:picLocks noChangeAspect="1"/>
          </p:cNvPicPr>
          <p:nvPr/>
        </p:nvPicPr>
        <p:blipFill rotWithShape="1">
          <a:blip r:embed="rId3">
            <a:extLst>
              <a:ext uri="{28A0092B-C50C-407E-A947-70E740481C1C}">
                <a14:useLocalDpi xmlns:a14="http://schemas.microsoft.com/office/drawing/2010/main" val="0"/>
              </a:ext>
            </a:extLst>
          </a:blip>
          <a:srcRect l="1003" t="1711" r="111" b="3103"/>
          <a:stretch/>
        </p:blipFill>
        <p:spPr>
          <a:xfrm>
            <a:off x="9249554" y="573"/>
            <a:ext cx="2942446" cy="2002320"/>
          </a:xfrm>
          <a:prstGeom prst="rect">
            <a:avLst/>
          </a:prstGeom>
        </p:spPr>
      </p:pic>
      <p:pic>
        <p:nvPicPr>
          <p:cNvPr id="28" name="Image 27" descr="Une image contenant sport, Condition physique, genou, plein air&#10;&#10;Description générée automatiquement">
            <a:extLst>
              <a:ext uri="{FF2B5EF4-FFF2-40B4-BE49-F238E27FC236}">
                <a16:creationId xmlns:a16="http://schemas.microsoft.com/office/drawing/2014/main" id="{DE434C83-4C75-9B78-B91F-E7AD9881D33C}"/>
              </a:ext>
            </a:extLst>
          </p:cNvPr>
          <p:cNvPicPr>
            <a:picLocks noChangeAspect="1"/>
          </p:cNvPicPr>
          <p:nvPr/>
        </p:nvPicPr>
        <p:blipFill rotWithShape="1">
          <a:blip r:embed="rId4">
            <a:extLst>
              <a:ext uri="{28A0092B-C50C-407E-A947-70E740481C1C}">
                <a14:useLocalDpi xmlns:a14="http://schemas.microsoft.com/office/drawing/2010/main" val="0"/>
              </a:ext>
            </a:extLst>
          </a:blip>
          <a:srcRect t="1762" b="1980"/>
          <a:stretch/>
        </p:blipFill>
        <p:spPr>
          <a:xfrm>
            <a:off x="9249554" y="2099277"/>
            <a:ext cx="2942446" cy="2002320"/>
          </a:xfrm>
          <a:prstGeom prst="rect">
            <a:avLst/>
          </a:prstGeom>
        </p:spPr>
      </p:pic>
      <p:pic>
        <p:nvPicPr>
          <p:cNvPr id="30" name="Image 29" descr="Une image contenant sport, Condition physique, genou, Danse&#10;&#10;Description générée automatiquement">
            <a:extLst>
              <a:ext uri="{FF2B5EF4-FFF2-40B4-BE49-F238E27FC236}">
                <a16:creationId xmlns:a16="http://schemas.microsoft.com/office/drawing/2014/main" id="{46454309-CED6-15D2-05BE-706173744526}"/>
              </a:ext>
            </a:extLst>
          </p:cNvPr>
          <p:cNvPicPr>
            <a:picLocks noChangeAspect="1"/>
          </p:cNvPicPr>
          <p:nvPr/>
        </p:nvPicPr>
        <p:blipFill rotWithShape="1">
          <a:blip r:embed="rId5">
            <a:extLst>
              <a:ext uri="{28A0092B-C50C-407E-A947-70E740481C1C}">
                <a14:useLocalDpi xmlns:a14="http://schemas.microsoft.com/office/drawing/2010/main" val="0"/>
              </a:ext>
            </a:extLst>
          </a:blip>
          <a:srcRect l="2266" t="2962" r="-460" b="2251"/>
          <a:stretch/>
        </p:blipFill>
        <p:spPr>
          <a:xfrm>
            <a:off x="9249554" y="2099278"/>
            <a:ext cx="2956272" cy="2017438"/>
          </a:xfrm>
          <a:prstGeom prst="rect">
            <a:avLst/>
          </a:prstGeom>
        </p:spPr>
      </p:pic>
      <p:pic>
        <p:nvPicPr>
          <p:cNvPr id="8192" name="Image 8191" descr="Une image contenant piste et terrain, sport, Condition physique, javelot&#10;&#10;Description générée automatiquement">
            <a:extLst>
              <a:ext uri="{FF2B5EF4-FFF2-40B4-BE49-F238E27FC236}">
                <a16:creationId xmlns:a16="http://schemas.microsoft.com/office/drawing/2014/main" id="{98825C98-B9ED-F89A-9587-049831A56183}"/>
              </a:ext>
            </a:extLst>
          </p:cNvPr>
          <p:cNvPicPr>
            <a:picLocks noChangeAspect="1"/>
          </p:cNvPicPr>
          <p:nvPr/>
        </p:nvPicPr>
        <p:blipFill rotWithShape="1">
          <a:blip r:embed="rId6">
            <a:extLst>
              <a:ext uri="{28A0092B-C50C-407E-A947-70E740481C1C}">
                <a14:useLocalDpi xmlns:a14="http://schemas.microsoft.com/office/drawing/2010/main" val="0"/>
              </a:ext>
            </a:extLst>
          </a:blip>
          <a:srcRect l="41953" t="3641" r="12834" b="3793"/>
          <a:stretch/>
        </p:blipFill>
        <p:spPr>
          <a:xfrm flipH="1">
            <a:off x="6142902" y="1714"/>
            <a:ext cx="3024507" cy="4126450"/>
          </a:xfrm>
          <a:prstGeom prst="rect">
            <a:avLst/>
          </a:prstGeom>
        </p:spPr>
      </p:pic>
      <p:pic>
        <p:nvPicPr>
          <p:cNvPr id="8194" name="Image 8193" descr="Une image contenant sport, chaussures, personne, Danse&#10;&#10;Description générée automatiquement">
            <a:extLst>
              <a:ext uri="{FF2B5EF4-FFF2-40B4-BE49-F238E27FC236}">
                <a16:creationId xmlns:a16="http://schemas.microsoft.com/office/drawing/2014/main" id="{53AF2839-1459-03B7-7B6A-DB903A9DBF0F}"/>
              </a:ext>
            </a:extLst>
          </p:cNvPr>
          <p:cNvPicPr>
            <a:picLocks noChangeAspect="1"/>
          </p:cNvPicPr>
          <p:nvPr/>
        </p:nvPicPr>
        <p:blipFill rotWithShape="1">
          <a:blip r:embed="rId7">
            <a:extLst>
              <a:ext uri="{28A0092B-C50C-407E-A947-70E740481C1C}">
                <a14:useLocalDpi xmlns:a14="http://schemas.microsoft.com/office/drawing/2010/main" val="0"/>
              </a:ext>
            </a:extLst>
          </a:blip>
          <a:srcRect l="29510" t="4840" r="24463" b="5495"/>
          <a:stretch/>
        </p:blipFill>
        <p:spPr>
          <a:xfrm>
            <a:off x="3064793" y="1714"/>
            <a:ext cx="3003567" cy="4136688"/>
          </a:xfrm>
          <a:prstGeom prst="rect">
            <a:avLst/>
          </a:prstGeom>
        </p:spPr>
      </p:pic>
      <p:pic>
        <p:nvPicPr>
          <p:cNvPr id="8206" name="Image 8205" descr="Une image contenant Cuisse, personne, Condition physique, genou&#10;&#10;Description générée automatiquement">
            <a:extLst>
              <a:ext uri="{FF2B5EF4-FFF2-40B4-BE49-F238E27FC236}">
                <a16:creationId xmlns:a16="http://schemas.microsoft.com/office/drawing/2014/main" id="{B9AF6912-AAF9-75CC-7ED8-12B9EE0B2E06}"/>
              </a:ext>
            </a:extLst>
          </p:cNvPr>
          <p:cNvPicPr>
            <a:picLocks noChangeAspect="1"/>
          </p:cNvPicPr>
          <p:nvPr/>
        </p:nvPicPr>
        <p:blipFill rotWithShape="1">
          <a:blip r:embed="rId8">
            <a:extLst>
              <a:ext uri="{28A0092B-C50C-407E-A947-70E740481C1C}">
                <a14:useLocalDpi xmlns:a14="http://schemas.microsoft.com/office/drawing/2010/main" val="0"/>
              </a:ext>
            </a:extLst>
          </a:blip>
          <a:srcRect l="40440" t="4132" r="13657" b="6426"/>
          <a:stretch/>
        </p:blipFill>
        <p:spPr>
          <a:xfrm>
            <a:off x="0" y="0"/>
            <a:ext cx="3003078" cy="4136688"/>
          </a:xfrm>
          <a:prstGeom prst="rect">
            <a:avLst/>
          </a:prstGeom>
        </p:spPr>
      </p:pic>
      <p:sp>
        <p:nvSpPr>
          <p:cNvPr id="4" name="Espace réservé du texte 3">
            <a:extLst>
              <a:ext uri="{FF2B5EF4-FFF2-40B4-BE49-F238E27FC236}">
                <a16:creationId xmlns:a16="http://schemas.microsoft.com/office/drawing/2014/main" id="{BE6F6A9F-07F4-686E-F325-4A62B7CD766C}"/>
              </a:ext>
            </a:extLst>
          </p:cNvPr>
          <p:cNvSpPr>
            <a:spLocks noGrp="1" noChangeArrowheads="1"/>
          </p:cNvSpPr>
          <p:nvPr>
            <p:ph type="body" sz="quarter" idx="11"/>
          </p:nvPr>
        </p:nvSpPr>
        <p:spPr bwMode="auto">
          <a:xfrm>
            <a:off x="687388" y="4864100"/>
            <a:ext cx="8999537" cy="307777"/>
          </a:xfrm>
        </p:spPr>
        <p:txBody>
          <a:bodyPr numCol="1" compatLnSpc="1">
            <a:prstTxWarp prst="textNoShape">
              <a:avLst/>
            </a:prstTxWarp>
          </a:bodyPr>
          <a:lstStyle/>
          <a:p>
            <a:r>
              <a:rPr lang="fr-FR" altLang="fr-FR" b="1" dirty="0">
                <a:solidFill>
                  <a:schemeClr val="tx1">
                    <a:lumMod val="75000"/>
                    <a:lumOff val="25000"/>
                  </a:schemeClr>
                </a:solidFill>
                <a:latin typeface="Montserrat SemiBold" panose="00000700000000000000" pitchFamily="2" charset="0"/>
              </a:rPr>
              <a:t>Avril 2024</a:t>
            </a:r>
          </a:p>
        </p:txBody>
      </p:sp>
      <p:sp>
        <p:nvSpPr>
          <p:cNvPr id="5" name="Espace réservé du texte 3">
            <a:extLst>
              <a:ext uri="{FF2B5EF4-FFF2-40B4-BE49-F238E27FC236}">
                <a16:creationId xmlns:a16="http://schemas.microsoft.com/office/drawing/2014/main" id="{96C33FA4-F4FB-C602-4C88-40AB9508312B}"/>
              </a:ext>
            </a:extLst>
          </p:cNvPr>
          <p:cNvSpPr txBox="1">
            <a:spLocks noChangeArrowheads="1"/>
          </p:cNvSpPr>
          <p:nvPr/>
        </p:nvSpPr>
        <p:spPr bwMode="auto">
          <a:xfrm>
            <a:off x="687388" y="5635625"/>
            <a:ext cx="8999537" cy="246221"/>
          </a:xfrm>
          <a:prstGeom prst="rect">
            <a:avLst/>
          </a:prstGeom>
          <a:noFill/>
          <a:ln>
            <a:noFill/>
          </a:ln>
        </p:spPr>
        <p:txBody>
          <a:bodyPr vert="horz" wrap="square" lIns="0" tIns="0" rIns="0" bIns="0" numCol="1" rtlCol="0" anchor="t" anchorCtr="0" compatLnSpc="1">
            <a:prstTxWarp prst="textNoShape">
              <a:avLst/>
            </a:prstTxWarp>
            <a:spAutoFit/>
          </a:bodyPr>
          <a:lstStyle>
            <a:defPPr marR="0" lvl="0" algn="l" rtl="0">
              <a:lnSpc>
                <a:spcPct val="100000"/>
              </a:lnSpc>
              <a:spcBef>
                <a:spcPts val="0"/>
              </a:spcBef>
              <a:spcAft>
                <a:spcPts val="0"/>
              </a:spcAft>
            </a:defPPr>
            <a:lvl1pPr marL="0" indent="0" algn="l" rtl="0" eaLnBrk="1" fontAlgn="base" hangingPunct="1">
              <a:spcBef>
                <a:spcPct val="0"/>
              </a:spcBef>
              <a:spcAft>
                <a:spcPct val="0"/>
              </a:spcAft>
              <a:buClr>
                <a:srgbClr val="D7C378"/>
              </a:buClr>
              <a:buFont typeface="Cambria Math" panose="02040503050406030204" pitchFamily="18" charset="0"/>
              <a:buNone/>
              <a:defRPr sz="2000" b="0" cap="none" baseline="0">
                <a:solidFill>
                  <a:schemeClr val="tx1"/>
                </a:solidFill>
                <a:effectLst/>
                <a:latin typeface="Montserrat SemiBold" panose="00000700000000000000" pitchFamily="50" charset="0"/>
                <a:ea typeface="Roboto" panose="02000000000000000000" pitchFamily="2" charset="0"/>
                <a:cs typeface="Roboto" panose="02000000000000000000" pitchFamily="2" charset="0"/>
                <a:sym typeface="Arial" panose="020B0604020202020204" pitchFamily="34" charset="0"/>
              </a:defRPr>
            </a:lvl1pPr>
            <a:lvl2pPr marL="609585" lvl="1" indent="0" algn="l" rtl="0" eaLnBrk="1" fontAlgn="base" hangingPunct="1">
              <a:spcBef>
                <a:spcPct val="0"/>
              </a:spcBef>
              <a:spcAft>
                <a:spcPct val="0"/>
              </a:spcAft>
              <a:buClr>
                <a:schemeClr val="accent1"/>
              </a:buClr>
              <a:buFont typeface="Symbol" panose="05050102010706020507" pitchFamily="18" charset="2"/>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219170" lvl="2" indent="0" algn="l" rtl="0" eaLnBrk="1" fontAlgn="base" hangingPunct="1">
              <a:spcBef>
                <a:spcPct val="0"/>
              </a:spcBef>
              <a:spcAft>
                <a:spcPct val="0"/>
              </a:spcAft>
              <a:buClr>
                <a:srgbClr val="FF0000"/>
              </a:buClr>
              <a:buFont typeface="Courier New" panose="02070309020205020404" pitchFamily="49"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828754" lvl="3" indent="0" algn="l" rtl="0" eaLnBrk="1" fontAlgn="base" hangingPunct="1">
              <a:spcBef>
                <a:spcPct val="0"/>
              </a:spcBef>
              <a:spcAft>
                <a:spcPct val="0"/>
              </a:spcAft>
              <a:buClr>
                <a:srgbClr val="41B8EB"/>
              </a:buClr>
              <a:buFont typeface="Arial" panose="020B0604020202020204" pitchFamily="34"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marL="2438339" lvl="4" indent="0" algn="l" rtl="0" eaLnBrk="1" fontAlgn="base" hangingPunct="1">
              <a:spcBef>
                <a:spcPct val="0"/>
              </a:spcBef>
              <a:spcAft>
                <a:spcPct val="0"/>
              </a:spcAft>
              <a:buNone/>
              <a:defRPr sz="1600" b="0">
                <a:solidFill>
                  <a:schemeClr val="bg1"/>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r>
              <a:rPr lang="fr-FR" altLang="fr-FR" sz="1600" i="1" kern="0" dirty="0">
                <a:solidFill>
                  <a:schemeClr val="tx1">
                    <a:lumMod val="75000"/>
                    <a:lumOff val="25000"/>
                  </a:schemeClr>
                </a:solidFill>
                <a:latin typeface="Montserrat SemiBold" panose="00000700000000000000" pitchFamily="2" charset="0"/>
              </a:rPr>
              <a:t>Marché des Professionnels – Agriculture – Viticulture – Associations de proximité</a:t>
            </a:r>
          </a:p>
        </p:txBody>
      </p:sp>
    </p:spTree>
    <p:extLst>
      <p:ext uri="{BB962C8B-B14F-4D97-AF65-F5344CB8AC3E}">
        <p14:creationId xmlns:p14="http://schemas.microsoft.com/office/powerpoint/2010/main" val="3588484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4B36713C-0DDA-6432-D6BF-7CDD573D33A8}"/>
              </a:ext>
            </a:extLst>
          </p:cNvPr>
          <p:cNvSpPr>
            <a:spLocks noGrp="1"/>
          </p:cNvSpPr>
          <p:nvPr>
            <p:ph type="body" sz="quarter" idx="11"/>
          </p:nvPr>
        </p:nvSpPr>
        <p:spPr>
          <a:xfrm>
            <a:off x="4567238" y="1521464"/>
            <a:ext cx="7308850" cy="722312"/>
          </a:xfrm>
        </p:spPr>
        <p:txBody>
          <a:bodyPr/>
          <a:lstStyle/>
          <a:p>
            <a:pPr fontAlgn="auto">
              <a:buClr>
                <a:schemeClr val="accent6"/>
              </a:buClr>
              <a:defRPr/>
            </a:pPr>
            <a:r>
              <a:rPr lang="fr-FR" dirty="0"/>
              <a:t>Contexte</a:t>
            </a:r>
            <a:endParaRPr dirty="0"/>
          </a:p>
        </p:txBody>
      </p:sp>
      <p:cxnSp>
        <p:nvCxnSpPr>
          <p:cNvPr id="12" name="Connecteur droit 11">
            <a:extLst>
              <a:ext uri="{FF2B5EF4-FFF2-40B4-BE49-F238E27FC236}">
                <a16:creationId xmlns:a16="http://schemas.microsoft.com/office/drawing/2014/main" id="{6A6199B5-690E-8B69-A958-FD88110C717D}"/>
              </a:ext>
            </a:extLst>
          </p:cNvPr>
          <p:cNvCxnSpPr>
            <a:cxnSpLocks/>
          </p:cNvCxnSpPr>
          <p:nvPr/>
        </p:nvCxnSpPr>
        <p:spPr>
          <a:xfrm>
            <a:off x="3524250" y="1533070"/>
            <a:ext cx="82565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Espace réservé du texte 1">
            <a:extLst>
              <a:ext uri="{FF2B5EF4-FFF2-40B4-BE49-F238E27FC236}">
                <a16:creationId xmlns:a16="http://schemas.microsoft.com/office/drawing/2014/main" id="{8E23BDF0-8498-5707-ECB7-7F8A41950C6D}"/>
              </a:ext>
            </a:extLst>
          </p:cNvPr>
          <p:cNvSpPr txBox="1">
            <a:spLocks/>
          </p:cNvSpPr>
          <p:nvPr/>
        </p:nvSpPr>
        <p:spPr>
          <a:xfrm>
            <a:off x="3393281" y="1604556"/>
            <a:ext cx="452437" cy="556127"/>
          </a:xfrm>
          <a:prstGeom prst="rect">
            <a:avLst/>
          </a:prstGeom>
        </p:spPr>
        <p:txBody>
          <a:bodyPr vert="horz" lIns="0" tIns="0" rIns="0" bIns="0" rtlCol="0" anchor="ctr" anchorCtr="0">
            <a:normAutofit/>
          </a:bodyPr>
          <a:lstStyle>
            <a:defPPr marR="0" lvl="0" algn="l" rtl="0">
              <a:lnSpc>
                <a:spcPct val="100000"/>
              </a:lnSpc>
              <a:spcBef>
                <a:spcPts val="0"/>
              </a:spcBef>
              <a:spcAft>
                <a:spcPts val="0"/>
              </a:spcAft>
            </a:defPPr>
            <a:lvl1pPr marL="0" marR="0" indent="0" algn="l" rtl="0" eaLnBrk="1" fontAlgn="base" hangingPunct="1">
              <a:lnSpc>
                <a:spcPct val="90000"/>
              </a:lnSpc>
              <a:spcBef>
                <a:spcPts val="0"/>
              </a:spcBef>
              <a:spcAft>
                <a:spcPts val="0"/>
              </a:spcAft>
              <a:buClr>
                <a:srgbClr val="D7C378"/>
              </a:buClr>
              <a:buFont typeface="Cambria Math" panose="02040503050406030204" pitchFamily="18" charset="0"/>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rgbClr val="D7C378"/>
              </a:buClr>
              <a:buSzTx/>
              <a:buFont typeface="Cambria Math" panose="02040503050406030204" pitchFamily="18" charset="0"/>
              <a:buNone/>
              <a:tabLst/>
              <a:defRPr/>
            </a:pPr>
            <a:r>
              <a:rPr kumimoji="0" lang="fr-FR" sz="2400" b="1" i="0" u="none" strike="noStrike" kern="0" cap="none" spc="0" normalizeH="0" baseline="0" noProof="0" dirty="0">
                <a:ln>
                  <a:noFill/>
                </a:ln>
                <a:solidFill>
                  <a:srgbClr val="FFC000"/>
                </a:solidFill>
                <a:effectLst/>
                <a:uLnTx/>
                <a:uFillTx/>
                <a:latin typeface="Montserrat" pitchFamily="2" charset="77"/>
                <a:cs typeface="Arial"/>
                <a:sym typeface="Arial"/>
              </a:rPr>
              <a:t>01</a:t>
            </a:r>
          </a:p>
        </p:txBody>
      </p:sp>
      <p:sp>
        <p:nvSpPr>
          <p:cNvPr id="15" name="Espace réservé du texte 1">
            <a:extLst>
              <a:ext uri="{FF2B5EF4-FFF2-40B4-BE49-F238E27FC236}">
                <a16:creationId xmlns:a16="http://schemas.microsoft.com/office/drawing/2014/main" id="{918466B2-C6BE-3EE9-C17B-31378E790D1B}"/>
              </a:ext>
            </a:extLst>
          </p:cNvPr>
          <p:cNvSpPr txBox="1">
            <a:spLocks/>
          </p:cNvSpPr>
          <p:nvPr/>
        </p:nvSpPr>
        <p:spPr>
          <a:xfrm>
            <a:off x="3393278" y="2280185"/>
            <a:ext cx="452437" cy="556127"/>
          </a:xfrm>
          <a:prstGeom prst="rect">
            <a:avLst/>
          </a:prstGeom>
        </p:spPr>
        <p:txBody>
          <a:bodyPr vert="horz" lIns="0" tIns="0" rIns="0" bIns="0" rtlCol="0" anchor="ctr" anchorCtr="0">
            <a:normAutofit/>
          </a:bodyPr>
          <a:lstStyle>
            <a:defPPr marR="0" lvl="0" algn="l" rtl="0">
              <a:lnSpc>
                <a:spcPct val="100000"/>
              </a:lnSpc>
              <a:spcBef>
                <a:spcPts val="0"/>
              </a:spcBef>
              <a:spcAft>
                <a:spcPts val="0"/>
              </a:spcAft>
            </a:defPPr>
            <a:lvl1pPr marL="0" marR="0" indent="0" algn="l" rtl="0" eaLnBrk="1" fontAlgn="base" hangingPunct="1">
              <a:lnSpc>
                <a:spcPct val="90000"/>
              </a:lnSpc>
              <a:spcBef>
                <a:spcPts val="0"/>
              </a:spcBef>
              <a:spcAft>
                <a:spcPts val="0"/>
              </a:spcAft>
              <a:buClr>
                <a:srgbClr val="D7C378"/>
              </a:buClr>
              <a:buFont typeface="Cambria Math" panose="02040503050406030204" pitchFamily="18" charset="0"/>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rgbClr val="D7C378"/>
              </a:buClr>
              <a:buSzTx/>
              <a:buFont typeface="Cambria Math" panose="02040503050406030204" pitchFamily="18" charset="0"/>
              <a:buNone/>
              <a:tabLst/>
              <a:defRPr/>
            </a:pPr>
            <a:r>
              <a:rPr kumimoji="0" lang="fr-FR" sz="2400" b="1" i="0" u="none" strike="noStrike" kern="0" cap="none" spc="0" normalizeH="0" baseline="0" noProof="0" dirty="0">
                <a:ln>
                  <a:noFill/>
                </a:ln>
                <a:solidFill>
                  <a:srgbClr val="C00000"/>
                </a:solidFill>
                <a:effectLst/>
                <a:uLnTx/>
                <a:uFillTx/>
                <a:latin typeface="Montserrat" pitchFamily="2" charset="77"/>
                <a:cs typeface="Arial"/>
                <a:sym typeface="Arial"/>
              </a:rPr>
              <a:t>02</a:t>
            </a:r>
          </a:p>
        </p:txBody>
      </p:sp>
      <p:sp>
        <p:nvSpPr>
          <p:cNvPr id="18" name="ZoneTexte 17">
            <a:extLst>
              <a:ext uri="{FF2B5EF4-FFF2-40B4-BE49-F238E27FC236}">
                <a16:creationId xmlns:a16="http://schemas.microsoft.com/office/drawing/2014/main" id="{29607B75-0E7D-00D3-4C22-004055165141}"/>
              </a:ext>
            </a:extLst>
          </p:cNvPr>
          <p:cNvSpPr txBox="1"/>
          <p:nvPr/>
        </p:nvSpPr>
        <p:spPr>
          <a:xfrm>
            <a:off x="4471988" y="2325463"/>
            <a:ext cx="7308850" cy="42011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213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L’offre</a:t>
            </a:r>
            <a:endParaRPr kumimoji="0" lang="fr-FR" sz="16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endParaRPr>
          </a:p>
        </p:txBody>
      </p:sp>
      <p:sp>
        <p:nvSpPr>
          <p:cNvPr id="23" name="Espace réservé du texte 1">
            <a:extLst>
              <a:ext uri="{FF2B5EF4-FFF2-40B4-BE49-F238E27FC236}">
                <a16:creationId xmlns:a16="http://schemas.microsoft.com/office/drawing/2014/main" id="{9E1943C3-FC82-F6EC-007D-621D33E03944}"/>
              </a:ext>
            </a:extLst>
          </p:cNvPr>
          <p:cNvSpPr txBox="1">
            <a:spLocks/>
          </p:cNvSpPr>
          <p:nvPr/>
        </p:nvSpPr>
        <p:spPr>
          <a:xfrm>
            <a:off x="3393278" y="2963451"/>
            <a:ext cx="452437" cy="556127"/>
          </a:xfrm>
          <a:prstGeom prst="rect">
            <a:avLst/>
          </a:prstGeom>
        </p:spPr>
        <p:txBody>
          <a:bodyPr vert="horz" lIns="0" tIns="0" rIns="0" bIns="0" rtlCol="0" anchor="ctr" anchorCtr="0">
            <a:normAutofit/>
          </a:bodyPr>
          <a:lstStyle>
            <a:defPPr marR="0" lvl="0" algn="l" rtl="0">
              <a:lnSpc>
                <a:spcPct val="100000"/>
              </a:lnSpc>
              <a:spcBef>
                <a:spcPts val="0"/>
              </a:spcBef>
              <a:spcAft>
                <a:spcPts val="0"/>
              </a:spcAft>
            </a:defPPr>
            <a:lvl1pPr marL="0" marR="0" indent="0" algn="l" rtl="0" eaLnBrk="1" fontAlgn="base" hangingPunct="1">
              <a:lnSpc>
                <a:spcPct val="90000"/>
              </a:lnSpc>
              <a:spcBef>
                <a:spcPts val="0"/>
              </a:spcBef>
              <a:spcAft>
                <a:spcPts val="0"/>
              </a:spcAft>
              <a:buClr>
                <a:srgbClr val="D7C378"/>
              </a:buClr>
              <a:buFont typeface="Cambria Math" panose="02040503050406030204" pitchFamily="18" charset="0"/>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rgbClr val="D7C378"/>
              </a:buClr>
              <a:buSzTx/>
              <a:buFont typeface="Cambria Math" panose="02040503050406030204" pitchFamily="18" charset="0"/>
              <a:buNone/>
              <a:tabLst/>
              <a:defRPr/>
            </a:pPr>
            <a:r>
              <a:rPr kumimoji="0" lang="fr-FR" sz="2400" b="1" i="0" u="none" strike="noStrike" kern="0" cap="none" spc="0" normalizeH="0" baseline="0" noProof="0" dirty="0">
                <a:ln>
                  <a:noFill/>
                </a:ln>
                <a:solidFill>
                  <a:srgbClr val="7030A0"/>
                </a:solidFill>
                <a:effectLst/>
                <a:uLnTx/>
                <a:uFillTx/>
                <a:latin typeface="Montserrat" pitchFamily="2" charset="77"/>
                <a:cs typeface="Arial"/>
                <a:sym typeface="Arial"/>
              </a:rPr>
              <a:t>03</a:t>
            </a:r>
          </a:p>
        </p:txBody>
      </p:sp>
      <p:sp>
        <p:nvSpPr>
          <p:cNvPr id="24" name="ZoneTexte 23">
            <a:extLst>
              <a:ext uri="{FF2B5EF4-FFF2-40B4-BE49-F238E27FC236}">
                <a16:creationId xmlns:a16="http://schemas.microsoft.com/office/drawing/2014/main" id="{090380F6-1EAB-8EEE-146A-6361033E1F0F}"/>
              </a:ext>
            </a:extLst>
          </p:cNvPr>
          <p:cNvSpPr txBox="1"/>
          <p:nvPr/>
        </p:nvSpPr>
        <p:spPr>
          <a:xfrm>
            <a:off x="4466139" y="2993080"/>
            <a:ext cx="7308850" cy="42011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213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Tarification et souscription</a:t>
            </a:r>
          </a:p>
        </p:txBody>
      </p:sp>
      <p:cxnSp>
        <p:nvCxnSpPr>
          <p:cNvPr id="26" name="Connecteur droit 25">
            <a:extLst>
              <a:ext uri="{FF2B5EF4-FFF2-40B4-BE49-F238E27FC236}">
                <a16:creationId xmlns:a16="http://schemas.microsoft.com/office/drawing/2014/main" id="{C834C0D1-3719-56A8-F588-474E8E0DE0AA}"/>
              </a:ext>
            </a:extLst>
          </p:cNvPr>
          <p:cNvCxnSpPr>
            <a:cxnSpLocks/>
          </p:cNvCxnSpPr>
          <p:nvPr/>
        </p:nvCxnSpPr>
        <p:spPr>
          <a:xfrm>
            <a:off x="3524250" y="2222444"/>
            <a:ext cx="82565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Connecteur droit 26">
            <a:extLst>
              <a:ext uri="{FF2B5EF4-FFF2-40B4-BE49-F238E27FC236}">
                <a16:creationId xmlns:a16="http://schemas.microsoft.com/office/drawing/2014/main" id="{E1CF4B59-E5A9-7181-1BA9-E4CF8A6E30B3}"/>
              </a:ext>
            </a:extLst>
          </p:cNvPr>
          <p:cNvCxnSpPr>
            <a:cxnSpLocks/>
          </p:cNvCxnSpPr>
          <p:nvPr/>
        </p:nvCxnSpPr>
        <p:spPr>
          <a:xfrm>
            <a:off x="3528804" y="2897137"/>
            <a:ext cx="82565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3D14FE6F-0666-262F-BBD5-9C0650820CAF}"/>
              </a:ext>
            </a:extLst>
          </p:cNvPr>
          <p:cNvCxnSpPr>
            <a:cxnSpLocks/>
          </p:cNvCxnSpPr>
          <p:nvPr/>
        </p:nvCxnSpPr>
        <p:spPr>
          <a:xfrm>
            <a:off x="3533046" y="3574601"/>
            <a:ext cx="82565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Espace réservé du texte 1">
            <a:extLst>
              <a:ext uri="{FF2B5EF4-FFF2-40B4-BE49-F238E27FC236}">
                <a16:creationId xmlns:a16="http://schemas.microsoft.com/office/drawing/2014/main" id="{1E6C3886-2403-2F9A-BD10-AC64F2971FDB}"/>
              </a:ext>
            </a:extLst>
          </p:cNvPr>
          <p:cNvSpPr txBox="1">
            <a:spLocks/>
          </p:cNvSpPr>
          <p:nvPr/>
        </p:nvSpPr>
        <p:spPr>
          <a:xfrm>
            <a:off x="3393278" y="3637170"/>
            <a:ext cx="452437" cy="556127"/>
          </a:xfrm>
          <a:prstGeom prst="rect">
            <a:avLst/>
          </a:prstGeom>
        </p:spPr>
        <p:txBody>
          <a:bodyPr vert="horz" lIns="0" tIns="0" rIns="0" bIns="0" rtlCol="0" anchor="ctr" anchorCtr="0">
            <a:normAutofit/>
          </a:bodyPr>
          <a:lstStyle>
            <a:defPPr marR="0" lvl="0" algn="l" rtl="0">
              <a:lnSpc>
                <a:spcPct val="100000"/>
              </a:lnSpc>
              <a:spcBef>
                <a:spcPts val="0"/>
              </a:spcBef>
              <a:spcAft>
                <a:spcPts val="0"/>
              </a:spcAft>
            </a:defPPr>
            <a:lvl1pPr marL="0" marR="0" indent="0" algn="l" rtl="0" eaLnBrk="1" fontAlgn="base" hangingPunct="1">
              <a:lnSpc>
                <a:spcPct val="90000"/>
              </a:lnSpc>
              <a:spcBef>
                <a:spcPts val="0"/>
              </a:spcBef>
              <a:spcAft>
                <a:spcPts val="0"/>
              </a:spcAft>
              <a:buClr>
                <a:srgbClr val="D7C378"/>
              </a:buClr>
              <a:buFont typeface="Cambria Math" panose="02040503050406030204" pitchFamily="18" charset="0"/>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rgbClr val="D7C378"/>
              </a:buClr>
              <a:buSzTx/>
              <a:buFont typeface="Cambria Math" panose="02040503050406030204" pitchFamily="18" charset="0"/>
              <a:buNone/>
              <a:tabLst/>
              <a:defRPr/>
            </a:pPr>
            <a:r>
              <a:rPr kumimoji="0" lang="fr-FR" sz="2400" b="1" i="0" u="none" strike="noStrike" kern="0" cap="none" spc="0" normalizeH="0" baseline="0" noProof="0" dirty="0">
                <a:ln>
                  <a:noFill/>
                </a:ln>
                <a:solidFill>
                  <a:srgbClr val="46BAEB"/>
                </a:solidFill>
                <a:effectLst/>
                <a:uLnTx/>
                <a:uFillTx/>
                <a:latin typeface="Montserrat" pitchFamily="2" charset="77"/>
                <a:cs typeface="Arial"/>
                <a:sym typeface="Arial"/>
              </a:rPr>
              <a:t>04</a:t>
            </a:r>
          </a:p>
        </p:txBody>
      </p:sp>
      <p:sp>
        <p:nvSpPr>
          <p:cNvPr id="6" name="ZoneTexte 5">
            <a:extLst>
              <a:ext uri="{FF2B5EF4-FFF2-40B4-BE49-F238E27FC236}">
                <a16:creationId xmlns:a16="http://schemas.microsoft.com/office/drawing/2014/main" id="{F56B6693-BCA7-7D5F-7129-228E48C57ABE}"/>
              </a:ext>
            </a:extLst>
          </p:cNvPr>
          <p:cNvSpPr txBox="1"/>
          <p:nvPr/>
        </p:nvSpPr>
        <p:spPr>
          <a:xfrm>
            <a:off x="4466139" y="3666799"/>
            <a:ext cx="7308850" cy="42011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213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Souscription et enrôlement du client</a:t>
            </a:r>
          </a:p>
        </p:txBody>
      </p:sp>
      <p:cxnSp>
        <p:nvCxnSpPr>
          <p:cNvPr id="7" name="Connecteur droit 6">
            <a:extLst>
              <a:ext uri="{FF2B5EF4-FFF2-40B4-BE49-F238E27FC236}">
                <a16:creationId xmlns:a16="http://schemas.microsoft.com/office/drawing/2014/main" id="{9060055E-B293-FEA5-042B-37D2052002BC}"/>
              </a:ext>
            </a:extLst>
          </p:cNvPr>
          <p:cNvCxnSpPr>
            <a:cxnSpLocks/>
          </p:cNvCxnSpPr>
          <p:nvPr/>
        </p:nvCxnSpPr>
        <p:spPr>
          <a:xfrm>
            <a:off x="3533046" y="4250441"/>
            <a:ext cx="82565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Espace réservé du texte 1">
            <a:extLst>
              <a:ext uri="{FF2B5EF4-FFF2-40B4-BE49-F238E27FC236}">
                <a16:creationId xmlns:a16="http://schemas.microsoft.com/office/drawing/2014/main" id="{A4E487ED-0892-87A9-BDD0-A6AA31E7EB92}"/>
              </a:ext>
            </a:extLst>
          </p:cNvPr>
          <p:cNvSpPr txBox="1">
            <a:spLocks/>
          </p:cNvSpPr>
          <p:nvPr/>
        </p:nvSpPr>
        <p:spPr>
          <a:xfrm>
            <a:off x="3389036" y="4327901"/>
            <a:ext cx="452437" cy="556127"/>
          </a:xfrm>
          <a:prstGeom prst="rect">
            <a:avLst/>
          </a:prstGeom>
        </p:spPr>
        <p:txBody>
          <a:bodyPr vert="horz" lIns="0" tIns="0" rIns="0" bIns="0" rtlCol="0" anchor="ctr" anchorCtr="0">
            <a:normAutofit/>
          </a:bodyPr>
          <a:lstStyle>
            <a:defPPr marR="0" lvl="0" algn="l" rtl="0">
              <a:lnSpc>
                <a:spcPct val="100000"/>
              </a:lnSpc>
              <a:spcBef>
                <a:spcPts val="0"/>
              </a:spcBef>
              <a:spcAft>
                <a:spcPts val="0"/>
              </a:spcAft>
            </a:defPPr>
            <a:lvl1pPr marL="0" marR="0" indent="0" algn="l" rtl="0" eaLnBrk="1" fontAlgn="base" hangingPunct="1">
              <a:lnSpc>
                <a:spcPct val="90000"/>
              </a:lnSpc>
              <a:spcBef>
                <a:spcPts val="0"/>
              </a:spcBef>
              <a:spcAft>
                <a:spcPts val="0"/>
              </a:spcAft>
              <a:buClr>
                <a:srgbClr val="D7C378"/>
              </a:buClr>
              <a:buFont typeface="Cambria Math" panose="02040503050406030204" pitchFamily="18" charset="0"/>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rgbClr val="D7C378"/>
              </a:buClr>
              <a:buSzTx/>
              <a:buFont typeface="Cambria Math" panose="02040503050406030204" pitchFamily="18" charset="0"/>
              <a:buNone/>
              <a:tabLst/>
              <a:defRPr/>
            </a:pPr>
            <a:r>
              <a:rPr kumimoji="0" lang="fr-FR" sz="2400" b="1" i="0" u="none" strike="noStrike" kern="0" cap="none" spc="0" normalizeH="0" baseline="0" noProof="0" dirty="0">
                <a:ln>
                  <a:noFill/>
                </a:ln>
                <a:solidFill>
                  <a:srgbClr val="74BE71"/>
                </a:solidFill>
                <a:effectLst/>
                <a:uLnTx/>
                <a:uFillTx/>
                <a:latin typeface="Montserrat" pitchFamily="2" charset="77"/>
                <a:cs typeface="Arial"/>
                <a:sym typeface="Arial"/>
              </a:rPr>
              <a:t>05</a:t>
            </a:r>
          </a:p>
        </p:txBody>
      </p:sp>
      <p:cxnSp>
        <p:nvCxnSpPr>
          <p:cNvPr id="16" name="Connecteur droit 15">
            <a:extLst>
              <a:ext uri="{FF2B5EF4-FFF2-40B4-BE49-F238E27FC236}">
                <a16:creationId xmlns:a16="http://schemas.microsoft.com/office/drawing/2014/main" id="{2C4DDD20-9677-A49E-42AE-535C71F2173C}"/>
              </a:ext>
            </a:extLst>
          </p:cNvPr>
          <p:cNvCxnSpPr>
            <a:cxnSpLocks/>
          </p:cNvCxnSpPr>
          <p:nvPr/>
        </p:nvCxnSpPr>
        <p:spPr>
          <a:xfrm>
            <a:off x="3533046" y="4946182"/>
            <a:ext cx="82565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87BD9155-510E-2453-2910-C9405434CE5D}"/>
              </a:ext>
            </a:extLst>
          </p:cNvPr>
          <p:cNvSpPr txBox="1"/>
          <p:nvPr/>
        </p:nvSpPr>
        <p:spPr>
          <a:xfrm>
            <a:off x="4466139" y="4375404"/>
            <a:ext cx="7308850" cy="42011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213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Supports de communication</a:t>
            </a:r>
          </a:p>
        </p:txBody>
      </p:sp>
    </p:spTree>
    <p:extLst>
      <p:ext uri="{BB962C8B-B14F-4D97-AF65-F5344CB8AC3E}">
        <p14:creationId xmlns:p14="http://schemas.microsoft.com/office/powerpoint/2010/main" val="908012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196F31FE-E571-BB50-E551-F93F61B9C463}"/>
              </a:ext>
            </a:extLst>
          </p:cNvPr>
          <p:cNvSpPr>
            <a:spLocks noGrp="1"/>
          </p:cNvSpPr>
          <p:nvPr>
            <p:ph type="body" sz="quarter" idx="13"/>
          </p:nvPr>
        </p:nvSpPr>
        <p:spPr/>
        <p:txBody>
          <a:bodyPr/>
          <a:lstStyle/>
          <a:p>
            <a:pPr fontAlgn="auto">
              <a:buClr>
                <a:schemeClr val="accent6"/>
              </a:buClr>
              <a:defRPr/>
            </a:pPr>
            <a:r>
              <a:rPr lang="fr-FR" dirty="0"/>
              <a:t>Contexte</a:t>
            </a:r>
          </a:p>
          <a:p>
            <a:pPr fontAlgn="auto">
              <a:spcBef>
                <a:spcPts val="0"/>
              </a:spcBef>
              <a:spcAft>
                <a:spcPts val="0"/>
              </a:spcAft>
              <a:buClr>
                <a:schemeClr val="accent6"/>
              </a:buClr>
              <a:defRPr/>
            </a:pPr>
            <a:r>
              <a:rPr dirty="0"/>
              <a:t> </a:t>
            </a:r>
          </a:p>
        </p:txBody>
      </p:sp>
      <p:sp>
        <p:nvSpPr>
          <p:cNvPr id="10243" name="Espace réservé du texte 14">
            <a:extLst>
              <a:ext uri="{FF2B5EF4-FFF2-40B4-BE49-F238E27FC236}">
                <a16:creationId xmlns:a16="http://schemas.microsoft.com/office/drawing/2014/main" id="{901307E7-31FF-77AC-20AD-A8F2C6436D0B}"/>
              </a:ext>
            </a:extLst>
          </p:cNvPr>
          <p:cNvSpPr>
            <a:spLocks noGrp="1" noChangeArrowheads="1"/>
          </p:cNvSpPr>
          <p:nvPr>
            <p:ph type="body" sz="quarter" idx="14"/>
          </p:nvPr>
        </p:nvSpPr>
        <p:spPr bwMode="auto">
          <a:xfrm>
            <a:off x="665596" y="3045962"/>
            <a:ext cx="439223" cy="492443"/>
          </a:xfrm>
        </p:spPr>
        <p:txBody>
          <a:bodyPr numCol="1" compatLnSpc="1">
            <a:prstTxWarp prst="textNoShape">
              <a:avLst/>
            </a:prstTxWarp>
          </a:bodyPr>
          <a:lstStyle/>
          <a:p>
            <a:r>
              <a:rPr altLang="fr-FR" dirty="0">
                <a:latin typeface="Montserrat" panose="02000505000000020004" pitchFamily="2" charset="0"/>
                <a:ea typeface="Montserrat" panose="02000505000000020004" pitchFamily="2" charset="0"/>
                <a:sym typeface="Arial" panose="020B0604020202020204" pitchFamily="34" charset="0"/>
              </a:rPr>
              <a:t>01</a:t>
            </a:r>
          </a:p>
        </p:txBody>
      </p:sp>
      <p:pic>
        <p:nvPicPr>
          <p:cNvPr id="5" name="Espace réservé pour une image  4" descr="Une image contenant Condition physique, Danse, Cuisse, genou&#10;&#10;Description générée automatiquement">
            <a:extLst>
              <a:ext uri="{FF2B5EF4-FFF2-40B4-BE49-F238E27FC236}">
                <a16:creationId xmlns:a16="http://schemas.microsoft.com/office/drawing/2014/main" id="{E54D9B55-B4E9-C8A0-C853-422294D1D2C3}"/>
              </a:ext>
            </a:extLst>
          </p:cNvPr>
          <p:cNvPicPr>
            <a:picLocks noGrp="1" noChangeAspect="1"/>
          </p:cNvPicPr>
          <p:nvPr>
            <p:ph type="pic" sz="quarter" idx="15"/>
          </p:nvPr>
        </p:nvPicPr>
        <p:blipFill rotWithShape="1">
          <a:blip r:embed="rId5" cstate="print">
            <a:extLst>
              <a:ext uri="{28A0092B-C50C-407E-A947-70E740481C1C}">
                <a14:useLocalDpi xmlns:a14="http://schemas.microsoft.com/office/drawing/2010/main"/>
              </a:ext>
            </a:extLst>
          </a:blip>
          <a:srcRect/>
          <a:stretch/>
        </p:blipFill>
        <p:spPr>
          <a:xfrm>
            <a:off x="6004560" y="0"/>
            <a:ext cx="6187440" cy="6858001"/>
          </a:xfrm>
        </p:spPr>
      </p:pic>
      <p:pic>
        <p:nvPicPr>
          <p:cNvPr id="3" name="Seve Tez Cadey 30sec">
            <a:hlinkClick r:id="" action="ppaction://media"/>
            <a:extLst>
              <a:ext uri="{FF2B5EF4-FFF2-40B4-BE49-F238E27FC236}">
                <a16:creationId xmlns:a16="http://schemas.microsoft.com/office/drawing/2014/main" id="{D5174C23-E1EA-E6F8-76FF-4FDFA1910EE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367491" y="244357"/>
            <a:ext cx="609600" cy="609600"/>
          </a:xfrm>
          <a:prstGeom prst="rect">
            <a:avLst/>
          </a:prstGeom>
        </p:spPr>
      </p:pic>
    </p:spTree>
    <p:extLst>
      <p:ext uri="{BB962C8B-B14F-4D97-AF65-F5344CB8AC3E}">
        <p14:creationId xmlns:p14="http://schemas.microsoft.com/office/powerpoint/2010/main" val="987027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3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ECD5D71-F4D0-BAAB-439E-A82A823D00A5}"/>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space réservé du texte 6">
            <a:extLst>
              <a:ext uri="{FF2B5EF4-FFF2-40B4-BE49-F238E27FC236}">
                <a16:creationId xmlns:a16="http://schemas.microsoft.com/office/drawing/2014/main" id="{8E2F2151-C147-5B0D-DE9F-015042EC7DFD}"/>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err="1">
                <a:solidFill>
                  <a:schemeClr val="tx1">
                    <a:lumMod val="75000"/>
                    <a:lumOff val="25000"/>
                  </a:schemeClr>
                </a:solidFill>
              </a:rPr>
              <a:t>Tap</a:t>
            </a:r>
            <a:r>
              <a:rPr lang="fr-FR" sz="1400" b="1" kern="0" dirty="0">
                <a:solidFill>
                  <a:schemeClr val="tx1">
                    <a:lumMod val="75000"/>
                    <a:lumOff val="25000"/>
                  </a:schemeClr>
                </a:solidFill>
              </a:rPr>
              <a:t> to </a:t>
            </a:r>
            <a:r>
              <a:rPr lang="fr-FR" sz="1400" b="1" kern="0" dirty="0" err="1">
                <a:solidFill>
                  <a:schemeClr val="tx1">
                    <a:lumMod val="75000"/>
                    <a:lumOff val="25000"/>
                  </a:schemeClr>
                </a:solidFill>
              </a:rPr>
              <a:t>Pay</a:t>
            </a:r>
            <a:r>
              <a:rPr lang="fr-FR" sz="1400" b="1" kern="0" dirty="0">
                <a:solidFill>
                  <a:schemeClr val="tx1">
                    <a:lumMod val="75000"/>
                    <a:lumOff val="25000"/>
                  </a:schemeClr>
                </a:solidFill>
              </a:rPr>
              <a:t> sous Android</a:t>
            </a:r>
          </a:p>
        </p:txBody>
      </p:sp>
      <p:sp>
        <p:nvSpPr>
          <p:cNvPr id="20" name="Espace réservé du texte 5">
            <a:extLst>
              <a:ext uri="{FF2B5EF4-FFF2-40B4-BE49-F238E27FC236}">
                <a16:creationId xmlns:a16="http://schemas.microsoft.com/office/drawing/2014/main" id="{2276661F-A6E4-1372-8178-A3DB6B4110B4}"/>
              </a:ext>
            </a:extLst>
          </p:cNvPr>
          <p:cNvSpPr txBox="1">
            <a:spLocks/>
          </p:cNvSpPr>
          <p:nvPr/>
        </p:nvSpPr>
        <p:spPr>
          <a:xfrm>
            <a:off x="429510" y="409034"/>
            <a:ext cx="11762489" cy="720725"/>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EA4E55"/>
              </a:buClr>
              <a:buSzTx/>
              <a:buFont typeface="Arial" panose="020B0604020202020204" pitchFamily="34" charset="0"/>
              <a:buNone/>
              <a:tabLst/>
              <a:defRPr/>
            </a:pPr>
            <a:r>
              <a:rPr kumimoji="0" lang="fr-FR" altLang="fr-FR" sz="1800" b="1" i="0" u="none" strike="noStrike" kern="1200" cap="none" spc="0" normalizeH="0" baseline="0" noProof="0" dirty="0">
                <a:ln>
                  <a:noFill/>
                </a:ln>
                <a:solidFill>
                  <a:schemeClr val="tx1"/>
                </a:solidFill>
                <a:effectLst/>
                <a:uLnTx/>
                <a:uFillTx/>
                <a:latin typeface="Montserrat Black" panose="00000A00000000000000" pitchFamily="2" charset="0"/>
                <a:ea typeface="+mn-ea"/>
                <a:cs typeface="+mn-cs"/>
              </a:rPr>
              <a:t>Contexte</a:t>
            </a:r>
            <a:endParaRPr kumimoji="0" lang="fr-FR" sz="1800" b="1" i="0" u="none" strike="noStrike" kern="1200" cap="none" spc="0" normalizeH="0" baseline="0" noProof="0" dirty="0">
              <a:ln>
                <a:noFill/>
              </a:ln>
              <a:solidFill>
                <a:schemeClr val="tx1"/>
              </a:solidFill>
              <a:effectLst/>
              <a:uLnTx/>
              <a:uFillTx/>
              <a:latin typeface="Montserrat Black" panose="00000A00000000000000" pitchFamily="2" charset="0"/>
              <a:ea typeface="+mn-ea"/>
              <a:cs typeface="+mn-cs"/>
            </a:endParaRPr>
          </a:p>
        </p:txBody>
      </p:sp>
      <p:sp>
        <p:nvSpPr>
          <p:cNvPr id="4" name="Espace réservé du texte 9">
            <a:extLst>
              <a:ext uri="{FF2B5EF4-FFF2-40B4-BE49-F238E27FC236}">
                <a16:creationId xmlns:a16="http://schemas.microsoft.com/office/drawing/2014/main" id="{D6DDAE6A-710E-85E6-9B36-2E08871A61C7}"/>
              </a:ext>
            </a:extLst>
          </p:cNvPr>
          <p:cNvSpPr txBox="1">
            <a:spLocks/>
          </p:cNvSpPr>
          <p:nvPr/>
        </p:nvSpPr>
        <p:spPr>
          <a:xfrm>
            <a:off x="632558" y="1457985"/>
            <a:ext cx="7636411" cy="457200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L’offre </a:t>
            </a:r>
            <a:r>
              <a:rPr kumimoji="0" lang="fr-FR" sz="1400" b="0" i="0" u="none" strike="noStrike" kern="1200" cap="none" spc="0" normalizeH="0" baseline="0" noProof="0" dirty="0" err="1">
                <a:ln>
                  <a:noFill/>
                </a:ln>
                <a:solidFill>
                  <a:srgbClr val="3E454A"/>
                </a:solidFill>
                <a:effectLst/>
                <a:uLnTx/>
                <a:uFillTx/>
                <a:latin typeface="Arial" panose="020B0604020202020204"/>
                <a:ea typeface="+mn-ea"/>
                <a:cs typeface="Times New Roman" panose="02020603050405020304" pitchFamily="18" charset="0"/>
              </a:rPr>
              <a:t>Tap</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 to </a:t>
            </a:r>
            <a:r>
              <a:rPr kumimoji="0" lang="fr-FR" sz="1400" b="0" i="0" u="none" strike="noStrike" kern="1200" cap="none" spc="0" normalizeH="0" baseline="0" noProof="0" dirty="0" err="1">
                <a:ln>
                  <a:noFill/>
                </a:ln>
                <a:solidFill>
                  <a:srgbClr val="3E454A"/>
                </a:solidFill>
                <a:effectLst/>
                <a:uLnTx/>
                <a:uFillTx/>
                <a:latin typeface="Arial" panose="020B0604020202020204"/>
                <a:ea typeface="+mn-ea"/>
                <a:cs typeface="Times New Roman" panose="02020603050405020304" pitchFamily="18" charset="0"/>
              </a:rPr>
              <a:t>Pay</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 déjà disponible sous </a:t>
            </a:r>
            <a:r>
              <a:rPr kumimoji="0" lang="fr-FR" sz="1400" b="0" i="0" u="none" strike="noStrike" kern="1200" cap="none" spc="0" normalizeH="0" baseline="0" noProof="0" dirty="0" err="1">
                <a:ln>
                  <a:noFill/>
                </a:ln>
                <a:solidFill>
                  <a:srgbClr val="3E454A"/>
                </a:solidFill>
                <a:effectLst/>
                <a:uLnTx/>
                <a:uFillTx/>
                <a:latin typeface="Arial" panose="020B0604020202020204"/>
                <a:ea typeface="+mn-ea"/>
                <a:cs typeface="Times New Roman" panose="02020603050405020304" pitchFamily="18" charset="0"/>
              </a:rPr>
              <a:t>Iphone</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 s’étoffe en intégrant les mobiles sous Android.</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Depuis le lancement en novembre dernier, l’offre </a:t>
            </a:r>
            <a:r>
              <a:rPr kumimoji="0" lang="fr-FR" sz="1400" b="0" i="0" u="none" strike="noStrike" kern="1200" cap="none" spc="0" normalizeH="0" baseline="0" noProof="0" dirty="0" err="1">
                <a:ln>
                  <a:noFill/>
                </a:ln>
                <a:solidFill>
                  <a:srgbClr val="3E454A"/>
                </a:solidFill>
                <a:effectLst/>
                <a:uLnTx/>
                <a:uFillTx/>
                <a:latin typeface="Arial" panose="020B0604020202020204"/>
                <a:ea typeface="+mn-ea"/>
                <a:cs typeface="Times New Roman" panose="02020603050405020304" pitchFamily="18" charset="0"/>
              </a:rPr>
              <a:t>Tap</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 to </a:t>
            </a:r>
            <a:r>
              <a:rPr kumimoji="0" lang="fr-FR" sz="1400" b="0" i="0" u="none" strike="noStrike" kern="1200" cap="none" spc="0" normalizeH="0" baseline="0" noProof="0" dirty="0" err="1">
                <a:ln>
                  <a:noFill/>
                </a:ln>
                <a:solidFill>
                  <a:srgbClr val="3E454A"/>
                </a:solidFill>
                <a:effectLst/>
                <a:uLnTx/>
                <a:uFillTx/>
                <a:latin typeface="Arial" panose="020B0604020202020204"/>
                <a:ea typeface="+mn-ea"/>
                <a:cs typeface="Times New Roman" panose="02020603050405020304" pitchFamily="18" charset="0"/>
              </a:rPr>
              <a:t>Pay</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 sous </a:t>
            </a:r>
            <a:r>
              <a:rPr kumimoji="0" lang="fr-FR" sz="1400" b="0" i="0" u="none" strike="noStrike" kern="1200" cap="none" spc="0" normalizeH="0" baseline="0" noProof="0" dirty="0" err="1">
                <a:ln>
                  <a:noFill/>
                </a:ln>
                <a:solidFill>
                  <a:srgbClr val="3E454A"/>
                </a:solidFill>
                <a:effectLst/>
                <a:uLnTx/>
                <a:uFillTx/>
                <a:latin typeface="Arial" panose="020B0604020202020204"/>
                <a:ea typeface="+mn-ea"/>
                <a:cs typeface="Times New Roman" panose="02020603050405020304" pitchFamily="18" charset="0"/>
              </a:rPr>
              <a:t>Iphone</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 a su vite se faire une place dans le paysage des moyens d’encaissement. </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En intégrant les Android nous espérons couvrir au maximum la demande client à savoir :</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 </a:t>
            </a:r>
            <a:r>
              <a:rPr kumimoji="0" lang="fr-FR" sz="1400" b="0" i="0" u="none" strike="noStrike" kern="1200" cap="none" spc="0" normalizeH="0" baseline="0" noProof="0" dirty="0">
                <a:ln>
                  <a:noFill/>
                </a:ln>
                <a:solidFill>
                  <a:srgbClr val="C30F0F"/>
                </a:solidFill>
                <a:effectLst/>
                <a:uLnTx/>
                <a:uFillTx/>
                <a:latin typeface="Arial" panose="020B0604020202020204"/>
                <a:ea typeface="+mn-ea"/>
                <a:cs typeface="Times New Roman" panose="02020603050405020304" pitchFamily="18" charset="0"/>
              </a:rPr>
              <a:t>Mobilité, </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encaisser partout : à l’intérieur ou à l’extérieur du point de vente, au domicile du client…</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fr-FR" sz="1400" b="0" i="0" u="none" strike="noStrike" kern="1200" cap="none" spc="0" normalizeH="0" baseline="0" noProof="0" dirty="0">
                <a:ln>
                  <a:noFill/>
                </a:ln>
                <a:solidFill>
                  <a:srgbClr val="C30F0F"/>
                </a:solidFill>
                <a:effectLst/>
                <a:uLnTx/>
                <a:uFillTx/>
                <a:latin typeface="Arial" panose="020B0604020202020204"/>
                <a:ea typeface="+mn-ea"/>
                <a:cs typeface="Times New Roman" panose="02020603050405020304" pitchFamily="18" charset="0"/>
              </a:rPr>
              <a:t>- Liberté, </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toujours à portée de main, en permanence dans la  poche et sans engagement de durée</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fr-FR" sz="1400" b="0" i="0" u="none" strike="noStrike" kern="1200" cap="none" spc="0" normalizeH="0" baseline="0" noProof="0" dirty="0">
                <a:ln>
                  <a:noFill/>
                </a:ln>
                <a:solidFill>
                  <a:srgbClr val="C30F0F"/>
                </a:solidFill>
                <a:effectLst/>
                <a:uLnTx/>
                <a:uFillTx/>
                <a:latin typeface="Arial" panose="020B0604020202020204"/>
                <a:ea typeface="+mn-ea"/>
                <a:cs typeface="Times New Roman" panose="02020603050405020304" pitchFamily="18" charset="0"/>
              </a:rPr>
              <a:t>- Sécurité</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 solution respectant les derniers standards sécuritaires/réglementaires</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fr-FR" sz="1400" b="0" i="0" u="none" strike="noStrike" kern="1200" cap="none" spc="0" normalizeH="0" baseline="0" noProof="0" dirty="0">
                <a:ln>
                  <a:noFill/>
                </a:ln>
                <a:solidFill>
                  <a:srgbClr val="C30F0F"/>
                </a:solidFill>
                <a:effectLst/>
                <a:uLnTx/>
                <a:uFillTx/>
                <a:latin typeface="Arial" panose="020B0604020202020204"/>
                <a:ea typeface="+mn-ea"/>
                <a:cs typeface="Times New Roman" panose="02020603050405020304" pitchFamily="18" charset="0"/>
              </a:rPr>
              <a:t>- Economie</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 sans équipement supplémentaire, idéal pour un démarrage d’activité</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fr-FR" sz="1400" b="0" i="0" u="none" strike="noStrike" kern="1200" cap="none" spc="0" normalizeH="0" baseline="0" noProof="0" dirty="0" err="1">
                <a:ln>
                  <a:noFill/>
                </a:ln>
                <a:solidFill>
                  <a:srgbClr val="3E454A"/>
                </a:solidFill>
                <a:effectLst/>
                <a:uLnTx/>
                <a:uFillTx/>
                <a:latin typeface="Arial" panose="020B0604020202020204"/>
                <a:ea typeface="+mn-ea"/>
                <a:cs typeface="Times New Roman" panose="02020603050405020304" pitchFamily="18" charset="0"/>
              </a:rPr>
              <a:t>TaptoPay</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 Android est disponible pour les marques compatibles avec le Google </a:t>
            </a:r>
            <a:r>
              <a:rPr kumimoji="0" lang="fr-FR" sz="1400" b="0" i="0" u="none" strike="noStrike" kern="1200" cap="none" spc="0" normalizeH="0" baseline="0" noProof="0" dirty="0" err="1">
                <a:ln>
                  <a:noFill/>
                </a:ln>
                <a:solidFill>
                  <a:srgbClr val="3E454A"/>
                </a:solidFill>
                <a:effectLst/>
                <a:uLnTx/>
                <a:uFillTx/>
                <a:latin typeface="Arial" panose="020B0604020202020204"/>
                <a:ea typeface="+mn-ea"/>
                <a:cs typeface="Times New Roman" panose="02020603050405020304" pitchFamily="18" charset="0"/>
              </a:rPr>
              <a:t>Playstore</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 – et un test d’éligibilité est disponible sur l’application pour vérifier si le modèle du smartphone est fonctionnel avec l’application.</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Les smartphones Huawei ne sont pas compatibles. </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endPar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endParaRP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endParaRPr kumimoji="0" lang="fr-FR" sz="1600" b="1" i="0" u="none" strike="noStrike" kern="1200" cap="none" spc="0" normalizeH="0" baseline="0" noProof="0" dirty="0">
              <a:ln>
                <a:noFill/>
              </a:ln>
              <a:solidFill>
                <a:srgbClr val="D7000F"/>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endParaRPr kumimoji="0" lang="fr-FR" sz="1600" b="1" i="0" u="none" strike="noStrike" kern="1200" cap="none" spc="0" normalizeH="0" baseline="0" noProof="0" dirty="0">
              <a:ln>
                <a:noFill/>
              </a:ln>
              <a:solidFill>
                <a:srgbClr val="D7000F"/>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endParaRPr kumimoji="0" lang="fr-FR" sz="1600" b="1" i="0" u="none" strike="noStrike" kern="1200" cap="none" spc="0" normalizeH="0" baseline="0" noProof="0" dirty="0">
              <a:ln>
                <a:noFill/>
              </a:ln>
              <a:solidFill>
                <a:srgbClr val="D7000F"/>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endParaRPr kumimoji="0" lang="fr-FR" sz="1600" b="1" i="0" u="none" strike="noStrike" kern="1200" cap="none" spc="0" normalizeH="0" baseline="0" noProof="0" dirty="0">
              <a:ln>
                <a:noFill/>
              </a:ln>
              <a:solidFill>
                <a:srgbClr val="D7000F"/>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endParaRPr kumimoji="0" lang="fr-FR" sz="1600" b="1" i="0" u="none" strike="noStrike" kern="1200" cap="none" spc="0" normalizeH="0" baseline="0" noProof="0" dirty="0">
              <a:ln>
                <a:noFill/>
              </a:ln>
              <a:solidFill>
                <a:srgbClr val="D7000F"/>
              </a:solidFill>
              <a:effectLst/>
              <a:uLnTx/>
              <a:uFillTx/>
              <a:latin typeface="Arial" panose="020B0604020202020204"/>
              <a:ea typeface="+mn-ea"/>
              <a:cs typeface="+mn-cs"/>
            </a:endParaRPr>
          </a:p>
        </p:txBody>
      </p:sp>
      <p:pic>
        <p:nvPicPr>
          <p:cNvPr id="5" name="Image 4" descr="Une image contenant texte, capture d’écran, Téléphone mobile, gadget&#10;&#10;Description générée automatiquement">
            <a:extLst>
              <a:ext uri="{FF2B5EF4-FFF2-40B4-BE49-F238E27FC236}">
                <a16:creationId xmlns:a16="http://schemas.microsoft.com/office/drawing/2014/main" id="{D5F2773A-079D-749D-7178-321978C3BAA2}"/>
              </a:ext>
            </a:extLst>
          </p:cNvPr>
          <p:cNvPicPr>
            <a:picLocks noChangeAspect="1"/>
          </p:cNvPicPr>
          <p:nvPr/>
        </p:nvPicPr>
        <p:blipFill rotWithShape="1">
          <a:blip r:embed="rId2"/>
          <a:srcRect l="36811" t="5703" r="37062" b="7229"/>
          <a:stretch/>
        </p:blipFill>
        <p:spPr>
          <a:xfrm>
            <a:off x="8573115" y="1783260"/>
            <a:ext cx="1480857" cy="3291479"/>
          </a:xfrm>
          <a:prstGeom prst="rect">
            <a:avLst/>
          </a:prstGeom>
        </p:spPr>
      </p:pic>
      <p:pic>
        <p:nvPicPr>
          <p:cNvPr id="6" name="Picture 2" descr="Une image contenant Graphique, clipart, art&#10;&#10;Description générée automatiquement">
            <a:extLst>
              <a:ext uri="{FF2B5EF4-FFF2-40B4-BE49-F238E27FC236}">
                <a16:creationId xmlns:a16="http://schemas.microsoft.com/office/drawing/2014/main" id="{B83353E9-1C60-CDD7-07DB-5525C01ADA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51878" y="-225653"/>
            <a:ext cx="228600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9066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texte 14">
            <a:extLst>
              <a:ext uri="{FF2B5EF4-FFF2-40B4-BE49-F238E27FC236}">
                <a16:creationId xmlns:a16="http://schemas.microsoft.com/office/drawing/2014/main" id="{5400355D-E6E4-592B-25E9-5F4ABD702F0B}"/>
              </a:ext>
            </a:extLst>
          </p:cNvPr>
          <p:cNvSpPr>
            <a:spLocks noGrp="1"/>
          </p:cNvSpPr>
          <p:nvPr>
            <p:ph type="body" sz="quarter" idx="14"/>
          </p:nvPr>
        </p:nvSpPr>
        <p:spPr>
          <a:xfrm>
            <a:off x="623888" y="3044599"/>
            <a:ext cx="520976" cy="492443"/>
          </a:xfrm>
        </p:spPr>
        <p:txBody>
          <a:bodyPr/>
          <a:lstStyle/>
          <a:p>
            <a:pPr fontAlgn="auto">
              <a:spcBef>
                <a:spcPts val="0"/>
              </a:spcBef>
              <a:spcAft>
                <a:spcPts val="0"/>
              </a:spcAft>
              <a:buClr>
                <a:schemeClr val="accent6"/>
              </a:buClr>
              <a:defRPr/>
            </a:pPr>
            <a:r>
              <a:rPr dirty="0">
                <a:solidFill>
                  <a:srgbClr val="C00000"/>
                </a:solidFill>
              </a:rPr>
              <a:t>02</a:t>
            </a:r>
          </a:p>
        </p:txBody>
      </p:sp>
      <p:sp>
        <p:nvSpPr>
          <p:cNvPr id="4" name="Espace réservé du texte 13">
            <a:extLst>
              <a:ext uri="{FF2B5EF4-FFF2-40B4-BE49-F238E27FC236}">
                <a16:creationId xmlns:a16="http://schemas.microsoft.com/office/drawing/2014/main" id="{9A1A08AF-0A6D-A5D1-A43D-2E9040EE8820}"/>
              </a:ext>
            </a:extLst>
          </p:cNvPr>
          <p:cNvSpPr>
            <a:spLocks noGrp="1"/>
          </p:cNvSpPr>
          <p:nvPr>
            <p:ph type="body" sz="quarter" idx="13"/>
          </p:nvPr>
        </p:nvSpPr>
        <p:spPr>
          <a:xfrm>
            <a:off x="623888" y="3759723"/>
            <a:ext cx="4964112" cy="2035175"/>
          </a:xfrm>
        </p:spPr>
        <p:txBody>
          <a:bodyPr/>
          <a:lstStyle/>
          <a:p>
            <a:pPr fontAlgn="auto">
              <a:spcBef>
                <a:spcPts val="0"/>
              </a:spcBef>
              <a:spcAft>
                <a:spcPts val="0"/>
              </a:spcAft>
              <a:buClr>
                <a:schemeClr val="accent6"/>
              </a:buClr>
              <a:defRPr/>
            </a:pPr>
            <a:r>
              <a:rPr lang="fr-FR" dirty="0"/>
              <a:t>L’offre</a:t>
            </a:r>
          </a:p>
        </p:txBody>
      </p:sp>
      <p:pic>
        <p:nvPicPr>
          <p:cNvPr id="6" name="Espace réservé pour une image  5" descr="Une image contenant sport, personne, Sports individuels, Condition physique&#10;&#10;Description générée automatiquement">
            <a:extLst>
              <a:ext uri="{FF2B5EF4-FFF2-40B4-BE49-F238E27FC236}">
                <a16:creationId xmlns:a16="http://schemas.microsoft.com/office/drawing/2014/main" id="{943E37A7-D4EA-3AEE-60D5-A40D89F7F6B3}"/>
              </a:ext>
            </a:extLst>
          </p:cNvPr>
          <p:cNvPicPr>
            <a:picLocks noGrp="1" noChangeAspect="1"/>
          </p:cNvPicPr>
          <p:nvPr>
            <p:ph type="pic" sz="quarter" idx="15"/>
          </p:nvPr>
        </p:nvPicPr>
        <p:blipFill rotWithShape="1">
          <a:blip r:embed="rId2">
            <a:extLst>
              <a:ext uri="{28A0092B-C50C-407E-A947-70E740481C1C}">
                <a14:useLocalDpi xmlns:a14="http://schemas.microsoft.com/office/drawing/2010/main" val="0"/>
              </a:ext>
            </a:extLst>
          </a:blip>
          <a:srcRect l="22744" r="13760"/>
          <a:stretch/>
        </p:blipFill>
        <p:spPr>
          <a:xfrm>
            <a:off x="6004560" y="-31158"/>
            <a:ext cx="6187440" cy="6889159"/>
          </a:xfrm>
        </p:spPr>
      </p:pic>
    </p:spTree>
    <p:extLst>
      <p:ext uri="{BB962C8B-B14F-4D97-AF65-F5344CB8AC3E}">
        <p14:creationId xmlns:p14="http://schemas.microsoft.com/office/powerpoint/2010/main" val="3819174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ECD5D71-F4D0-BAAB-439E-A82A823D00A5}"/>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space réservé du texte 6">
            <a:extLst>
              <a:ext uri="{FF2B5EF4-FFF2-40B4-BE49-F238E27FC236}">
                <a16:creationId xmlns:a16="http://schemas.microsoft.com/office/drawing/2014/main" id="{8E2F2151-C147-5B0D-DE9F-015042EC7DFD}"/>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err="1">
                <a:solidFill>
                  <a:schemeClr val="tx1">
                    <a:lumMod val="75000"/>
                    <a:lumOff val="25000"/>
                  </a:schemeClr>
                </a:solidFill>
              </a:rPr>
              <a:t>Tap</a:t>
            </a:r>
            <a:r>
              <a:rPr lang="fr-FR" sz="1400" b="1" kern="0" dirty="0">
                <a:solidFill>
                  <a:schemeClr val="tx1">
                    <a:lumMod val="75000"/>
                    <a:lumOff val="25000"/>
                  </a:schemeClr>
                </a:solidFill>
              </a:rPr>
              <a:t> to </a:t>
            </a:r>
            <a:r>
              <a:rPr lang="fr-FR" sz="1400" b="1" kern="0" dirty="0" err="1">
                <a:solidFill>
                  <a:schemeClr val="tx1">
                    <a:lumMod val="75000"/>
                    <a:lumOff val="25000"/>
                  </a:schemeClr>
                </a:solidFill>
              </a:rPr>
              <a:t>Pay</a:t>
            </a:r>
            <a:r>
              <a:rPr lang="fr-FR" sz="1400" b="1" kern="0" dirty="0">
                <a:solidFill>
                  <a:schemeClr val="tx1">
                    <a:lumMod val="75000"/>
                    <a:lumOff val="25000"/>
                  </a:schemeClr>
                </a:solidFill>
              </a:rPr>
              <a:t> sous Android</a:t>
            </a:r>
          </a:p>
        </p:txBody>
      </p:sp>
      <p:sp>
        <p:nvSpPr>
          <p:cNvPr id="20" name="Espace réservé du texte 5">
            <a:extLst>
              <a:ext uri="{FF2B5EF4-FFF2-40B4-BE49-F238E27FC236}">
                <a16:creationId xmlns:a16="http://schemas.microsoft.com/office/drawing/2014/main" id="{2276661F-A6E4-1372-8178-A3DB6B4110B4}"/>
              </a:ext>
            </a:extLst>
          </p:cNvPr>
          <p:cNvSpPr txBox="1">
            <a:spLocks/>
          </p:cNvSpPr>
          <p:nvPr/>
        </p:nvSpPr>
        <p:spPr>
          <a:xfrm>
            <a:off x="429510" y="409034"/>
            <a:ext cx="11762489" cy="720725"/>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EA4E55"/>
              </a:buClr>
              <a:buSzTx/>
              <a:buFont typeface="Arial" panose="020B0604020202020204" pitchFamily="34" charset="0"/>
              <a:buNone/>
              <a:tabLst/>
              <a:defRPr/>
            </a:pPr>
            <a:r>
              <a:rPr kumimoji="0" lang="fr-FR" altLang="fr-FR" sz="1800" b="1" i="0" u="none" strike="noStrike" kern="1200" cap="none" spc="0" normalizeH="0" baseline="0" noProof="0" dirty="0">
                <a:ln>
                  <a:noFill/>
                </a:ln>
                <a:solidFill>
                  <a:schemeClr val="tx1"/>
                </a:solidFill>
                <a:effectLst/>
                <a:uLnTx/>
                <a:uFillTx/>
                <a:latin typeface="Montserrat Black" panose="00000A00000000000000" pitchFamily="2" charset="0"/>
                <a:ea typeface="+mn-ea"/>
                <a:cs typeface="+mn-cs"/>
              </a:rPr>
              <a:t>L’offre</a:t>
            </a:r>
            <a:endParaRPr kumimoji="0" lang="fr-FR" sz="1800" b="1" i="0" u="none" strike="noStrike" kern="1200" cap="none" spc="0" normalizeH="0" baseline="0" noProof="0" dirty="0">
              <a:ln>
                <a:noFill/>
              </a:ln>
              <a:solidFill>
                <a:schemeClr val="tx1"/>
              </a:solidFill>
              <a:effectLst/>
              <a:uLnTx/>
              <a:uFillTx/>
              <a:latin typeface="Montserrat Black" panose="00000A00000000000000" pitchFamily="2" charset="0"/>
              <a:ea typeface="+mn-ea"/>
              <a:cs typeface="+mn-cs"/>
            </a:endParaRPr>
          </a:p>
        </p:txBody>
      </p:sp>
      <p:sp>
        <p:nvSpPr>
          <p:cNvPr id="6" name="Espace réservé du texte 4">
            <a:extLst>
              <a:ext uri="{FF2B5EF4-FFF2-40B4-BE49-F238E27FC236}">
                <a16:creationId xmlns:a16="http://schemas.microsoft.com/office/drawing/2014/main" id="{FB38E35F-4791-A17E-97EE-ACC210093163}"/>
              </a:ext>
            </a:extLst>
          </p:cNvPr>
          <p:cNvSpPr txBox="1">
            <a:spLocks/>
          </p:cNvSpPr>
          <p:nvPr/>
        </p:nvSpPr>
        <p:spPr>
          <a:xfrm>
            <a:off x="695325" y="1188675"/>
            <a:ext cx="10799999" cy="432000"/>
          </a:xfrm>
          <a:prstGeom prst="rect">
            <a:avLst/>
          </a:prstGeom>
        </p:spPr>
        <p:txBody>
          <a:bodyPr vert="horz" lIns="91440" tIns="45720" rIns="91440" bIns="45720" rtlCol="0" anchor="t">
            <a:normAutofit fontScale="92500" lnSpcReduction="10000"/>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500"/>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3E454A"/>
                </a:solidFill>
                <a:effectLst/>
                <a:uLnTx/>
                <a:uFillTx/>
                <a:latin typeface="Arial" panose="020B0604020202020204"/>
                <a:ea typeface="+mn-ea"/>
                <a:cs typeface="+mn-cs"/>
              </a:rPr>
              <a:t>Qu’est-ce que </a:t>
            </a:r>
            <a:r>
              <a:rPr kumimoji="0" lang="fr-FR" sz="2400" b="1" i="0" u="none" strike="noStrike" kern="1200" cap="none" spc="0" normalizeH="0" baseline="0" noProof="0" dirty="0" err="1">
                <a:ln>
                  <a:noFill/>
                </a:ln>
                <a:solidFill>
                  <a:srgbClr val="3E454A"/>
                </a:solidFill>
                <a:effectLst/>
                <a:uLnTx/>
                <a:uFillTx/>
                <a:latin typeface="Arial" panose="020B0604020202020204"/>
                <a:ea typeface="+mn-ea"/>
                <a:cs typeface="+mn-cs"/>
              </a:rPr>
              <a:t>Tap</a:t>
            </a:r>
            <a:r>
              <a:rPr kumimoji="0" lang="fr-FR" sz="2400" b="1" i="0" u="none" strike="noStrike" kern="1200" cap="none" spc="0" normalizeH="0" baseline="0" noProof="0" dirty="0">
                <a:ln>
                  <a:noFill/>
                </a:ln>
                <a:solidFill>
                  <a:srgbClr val="3E454A"/>
                </a:solidFill>
                <a:effectLst/>
                <a:uLnTx/>
                <a:uFillTx/>
                <a:latin typeface="Arial" panose="020B0604020202020204"/>
                <a:ea typeface="+mn-ea"/>
                <a:cs typeface="+mn-cs"/>
              </a:rPr>
              <a:t> to </a:t>
            </a:r>
            <a:r>
              <a:rPr kumimoji="0" lang="fr-FR" sz="2400" b="1" i="0" u="none" strike="noStrike" kern="1200" cap="none" spc="0" normalizeH="0" baseline="0" noProof="0" dirty="0" err="1">
                <a:ln>
                  <a:noFill/>
                </a:ln>
                <a:solidFill>
                  <a:srgbClr val="3E454A"/>
                </a:solidFill>
                <a:effectLst/>
                <a:uLnTx/>
                <a:uFillTx/>
                <a:latin typeface="Arial" panose="020B0604020202020204"/>
                <a:ea typeface="+mn-ea"/>
                <a:cs typeface="+mn-cs"/>
              </a:rPr>
              <a:t>Pay</a:t>
            </a:r>
            <a:r>
              <a:rPr kumimoji="0" lang="fr-FR" sz="2400" b="1" i="0" u="none" strike="noStrike" kern="1200" cap="none" spc="0" normalizeH="0" baseline="0" noProof="0" dirty="0">
                <a:ln>
                  <a:noFill/>
                </a:ln>
                <a:solidFill>
                  <a:srgbClr val="3E454A"/>
                </a:solidFill>
                <a:effectLst/>
                <a:uLnTx/>
                <a:uFillTx/>
                <a:latin typeface="Arial" panose="020B0604020202020204"/>
                <a:ea typeface="+mn-ea"/>
                <a:cs typeface="+mn-cs"/>
              </a:rPr>
              <a:t> sous Android ?</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endParaRPr kumimoji="0" lang="fr-FR" sz="1900" b="1"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7" name="ZoneTexte 6">
            <a:extLst>
              <a:ext uri="{FF2B5EF4-FFF2-40B4-BE49-F238E27FC236}">
                <a16:creationId xmlns:a16="http://schemas.microsoft.com/office/drawing/2014/main" id="{A9937441-9FBE-A9EF-BC84-46AA2151682F}"/>
              </a:ext>
            </a:extLst>
          </p:cNvPr>
          <p:cNvSpPr txBox="1"/>
          <p:nvPr/>
        </p:nvSpPr>
        <p:spPr>
          <a:xfrm>
            <a:off x="570320" y="1620675"/>
            <a:ext cx="5893094" cy="5062924"/>
          </a:xfrm>
          <a:prstGeom prst="rect">
            <a:avLst/>
          </a:prstGeom>
          <a:noFill/>
        </p:spPr>
        <p:txBody>
          <a:bodyPr wrap="square" lIns="91440" tIns="45720" rIns="91440" bIns="45720" rtlCol="0" anchor="t">
            <a:spAutoFit/>
          </a:bodyPr>
          <a:lstStyle/>
          <a:p>
            <a:pPr marL="0" marR="0" lvl="0" indent="0" algn="just" defTabSz="1219170" eaLnBrk="1" fontAlgn="auto" latinLnBrk="0" hangingPunct="1">
              <a:lnSpc>
                <a:spcPct val="100000"/>
              </a:lnSpc>
              <a:spcBef>
                <a:spcPts val="0"/>
              </a:spcBef>
              <a:spcAft>
                <a:spcPts val="0"/>
              </a:spcAft>
              <a:buClrTx/>
              <a:buSzTx/>
              <a:buFontTx/>
              <a:buNone/>
              <a:tabLst/>
              <a:defRPr/>
            </a:pPr>
            <a:endParaRPr kumimoji="0" lang="fr-FR" sz="900" b="1" i="0" u="none" strike="noStrike" kern="0" cap="none" spc="0" normalizeH="0" baseline="0" noProof="0" dirty="0">
              <a:ln>
                <a:noFill/>
              </a:ln>
              <a:solidFill>
                <a:srgbClr val="D7000F"/>
              </a:solidFill>
              <a:effectLst/>
              <a:uLnTx/>
              <a:uFillTx/>
            </a:endParaRPr>
          </a:p>
          <a:p>
            <a:pPr marL="0" marR="0" lvl="0" indent="0" algn="just" defTabSz="1219170" eaLnBrk="1" fontAlgn="auto" latinLnBrk="0" hangingPunct="1">
              <a:lnSpc>
                <a:spcPct val="100000"/>
              </a:lnSpc>
              <a:spcBef>
                <a:spcPts val="0"/>
              </a:spcBef>
              <a:spcAft>
                <a:spcPts val="0"/>
              </a:spcAft>
              <a:buClrTx/>
              <a:buSzTx/>
              <a:buFontTx/>
              <a:buNone/>
              <a:tabLst/>
              <a:defRPr/>
            </a:pPr>
            <a:r>
              <a:rPr kumimoji="0" lang="fr-FR" sz="1400" i="0" u="none" strike="noStrike" kern="0" cap="none" spc="0" normalizeH="0" baseline="0" noProof="0" dirty="0">
                <a:ln>
                  <a:noFill/>
                </a:ln>
                <a:effectLst/>
                <a:uLnTx/>
                <a:uFillTx/>
              </a:rPr>
              <a:t>A l’instar de </a:t>
            </a:r>
            <a:r>
              <a:rPr kumimoji="0" lang="fr-FR" sz="1400" b="1" i="0" u="none" strike="noStrike" kern="0" cap="none" spc="0" normalizeH="0" baseline="0" noProof="0" dirty="0" err="1">
                <a:ln>
                  <a:noFill/>
                </a:ln>
                <a:effectLst/>
                <a:uLnTx/>
                <a:uFillTx/>
              </a:rPr>
              <a:t>Tap</a:t>
            </a:r>
            <a:r>
              <a:rPr kumimoji="0" lang="fr-FR" sz="1400" b="1" i="0" u="none" strike="noStrike" kern="0" cap="none" spc="0" normalizeH="0" baseline="0" noProof="0" dirty="0">
                <a:ln>
                  <a:noFill/>
                </a:ln>
                <a:effectLst/>
                <a:uLnTx/>
                <a:uFillTx/>
              </a:rPr>
              <a:t> to </a:t>
            </a:r>
            <a:r>
              <a:rPr kumimoji="0" lang="fr-FR" sz="1400" b="1" i="0" u="none" strike="noStrike" kern="0" cap="none" spc="0" normalizeH="0" baseline="0" noProof="0" dirty="0" err="1">
                <a:ln>
                  <a:noFill/>
                </a:ln>
                <a:effectLst/>
                <a:uLnTx/>
                <a:uFillTx/>
              </a:rPr>
              <a:t>Pay</a:t>
            </a:r>
            <a:r>
              <a:rPr kumimoji="0" lang="fr-FR" sz="1400" b="1" i="0" u="none" strike="noStrike" kern="0" cap="none" spc="0" normalizeH="0" baseline="0" noProof="0" dirty="0">
                <a:ln>
                  <a:noFill/>
                </a:ln>
                <a:effectLst/>
                <a:uLnTx/>
                <a:uFillTx/>
              </a:rPr>
              <a:t> </a:t>
            </a:r>
            <a:r>
              <a:rPr lang="fr-FR" sz="1400" b="1" kern="0" dirty="0"/>
              <a:t>sur </a:t>
            </a:r>
            <a:r>
              <a:rPr lang="fr-FR" sz="1400" b="1" kern="0" dirty="0" err="1"/>
              <a:t>Iphone</a:t>
            </a:r>
            <a:r>
              <a:rPr lang="fr-FR" sz="1400" b="1" kern="0" dirty="0">
                <a:solidFill>
                  <a:srgbClr val="D7000F"/>
                </a:solidFill>
              </a:rPr>
              <a:t>, </a:t>
            </a:r>
            <a:r>
              <a:rPr kumimoji="0" lang="fr-FR" sz="1400" b="1" i="0" u="none" strike="noStrike" kern="0" cap="none" spc="0" normalizeH="0" baseline="0" noProof="0" dirty="0" err="1">
                <a:ln>
                  <a:noFill/>
                </a:ln>
                <a:solidFill>
                  <a:srgbClr val="D7000F"/>
                </a:solidFill>
                <a:effectLst/>
                <a:uLnTx/>
                <a:uFillTx/>
              </a:rPr>
              <a:t>Tap</a:t>
            </a:r>
            <a:r>
              <a:rPr kumimoji="0" lang="fr-FR" sz="1400" b="1" i="0" u="none" strike="noStrike" kern="0" cap="none" spc="0" normalizeH="0" baseline="0" noProof="0" dirty="0">
                <a:ln>
                  <a:noFill/>
                </a:ln>
                <a:solidFill>
                  <a:srgbClr val="D7000F"/>
                </a:solidFill>
                <a:effectLst/>
                <a:uLnTx/>
                <a:uFillTx/>
              </a:rPr>
              <a:t> to </a:t>
            </a:r>
            <a:r>
              <a:rPr kumimoji="0" lang="fr-FR" sz="1400" b="1" i="0" u="none" strike="noStrike" kern="0" cap="none" spc="0" normalizeH="0" baseline="0" noProof="0" dirty="0" err="1">
                <a:ln>
                  <a:noFill/>
                </a:ln>
                <a:solidFill>
                  <a:srgbClr val="D7000F"/>
                </a:solidFill>
                <a:effectLst/>
                <a:uLnTx/>
                <a:uFillTx/>
              </a:rPr>
              <a:t>Pay</a:t>
            </a:r>
            <a:r>
              <a:rPr kumimoji="0" lang="fr-FR" sz="1400" b="1" i="0" u="none" strike="noStrike" kern="0" cap="none" spc="0" normalizeH="0" baseline="0" noProof="0" dirty="0">
                <a:ln>
                  <a:noFill/>
                </a:ln>
                <a:solidFill>
                  <a:srgbClr val="D7000F"/>
                </a:solidFill>
                <a:effectLst/>
                <a:uLnTx/>
                <a:uFillTx/>
              </a:rPr>
              <a:t> sous Android </a:t>
            </a:r>
            <a:r>
              <a:rPr kumimoji="0" lang="fr-FR" sz="1400" b="0" i="0" u="none" strike="noStrike" kern="0" cap="none" spc="0" normalizeH="0" baseline="0" noProof="0" dirty="0">
                <a:ln>
                  <a:noFill/>
                </a:ln>
                <a:solidFill>
                  <a:srgbClr val="3E454A">
                    <a:lumMod val="50000"/>
                  </a:srgbClr>
                </a:solidFill>
                <a:effectLst/>
                <a:uLnTx/>
                <a:uFillTx/>
              </a:rPr>
              <a:t>est </a:t>
            </a:r>
            <a:r>
              <a:rPr kumimoji="0" lang="fr-FR" sz="1400" b="0" i="0" u="none" strike="noStrike" kern="0" cap="none" spc="0" normalizeH="0" baseline="0" noProof="0" dirty="0">
                <a:ln>
                  <a:noFill/>
                </a:ln>
                <a:solidFill>
                  <a:srgbClr val="3E454A">
                    <a:lumMod val="50000"/>
                  </a:srgbClr>
                </a:solidFill>
                <a:effectLst/>
                <a:uLnTx/>
                <a:uFillTx/>
                <a:sym typeface="Poppins"/>
              </a:rPr>
              <a:t>une </a:t>
            </a:r>
            <a:r>
              <a:rPr kumimoji="0" lang="fr-FR" sz="1400" b="1" i="0" u="none" strike="noStrike" kern="0" cap="none" spc="0" normalizeH="0" baseline="0" noProof="0" dirty="0">
                <a:ln>
                  <a:noFill/>
                </a:ln>
                <a:solidFill>
                  <a:srgbClr val="C30F0F"/>
                </a:solidFill>
                <a:effectLst/>
                <a:uLnTx/>
                <a:uFillTx/>
                <a:sym typeface="Poppins"/>
              </a:rPr>
              <a:t>application de paiement</a:t>
            </a:r>
            <a:r>
              <a:rPr kumimoji="0" lang="fr-FR" sz="1400" b="0" i="0" u="none" strike="noStrike" kern="0" cap="none" spc="0" normalizeH="0" baseline="0" noProof="0" dirty="0">
                <a:ln>
                  <a:noFill/>
                </a:ln>
                <a:solidFill>
                  <a:srgbClr val="3E454A">
                    <a:lumMod val="50000"/>
                  </a:srgbClr>
                </a:solidFill>
                <a:effectLst/>
                <a:uLnTx/>
                <a:uFillTx/>
                <a:sym typeface="Poppins"/>
              </a:rPr>
              <a:t> transformant </a:t>
            </a:r>
            <a:r>
              <a:rPr kumimoji="0" lang="fr-FR" sz="1400" b="1" i="0" u="none" strike="noStrike" kern="0" cap="none" spc="0" normalizeH="0" baseline="0" noProof="0" dirty="0">
                <a:ln>
                  <a:noFill/>
                </a:ln>
                <a:solidFill>
                  <a:srgbClr val="C30F0F"/>
                </a:solidFill>
                <a:effectLst/>
                <a:uLnTx/>
                <a:uFillTx/>
                <a:sym typeface="Poppins"/>
              </a:rPr>
              <a:t>les smartphones et/ou tablette Android en TPE sans contact </a:t>
            </a:r>
            <a:r>
              <a:rPr kumimoji="0" lang="fr-FR" sz="1400" b="0" i="0" u="none" strike="noStrike" kern="0" cap="none" spc="0" normalizeH="0" baseline="0" noProof="0" dirty="0">
                <a:ln>
                  <a:noFill/>
                </a:ln>
                <a:solidFill>
                  <a:srgbClr val="3E454A">
                    <a:lumMod val="50000"/>
                  </a:srgbClr>
                </a:solidFill>
                <a:effectLst/>
                <a:uLnTx/>
                <a:uFillTx/>
                <a:sym typeface="Poppins"/>
              </a:rPr>
              <a:t>grâce à l’utilisation des technologies puce EMV</a:t>
            </a:r>
            <a:r>
              <a:rPr kumimoji="0" lang="fr-FR" sz="1400" b="0" i="0" u="none" strike="noStrike" kern="0" cap="none" spc="0" normalizeH="0" baseline="30000" noProof="0" dirty="0">
                <a:ln>
                  <a:noFill/>
                </a:ln>
                <a:solidFill>
                  <a:srgbClr val="3E454A">
                    <a:lumMod val="50000"/>
                  </a:srgbClr>
                </a:solidFill>
                <a:effectLst/>
                <a:uLnTx/>
                <a:uFillTx/>
                <a:sym typeface="Poppins"/>
              </a:rPr>
              <a:t>(1)</a:t>
            </a:r>
            <a:r>
              <a:rPr kumimoji="0" lang="fr-FR" sz="1400" b="0" i="0" u="none" strike="noStrike" kern="0" cap="none" spc="0" normalizeH="0" baseline="0" noProof="0" dirty="0">
                <a:ln>
                  <a:noFill/>
                </a:ln>
                <a:solidFill>
                  <a:srgbClr val="3E454A">
                    <a:lumMod val="50000"/>
                  </a:srgbClr>
                </a:solidFill>
                <a:effectLst/>
                <a:uLnTx/>
                <a:uFillTx/>
                <a:sym typeface="Poppins"/>
              </a:rPr>
              <a:t> et NFC</a:t>
            </a:r>
            <a:r>
              <a:rPr kumimoji="0" lang="fr-FR" sz="1400" b="0" i="0" u="none" strike="noStrike" kern="0" cap="none" spc="0" normalizeH="0" baseline="30000" noProof="0" dirty="0">
                <a:ln>
                  <a:noFill/>
                </a:ln>
                <a:solidFill>
                  <a:srgbClr val="3E454A">
                    <a:lumMod val="50000"/>
                  </a:srgbClr>
                </a:solidFill>
                <a:effectLst/>
                <a:uLnTx/>
                <a:uFillTx/>
                <a:sym typeface="Poppins"/>
              </a:rPr>
              <a:t>(2)</a:t>
            </a:r>
            <a:r>
              <a:rPr kumimoji="0" lang="fr-FR" sz="1400" b="0" i="0" u="none" strike="noStrike" kern="0" cap="none" spc="0" normalizeH="0" baseline="0" noProof="0" dirty="0">
                <a:ln>
                  <a:noFill/>
                </a:ln>
                <a:solidFill>
                  <a:srgbClr val="3E454A">
                    <a:lumMod val="50000"/>
                  </a:srgbClr>
                </a:solidFill>
                <a:effectLst/>
                <a:uLnTx/>
                <a:uFillTx/>
                <a:sym typeface="Poppins"/>
              </a:rPr>
              <a:t>. </a:t>
            </a:r>
            <a:endParaRPr kumimoji="0" lang="fr-FR" sz="1400" b="0" i="0" u="none" strike="noStrike" kern="0" cap="none" spc="0" normalizeH="0" baseline="0" noProof="0" dirty="0">
              <a:ln>
                <a:noFill/>
              </a:ln>
              <a:solidFill>
                <a:srgbClr val="3E454A">
                  <a:lumMod val="50000"/>
                </a:srgbClr>
              </a:solidFill>
              <a:effectLst/>
              <a:uLnTx/>
              <a:uFillTx/>
              <a:cs typeface="Arial"/>
            </a:endParaRPr>
          </a:p>
          <a:p>
            <a:pPr marL="0" marR="0" lvl="0" indent="0" algn="just" defTabSz="1219170" eaLnBrk="1" fontAlgn="auto" latinLnBrk="0" hangingPunct="1">
              <a:lnSpc>
                <a:spcPct val="100000"/>
              </a:lnSpc>
              <a:spcBef>
                <a:spcPts val="0"/>
              </a:spcBef>
              <a:spcAft>
                <a:spcPts val="0"/>
              </a:spcAft>
              <a:buClrTx/>
              <a:buSzTx/>
              <a:buFontTx/>
              <a:buNone/>
              <a:tabLst/>
              <a:defRPr/>
            </a:pPr>
            <a:endParaRPr kumimoji="0" lang="fr-FR" sz="800" b="0" i="0" u="none" strike="noStrike" kern="0" cap="none" spc="0" normalizeH="0" baseline="0" noProof="0" dirty="0">
              <a:ln>
                <a:noFill/>
              </a:ln>
              <a:solidFill>
                <a:srgbClr val="3E454A">
                  <a:lumMod val="50000"/>
                </a:srgbClr>
              </a:solidFill>
              <a:effectLst/>
              <a:uLnTx/>
              <a:uFillTx/>
              <a:sym typeface="Arial"/>
            </a:endParaRPr>
          </a:p>
          <a:p>
            <a:pPr marL="0" marR="0" lvl="0" indent="0" algn="just" defTabSz="121917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3E454A">
                    <a:lumMod val="50000"/>
                  </a:srgbClr>
                </a:solidFill>
                <a:effectLst/>
                <a:uLnTx/>
                <a:uFillTx/>
                <a:sym typeface="Arial"/>
              </a:rPr>
              <a:t>Elle permet d’encaisser par carte directement sur le smartphone et/ou tablette du commerçant, sans TPE ou boîtier additionnel (« </a:t>
            </a:r>
            <a:r>
              <a:rPr kumimoji="0" lang="fr-FR" sz="1400" b="0" i="0" u="none" strike="noStrike" kern="0" cap="none" spc="0" normalizeH="0" baseline="0" noProof="0" dirty="0" err="1">
                <a:ln>
                  <a:noFill/>
                </a:ln>
                <a:solidFill>
                  <a:srgbClr val="3E454A">
                    <a:lumMod val="50000"/>
                  </a:srgbClr>
                </a:solidFill>
                <a:effectLst/>
                <a:uLnTx/>
                <a:uFillTx/>
                <a:sym typeface="Arial"/>
              </a:rPr>
              <a:t>dongle</a:t>
            </a:r>
            <a:r>
              <a:rPr kumimoji="0" lang="fr-FR" sz="1400" b="0" i="0" u="none" strike="noStrike" kern="0" cap="none" spc="0" normalizeH="0" baseline="0" noProof="0" dirty="0">
                <a:ln>
                  <a:noFill/>
                </a:ln>
                <a:solidFill>
                  <a:srgbClr val="3E454A">
                    <a:lumMod val="50000"/>
                  </a:srgbClr>
                </a:solidFill>
                <a:effectLst/>
                <a:uLnTx/>
                <a:uFillTx/>
                <a:sym typeface="Arial"/>
              </a:rPr>
              <a:t> »). </a:t>
            </a:r>
            <a:endParaRPr kumimoji="0" lang="fr-FR" sz="1400" b="0" i="0" u="none" strike="noStrike" kern="0" cap="none" spc="0" normalizeH="0" baseline="0" noProof="0" dirty="0">
              <a:ln>
                <a:noFill/>
              </a:ln>
              <a:solidFill>
                <a:srgbClr val="3E454A">
                  <a:lumMod val="50000"/>
                </a:srgbClr>
              </a:solidFill>
              <a:effectLst/>
              <a:uLnTx/>
              <a:uFillTx/>
              <a:cs typeface="Arial"/>
            </a:endParaRPr>
          </a:p>
          <a:p>
            <a:pPr marL="0" marR="0" lvl="0" indent="0" algn="just" defTabSz="1219170" eaLnBrk="1" fontAlgn="auto"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dirty="0">
              <a:ln>
                <a:noFill/>
              </a:ln>
              <a:solidFill>
                <a:srgbClr val="3E454A">
                  <a:lumMod val="50000"/>
                </a:srgbClr>
              </a:solidFill>
              <a:effectLst/>
              <a:uLnTx/>
              <a:uFillTx/>
              <a:sym typeface="Arial"/>
            </a:endParaRPr>
          </a:p>
          <a:p>
            <a:pPr marL="0" marR="0" lvl="0" indent="0" algn="just" defTabSz="121917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3E454A">
                    <a:lumMod val="50000"/>
                  </a:srgbClr>
                </a:solidFill>
                <a:effectLst/>
                <a:uLnTx/>
                <a:uFillTx/>
                <a:sym typeface="Arial"/>
              </a:rPr>
              <a:t>Les clients peuvent payer en carte sans contact, </a:t>
            </a:r>
            <a:r>
              <a:rPr kumimoji="0" lang="fr-FR" sz="1400" b="0" i="0" u="none" strike="noStrike" kern="0" cap="none" spc="0" normalizeH="0" baseline="0" noProof="0" dirty="0" err="1">
                <a:ln>
                  <a:noFill/>
                </a:ln>
                <a:solidFill>
                  <a:srgbClr val="3E454A">
                    <a:lumMod val="50000"/>
                  </a:srgbClr>
                </a:solidFill>
                <a:effectLst/>
                <a:uLnTx/>
                <a:uFillTx/>
                <a:sym typeface="Arial"/>
              </a:rPr>
              <a:t>wallet</a:t>
            </a:r>
            <a:r>
              <a:rPr kumimoji="0" lang="fr-FR" sz="1400" b="0" i="0" u="none" strike="noStrike" kern="0" cap="none" spc="0" normalizeH="0" baseline="0" noProof="0" dirty="0">
                <a:ln>
                  <a:noFill/>
                </a:ln>
                <a:solidFill>
                  <a:srgbClr val="3E454A">
                    <a:lumMod val="50000"/>
                  </a:srgbClr>
                </a:solidFill>
                <a:effectLst/>
                <a:uLnTx/>
                <a:uFillTx/>
                <a:sym typeface="Arial"/>
              </a:rPr>
              <a:t> (Apple </a:t>
            </a:r>
            <a:r>
              <a:rPr kumimoji="0" lang="fr-FR" sz="1400" b="0" i="0" u="none" strike="noStrike" kern="0" cap="none" spc="0" normalizeH="0" baseline="0" noProof="0" dirty="0" err="1">
                <a:ln>
                  <a:noFill/>
                </a:ln>
                <a:solidFill>
                  <a:srgbClr val="3E454A">
                    <a:lumMod val="50000"/>
                  </a:srgbClr>
                </a:solidFill>
                <a:effectLst/>
                <a:uLnTx/>
                <a:uFillTx/>
                <a:sym typeface="Arial"/>
              </a:rPr>
              <a:t>Pay</a:t>
            </a:r>
            <a:r>
              <a:rPr kumimoji="0" lang="fr-FR" sz="1400" b="0" i="0" u="none" strike="noStrike" kern="0" cap="none" spc="0" normalizeH="0" baseline="0" noProof="0" dirty="0">
                <a:ln>
                  <a:noFill/>
                </a:ln>
                <a:solidFill>
                  <a:srgbClr val="3E454A">
                    <a:lumMod val="50000"/>
                  </a:srgbClr>
                </a:solidFill>
                <a:effectLst/>
                <a:uLnTx/>
                <a:uFillTx/>
                <a:sym typeface="Arial"/>
              </a:rPr>
              <a:t>, …), montre connectée. Il n’y a pas de plafond de montant à 50€ grâce à la saisie du code PIN sur l’écran du smartphone.</a:t>
            </a:r>
            <a:endParaRPr kumimoji="0" lang="fr-FR" sz="1400" b="0" i="0" u="none" strike="noStrike" kern="0" cap="none" spc="0" normalizeH="0" baseline="0" noProof="0" dirty="0">
              <a:ln>
                <a:noFill/>
              </a:ln>
              <a:solidFill>
                <a:srgbClr val="3E454A">
                  <a:lumMod val="50000"/>
                </a:srgbClr>
              </a:solidFill>
              <a:effectLst/>
              <a:uLnTx/>
              <a:uFillTx/>
              <a:cs typeface="Arial"/>
            </a:endParaRPr>
          </a:p>
          <a:p>
            <a:pPr marL="0" marR="0" lvl="0" indent="0" algn="just" defTabSz="121917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srgbClr val="3E454A">
                  <a:lumMod val="50000"/>
                </a:srgbClr>
              </a:solidFill>
              <a:effectLst/>
              <a:uLnTx/>
              <a:uFillTx/>
              <a:sym typeface="Arial"/>
            </a:endParaRPr>
          </a:p>
          <a:p>
            <a:pPr marL="0" marR="0" lvl="0" indent="0" algn="just" defTabSz="121917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err="1">
                <a:ln>
                  <a:noFill/>
                </a:ln>
                <a:solidFill>
                  <a:srgbClr val="3E454A">
                    <a:lumMod val="50000"/>
                  </a:srgbClr>
                </a:solidFill>
                <a:effectLst/>
                <a:uLnTx/>
                <a:uFillTx/>
                <a:sym typeface="Arial"/>
              </a:rPr>
              <a:t>Tap</a:t>
            </a:r>
            <a:r>
              <a:rPr kumimoji="0" lang="fr-FR" sz="1400" b="0" i="0" u="none" strike="noStrike" kern="0" cap="none" spc="0" normalizeH="0" baseline="0" noProof="0" dirty="0">
                <a:ln>
                  <a:noFill/>
                </a:ln>
                <a:solidFill>
                  <a:srgbClr val="3E454A">
                    <a:lumMod val="50000"/>
                  </a:srgbClr>
                </a:solidFill>
                <a:effectLst/>
                <a:uLnTx/>
                <a:uFillTx/>
                <a:sym typeface="Arial"/>
              </a:rPr>
              <a:t> to </a:t>
            </a:r>
            <a:r>
              <a:rPr kumimoji="0" lang="fr-FR" sz="1400" b="0" i="0" u="none" strike="noStrike" kern="0" cap="none" spc="0" normalizeH="0" baseline="0" noProof="0" dirty="0" err="1">
                <a:ln>
                  <a:noFill/>
                </a:ln>
                <a:solidFill>
                  <a:srgbClr val="3E454A">
                    <a:lumMod val="50000"/>
                  </a:srgbClr>
                </a:solidFill>
                <a:effectLst/>
                <a:uLnTx/>
                <a:uFillTx/>
                <a:sym typeface="Arial"/>
              </a:rPr>
              <a:t>Pay</a:t>
            </a:r>
            <a:r>
              <a:rPr kumimoji="0" lang="fr-FR" sz="1400" b="0" i="0" u="none" strike="noStrike" kern="0" cap="none" spc="0" normalizeH="0" baseline="0" noProof="0" dirty="0">
                <a:ln>
                  <a:noFill/>
                </a:ln>
                <a:solidFill>
                  <a:srgbClr val="3E454A">
                    <a:lumMod val="50000"/>
                  </a:srgbClr>
                </a:solidFill>
                <a:effectLst/>
                <a:uLnTx/>
                <a:uFillTx/>
                <a:sym typeface="Arial"/>
              </a:rPr>
              <a:t> est positionné </a:t>
            </a:r>
            <a:r>
              <a:rPr kumimoji="0" lang="fr-FR" sz="1400" b="1" i="0" u="none" strike="noStrike" kern="0" cap="none" spc="0" normalizeH="0" baseline="0" noProof="0" dirty="0">
                <a:ln>
                  <a:noFill/>
                </a:ln>
                <a:solidFill>
                  <a:srgbClr val="C30F0F"/>
                </a:solidFill>
                <a:effectLst/>
                <a:uLnTx/>
                <a:uFillTx/>
                <a:sym typeface="Arial"/>
              </a:rPr>
              <a:t>pour concurrencer </a:t>
            </a:r>
            <a:r>
              <a:rPr kumimoji="0" lang="fr-FR" sz="1400" b="1" i="0" u="none" strike="noStrike" kern="0" cap="none" spc="0" normalizeH="0" baseline="0" noProof="0" dirty="0" err="1">
                <a:ln>
                  <a:noFill/>
                </a:ln>
                <a:solidFill>
                  <a:srgbClr val="C30F0F"/>
                </a:solidFill>
                <a:effectLst/>
                <a:uLnTx/>
                <a:uFillTx/>
                <a:sym typeface="Arial"/>
              </a:rPr>
              <a:t>SumUp</a:t>
            </a:r>
            <a:r>
              <a:rPr kumimoji="0" lang="fr-FR" sz="1400" b="1" i="0" u="none" strike="noStrike" kern="0" cap="none" spc="0" normalizeH="0" baseline="0" noProof="0" dirty="0">
                <a:ln>
                  <a:noFill/>
                </a:ln>
                <a:solidFill>
                  <a:srgbClr val="C30F0F"/>
                </a:solidFill>
                <a:effectLst/>
                <a:uLnTx/>
                <a:uFillTx/>
                <a:sym typeface="Arial"/>
              </a:rPr>
              <a:t> </a:t>
            </a:r>
            <a:r>
              <a:rPr kumimoji="0" lang="fr-FR" sz="1400" b="0" i="0" u="none" strike="noStrike" kern="0" cap="none" spc="0" normalizeH="0" baseline="0" noProof="0" dirty="0">
                <a:ln>
                  <a:noFill/>
                </a:ln>
                <a:solidFill>
                  <a:srgbClr val="3E454A">
                    <a:lumMod val="50000"/>
                  </a:srgbClr>
                </a:solidFill>
                <a:effectLst/>
                <a:uLnTx/>
                <a:uFillTx/>
                <a:sym typeface="Arial"/>
              </a:rPr>
              <a:t>et les petits terminaux MPOS.</a:t>
            </a:r>
          </a:p>
          <a:p>
            <a:pPr marL="0" marR="0" lvl="0" indent="0" algn="just" defTabSz="1219170" eaLnBrk="1" fontAlgn="auto" latinLnBrk="0" hangingPunct="1">
              <a:lnSpc>
                <a:spcPct val="100000"/>
              </a:lnSpc>
              <a:spcBef>
                <a:spcPts val="0"/>
              </a:spcBef>
              <a:spcAft>
                <a:spcPts val="0"/>
              </a:spcAft>
              <a:buClrTx/>
              <a:buSzTx/>
              <a:buFontTx/>
              <a:buNone/>
              <a:tabLst/>
              <a:defRPr/>
            </a:pPr>
            <a:endParaRPr lang="fr-FR" sz="1400" kern="0" dirty="0">
              <a:solidFill>
                <a:srgbClr val="3E454A">
                  <a:lumMod val="50000"/>
                </a:srgbClr>
              </a:solidFill>
              <a:cs typeface="Arial"/>
              <a:sym typeface="Arial"/>
            </a:endParaRPr>
          </a:p>
          <a:p>
            <a:pPr marL="0" marR="0" lvl="0" indent="0" algn="just" defTabSz="121917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srgbClr val="3E454A">
                  <a:lumMod val="50000"/>
                </a:srgbClr>
              </a:solidFill>
              <a:effectLst/>
              <a:uLnTx/>
              <a:uFillTx/>
              <a:cs typeface="Arial"/>
              <a:sym typeface="Arial"/>
            </a:endParaRPr>
          </a:p>
          <a:p>
            <a:pPr marL="0" marR="0" lvl="0" indent="0" algn="just" defTabSz="1219170" eaLnBrk="1" fontAlgn="auto" latinLnBrk="0" hangingPunct="1">
              <a:lnSpc>
                <a:spcPct val="100000"/>
              </a:lnSpc>
              <a:spcBef>
                <a:spcPts val="0"/>
              </a:spcBef>
              <a:spcAft>
                <a:spcPts val="0"/>
              </a:spcAft>
              <a:buClrTx/>
              <a:buSzTx/>
              <a:buFontTx/>
              <a:buNone/>
              <a:tabLst/>
              <a:defRPr/>
            </a:pPr>
            <a:endParaRPr lang="fr-FR" sz="1400" kern="0" dirty="0">
              <a:solidFill>
                <a:srgbClr val="3E454A">
                  <a:lumMod val="50000"/>
                </a:srgbClr>
              </a:solidFill>
              <a:cs typeface="Arial"/>
              <a:sym typeface="Arial"/>
            </a:endParaRPr>
          </a:p>
          <a:p>
            <a:pPr marL="0" marR="0" lvl="0" indent="0" algn="just" defTabSz="121917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srgbClr val="3E454A">
                  <a:lumMod val="50000"/>
                </a:srgbClr>
              </a:solidFill>
              <a:effectLst/>
              <a:uLnTx/>
              <a:uFillTx/>
              <a:cs typeface="Arial"/>
            </a:endParaRPr>
          </a:p>
          <a:p>
            <a:pPr marL="0" marR="0" lvl="0" indent="0" algn="just" defTabSz="121917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srgbClr val="3E454A">
                  <a:lumMod val="50000"/>
                </a:srgbClr>
              </a:solidFill>
              <a:effectLst/>
              <a:uLnTx/>
              <a:uFillTx/>
              <a:sym typeface="Arial"/>
            </a:endParaRPr>
          </a:p>
          <a:p>
            <a:pPr marL="0" marR="0" lvl="0" indent="0" algn="just" defTabSz="1219170"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a:ln>
                <a:noFill/>
              </a:ln>
              <a:solidFill>
                <a:srgbClr val="3E454A">
                  <a:lumMod val="50000"/>
                </a:srgbClr>
              </a:solidFill>
              <a:effectLst/>
              <a:uLnTx/>
              <a:uFillTx/>
              <a:sym typeface="Arial"/>
            </a:endParaRPr>
          </a:p>
          <a:p>
            <a:pPr marL="0" marR="0" lvl="0" indent="0" algn="just" defTabSz="1219170" eaLnBrk="1" fontAlgn="auto" latinLnBrk="0" hangingPunct="1">
              <a:lnSpc>
                <a:spcPct val="100000"/>
              </a:lnSpc>
              <a:spcBef>
                <a:spcPts val="0"/>
              </a:spcBef>
              <a:spcAft>
                <a:spcPts val="0"/>
              </a:spcAft>
              <a:buClrTx/>
              <a:buSzTx/>
              <a:buFontTx/>
              <a:buNone/>
              <a:tabLst/>
              <a:defRPr/>
            </a:pPr>
            <a:r>
              <a:rPr lang="fr-FR" sz="900" i="1" kern="0" baseline="30000" dirty="0">
                <a:solidFill>
                  <a:srgbClr val="3E454A">
                    <a:lumMod val="50000"/>
                  </a:srgbClr>
                </a:solidFill>
                <a:sym typeface="Arial"/>
              </a:rPr>
              <a:t>1</a:t>
            </a:r>
            <a:r>
              <a:rPr lang="fr-FR" sz="900" i="1" kern="0" dirty="0">
                <a:solidFill>
                  <a:srgbClr val="3E454A">
                    <a:lumMod val="50000"/>
                  </a:srgbClr>
                </a:solidFill>
                <a:sym typeface="Arial"/>
              </a:rPr>
              <a:t> </a:t>
            </a:r>
            <a:r>
              <a:rPr lang="fr-FR" sz="900" i="1" kern="0" dirty="0" err="1">
                <a:solidFill>
                  <a:srgbClr val="3E454A">
                    <a:lumMod val="50000"/>
                  </a:srgbClr>
                </a:solidFill>
                <a:sym typeface="Arial"/>
              </a:rPr>
              <a:t>Europay</a:t>
            </a:r>
            <a:r>
              <a:rPr lang="fr-FR" sz="900" i="1" kern="0" dirty="0">
                <a:solidFill>
                  <a:srgbClr val="3E454A">
                    <a:lumMod val="50000"/>
                  </a:srgbClr>
                </a:solidFill>
                <a:sym typeface="Arial"/>
              </a:rPr>
              <a:t> Mastercard Visa : </a:t>
            </a:r>
            <a:r>
              <a:rPr lang="fr-FR" sz="900" b="0" i="0" dirty="0">
                <a:solidFill>
                  <a:srgbClr val="1C1B18"/>
                </a:solidFill>
                <a:effectLst/>
                <a:latin typeface="Para"/>
              </a:rPr>
              <a:t>L’EMV, ou </a:t>
            </a:r>
            <a:r>
              <a:rPr lang="fr-FR" sz="900" b="0" i="0" dirty="0" err="1">
                <a:solidFill>
                  <a:srgbClr val="1C1B18"/>
                </a:solidFill>
                <a:effectLst/>
                <a:latin typeface="Para"/>
              </a:rPr>
              <a:t>Europay</a:t>
            </a:r>
            <a:r>
              <a:rPr lang="fr-FR" sz="900" b="0" i="0" dirty="0">
                <a:solidFill>
                  <a:srgbClr val="1C1B18"/>
                </a:solidFill>
                <a:effectLst/>
                <a:latin typeface="Para"/>
              </a:rPr>
              <a:t> Mastercard Visa, se présente comme une technologie de paiement et un standard mondial de sécurité dont dispose la puce d’une carte bancaire.</a:t>
            </a:r>
          </a:p>
          <a:p>
            <a:pPr marL="0" marR="0" lvl="0" indent="0" algn="just" defTabSz="1219170" eaLnBrk="1" fontAlgn="auto" latinLnBrk="0" hangingPunct="1">
              <a:lnSpc>
                <a:spcPct val="100000"/>
              </a:lnSpc>
              <a:spcBef>
                <a:spcPts val="0"/>
              </a:spcBef>
              <a:spcAft>
                <a:spcPts val="0"/>
              </a:spcAft>
              <a:buClrTx/>
              <a:buSzTx/>
              <a:buFontTx/>
              <a:buNone/>
              <a:tabLst/>
              <a:defRPr/>
            </a:pPr>
            <a:r>
              <a:rPr kumimoji="0" lang="fr-FR" sz="1000" u="none" strike="noStrike" kern="0" cap="none" spc="0" normalizeH="0" baseline="30000" noProof="0" dirty="0">
                <a:ln>
                  <a:noFill/>
                </a:ln>
                <a:solidFill>
                  <a:srgbClr val="1C1B18"/>
                </a:solidFill>
                <a:uLnTx/>
                <a:uFillTx/>
                <a:latin typeface="Para"/>
                <a:sym typeface="Arial"/>
              </a:rPr>
              <a:t>2 </a:t>
            </a:r>
            <a:r>
              <a:rPr lang="fr-FR" sz="900" b="0" i="1" dirty="0">
                <a:effectLst/>
                <a:latin typeface="Para"/>
              </a:rPr>
              <a:t>Near Field Communication</a:t>
            </a:r>
            <a:r>
              <a:rPr lang="fr-FR" sz="900" b="0" i="0" dirty="0">
                <a:effectLst/>
                <a:latin typeface="Para"/>
              </a:rPr>
              <a:t>, est une technologie permettant d’échanger des données entre un lecteur et n’importe quel terminal mobile compatible ou entre les terminaux eux-mêmes.</a:t>
            </a:r>
            <a:endParaRPr kumimoji="0" lang="fr-FR" sz="900" b="0" i="1" u="none" strike="noStrike" kern="0" cap="none" spc="0" normalizeH="0" baseline="30000" noProof="0" dirty="0">
              <a:ln>
                <a:noFill/>
              </a:ln>
              <a:effectLst/>
              <a:uLnTx/>
              <a:uFillTx/>
              <a:latin typeface="Para"/>
              <a:sym typeface="Arial"/>
            </a:endParaRPr>
          </a:p>
          <a:p>
            <a:pPr marL="0" marR="0" lvl="0" indent="0" algn="just" defTabSz="121917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C30F0F"/>
              </a:solidFill>
              <a:effectLst/>
              <a:uLnTx/>
              <a:uFillTx/>
              <a:cs typeface="Arial"/>
              <a:sym typeface="Arial"/>
            </a:endParaRPr>
          </a:p>
        </p:txBody>
      </p:sp>
      <p:pic>
        <p:nvPicPr>
          <p:cNvPr id="8" name="Image 7" descr="Une image contenant Aliments naturels, produits, Nourriture locale, Nourriture complète&#10;&#10;Description générée automatiquement">
            <a:extLst>
              <a:ext uri="{FF2B5EF4-FFF2-40B4-BE49-F238E27FC236}">
                <a16:creationId xmlns:a16="http://schemas.microsoft.com/office/drawing/2014/main" id="{F9B32A64-599D-A64D-A4AA-2BF839910396}"/>
              </a:ext>
            </a:extLst>
          </p:cNvPr>
          <p:cNvPicPr>
            <a:picLocks noChangeAspect="1"/>
          </p:cNvPicPr>
          <p:nvPr/>
        </p:nvPicPr>
        <p:blipFill rotWithShape="1">
          <a:blip r:embed="rId2">
            <a:extLst>
              <a:ext uri="{28A0092B-C50C-407E-A947-70E740481C1C}">
                <a14:useLocalDpi xmlns:a14="http://schemas.microsoft.com/office/drawing/2010/main" val="0"/>
              </a:ext>
            </a:extLst>
          </a:blip>
          <a:srcRect l="21690" r="19662"/>
          <a:stretch/>
        </p:blipFill>
        <p:spPr>
          <a:xfrm>
            <a:off x="7627516" y="567318"/>
            <a:ext cx="3592404" cy="4080435"/>
          </a:xfrm>
          <a:prstGeom prst="rect">
            <a:avLst/>
          </a:prstGeom>
        </p:spPr>
      </p:pic>
      <p:grpSp>
        <p:nvGrpSpPr>
          <p:cNvPr id="13" name="Groupe 12">
            <a:extLst>
              <a:ext uri="{FF2B5EF4-FFF2-40B4-BE49-F238E27FC236}">
                <a16:creationId xmlns:a16="http://schemas.microsoft.com/office/drawing/2014/main" id="{4F9CB8F0-6D4B-80ED-40DC-9D20DB2FA522}"/>
              </a:ext>
            </a:extLst>
          </p:cNvPr>
          <p:cNvGrpSpPr/>
          <p:nvPr/>
        </p:nvGrpSpPr>
        <p:grpSpPr>
          <a:xfrm>
            <a:off x="7213531" y="4805438"/>
            <a:ext cx="4305300" cy="1643527"/>
            <a:chOff x="6341303" y="242295"/>
            <a:chExt cx="5478895" cy="2396146"/>
          </a:xfrm>
        </p:grpSpPr>
        <p:grpSp>
          <p:nvGrpSpPr>
            <p:cNvPr id="14" name="Groupe 13">
              <a:extLst>
                <a:ext uri="{FF2B5EF4-FFF2-40B4-BE49-F238E27FC236}">
                  <a16:creationId xmlns:a16="http://schemas.microsoft.com/office/drawing/2014/main" id="{3146E01A-7D8C-DB4D-C54C-D3A965C089C7}"/>
                </a:ext>
              </a:extLst>
            </p:cNvPr>
            <p:cNvGrpSpPr/>
            <p:nvPr/>
          </p:nvGrpSpPr>
          <p:grpSpPr>
            <a:xfrm>
              <a:off x="6341303" y="242295"/>
              <a:ext cx="5478895" cy="2396146"/>
              <a:chOff x="6341303" y="242295"/>
              <a:chExt cx="5478895" cy="2396146"/>
            </a:xfrm>
          </p:grpSpPr>
          <p:sp>
            <p:nvSpPr>
              <p:cNvPr id="18" name="Rectangle à coins arrondis 66">
                <a:extLst>
                  <a:ext uri="{FF2B5EF4-FFF2-40B4-BE49-F238E27FC236}">
                    <a16:creationId xmlns:a16="http://schemas.microsoft.com/office/drawing/2014/main" id="{87DA710D-9005-5116-6333-E0B7D3BAC7E2}"/>
                  </a:ext>
                </a:extLst>
              </p:cNvPr>
              <p:cNvSpPr/>
              <p:nvPr/>
            </p:nvSpPr>
            <p:spPr>
              <a:xfrm>
                <a:off x="6341303" y="242295"/>
                <a:ext cx="5478895" cy="2223679"/>
              </a:xfrm>
              <a:prstGeom prst="roundRect">
                <a:avLst/>
              </a:prstGeom>
              <a:solidFill>
                <a:srgbClr val="FFFFFF">
                  <a:lumMod val="95000"/>
                </a:srgbClr>
              </a:solidFill>
              <a:ln w="9525" cap="flat" cmpd="sng" algn="ctr">
                <a:solidFill>
                  <a:srgbClr val="D7000F"/>
                </a:solidFill>
                <a:prstDash val="sysDot"/>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9" name="ZoneTexte 18">
                <a:extLst>
                  <a:ext uri="{FF2B5EF4-FFF2-40B4-BE49-F238E27FC236}">
                    <a16:creationId xmlns:a16="http://schemas.microsoft.com/office/drawing/2014/main" id="{858E43B0-F083-9814-9BAB-D73A210E10CF}"/>
                  </a:ext>
                </a:extLst>
              </p:cNvPr>
              <p:cNvSpPr txBox="1"/>
              <p:nvPr/>
            </p:nvSpPr>
            <p:spPr>
              <a:xfrm>
                <a:off x="6501340" y="746413"/>
                <a:ext cx="5158817" cy="1892028"/>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050" b="0" i="0" u="none" strike="noStrike" kern="0" cap="none" spc="0" normalizeH="0" baseline="0" noProof="0" dirty="0">
                    <a:ln>
                      <a:noFill/>
                    </a:ln>
                    <a:solidFill>
                      <a:srgbClr val="3E454A"/>
                    </a:solidFill>
                    <a:effectLst/>
                    <a:uLnTx/>
                    <a:uFillTx/>
                  </a:rPr>
                  <a:t>Vis-à-vis des </a:t>
                </a:r>
                <a:r>
                  <a:rPr kumimoji="0" lang="fr-FR" sz="1050" b="0" i="0" u="none" strike="noStrike" kern="0" cap="none" spc="0" normalizeH="0" baseline="0" noProof="0" dirty="0" err="1">
                    <a:ln>
                      <a:noFill/>
                    </a:ln>
                    <a:solidFill>
                      <a:srgbClr val="3E454A"/>
                    </a:solidFill>
                    <a:effectLst/>
                    <a:uLnTx/>
                    <a:uFillTx/>
                  </a:rPr>
                  <a:t>schemes</a:t>
                </a:r>
                <a:r>
                  <a:rPr kumimoji="0" lang="fr-FR" sz="1050" b="0" i="0" u="none" strike="noStrike" kern="0" cap="none" spc="0" normalizeH="0" baseline="0" noProof="0" dirty="0">
                    <a:ln>
                      <a:noFill/>
                    </a:ln>
                    <a:solidFill>
                      <a:srgbClr val="3E454A"/>
                    </a:solidFill>
                    <a:effectLst/>
                    <a:uLnTx/>
                    <a:uFillTx/>
                  </a:rPr>
                  <a:t> (CB, </a:t>
                </a:r>
                <a:r>
                  <a:rPr kumimoji="0" lang="fr-FR" sz="1050" b="0" i="0" u="none" strike="noStrike" kern="0" cap="none" spc="0" normalizeH="0" baseline="0" noProof="0" dirty="0" err="1">
                    <a:ln>
                      <a:noFill/>
                    </a:ln>
                    <a:solidFill>
                      <a:srgbClr val="3E454A"/>
                    </a:solidFill>
                    <a:effectLst/>
                    <a:uLnTx/>
                    <a:uFillTx/>
                  </a:rPr>
                  <a:t>VISA,Master</a:t>
                </a:r>
                <a:r>
                  <a:rPr kumimoji="0" lang="fr-FR" sz="1050" b="0" i="0" u="none" strike="noStrike" kern="0" cap="none" spc="0" normalizeH="0" baseline="0" noProof="0" dirty="0">
                    <a:ln>
                      <a:noFill/>
                    </a:ln>
                    <a:solidFill>
                      <a:srgbClr val="3E454A"/>
                    </a:solidFill>
                    <a:effectLst/>
                    <a:uLnTx/>
                    <a:uFillTx/>
                  </a:rPr>
                  <a:t> </a:t>
                </a:r>
                <a:r>
                  <a:rPr kumimoji="0" lang="fr-FR" sz="1050" b="0" i="0" u="none" strike="noStrike" kern="0" cap="none" spc="0" normalizeH="0" baseline="0" noProof="0" dirty="0" err="1">
                    <a:ln>
                      <a:noFill/>
                    </a:ln>
                    <a:solidFill>
                      <a:srgbClr val="3E454A"/>
                    </a:solidFill>
                    <a:effectLst/>
                    <a:uLnTx/>
                    <a:uFillTx/>
                  </a:rPr>
                  <a:t>Card</a:t>
                </a:r>
                <a:r>
                  <a:rPr kumimoji="0" lang="fr-FR" sz="1050" b="0" i="0" u="none" strike="noStrike" kern="0" cap="none" spc="0" normalizeH="0" baseline="0" noProof="0" dirty="0">
                    <a:ln>
                      <a:noFill/>
                    </a:ln>
                    <a:solidFill>
                      <a:srgbClr val="3E454A"/>
                    </a:solidFill>
                    <a:effectLst/>
                    <a:uLnTx/>
                    <a:uFillTx/>
                  </a:rPr>
                  <a:t>,…) </a:t>
                </a:r>
                <a:r>
                  <a:rPr kumimoji="0" lang="fr-FR" sz="1050" b="0" i="0" u="none" strike="noStrike" kern="0" cap="none" spc="0" normalizeH="0" baseline="0" noProof="0" dirty="0" err="1">
                    <a:ln>
                      <a:noFill/>
                    </a:ln>
                    <a:solidFill>
                      <a:srgbClr val="3E454A"/>
                    </a:solidFill>
                    <a:effectLst/>
                    <a:uLnTx/>
                    <a:uFillTx/>
                  </a:rPr>
                  <a:t>Tap</a:t>
                </a:r>
                <a:r>
                  <a:rPr kumimoji="0" lang="fr-FR" sz="1050" b="0" i="0" u="none" strike="noStrike" kern="0" cap="none" spc="0" normalizeH="0" baseline="0" noProof="0" dirty="0">
                    <a:ln>
                      <a:noFill/>
                    </a:ln>
                    <a:solidFill>
                      <a:srgbClr val="3E454A"/>
                    </a:solidFill>
                    <a:effectLst/>
                    <a:uLnTx/>
                    <a:uFillTx/>
                  </a:rPr>
                  <a:t> to </a:t>
                </a:r>
                <a:r>
                  <a:rPr kumimoji="0" lang="fr-FR" sz="1050" b="0" i="0" u="none" strike="noStrike" kern="0" cap="none" spc="0" normalizeH="0" baseline="0" noProof="0" dirty="0" err="1">
                    <a:ln>
                      <a:noFill/>
                    </a:ln>
                    <a:solidFill>
                      <a:srgbClr val="3E454A"/>
                    </a:solidFill>
                    <a:effectLst/>
                    <a:uLnTx/>
                    <a:uFillTx/>
                  </a:rPr>
                  <a:t>Pay</a:t>
                </a:r>
                <a:r>
                  <a:rPr kumimoji="0" lang="fr-FR" sz="1050" b="0" i="0" u="none" strike="noStrike" kern="0" cap="none" spc="0" normalizeH="0" baseline="0" noProof="0" dirty="0">
                    <a:ln>
                      <a:noFill/>
                    </a:ln>
                    <a:solidFill>
                      <a:srgbClr val="3E454A"/>
                    </a:solidFill>
                    <a:effectLst/>
                    <a:uLnTx/>
                    <a:uFillTx/>
                  </a:rPr>
                  <a:t> est considéré comme un Terminal de Paiement et répond donc aux mêmes règles en matière de certifications (PCI PIN, …) et conditions tarifaires (</a:t>
                </a:r>
                <a:r>
                  <a:rPr kumimoji="0" lang="fr-FR" sz="1050" b="0" i="0" u="none" strike="noStrike" kern="0" cap="none" spc="0" normalizeH="0" baseline="0" noProof="0" dirty="0" err="1">
                    <a:ln>
                      <a:noFill/>
                    </a:ln>
                    <a:solidFill>
                      <a:srgbClr val="3E454A"/>
                    </a:solidFill>
                    <a:effectLst/>
                    <a:uLnTx/>
                    <a:uFillTx/>
                  </a:rPr>
                  <a:t>schemes</a:t>
                </a:r>
                <a:r>
                  <a:rPr kumimoji="0" lang="fr-FR" sz="1050" b="0" i="0" u="none" strike="noStrike" kern="0" cap="none" spc="0" normalizeH="0" baseline="0" noProof="0" dirty="0">
                    <a:ln>
                      <a:noFill/>
                    </a:ln>
                    <a:solidFill>
                      <a:srgbClr val="3E454A"/>
                    </a:solidFill>
                    <a:effectLst/>
                    <a:uLnTx/>
                    <a:uFillTx/>
                  </a:rPr>
                  <a:t> </a:t>
                </a:r>
                <a:r>
                  <a:rPr kumimoji="0" lang="fr-FR" sz="1050" b="0" i="0" u="none" strike="noStrike" kern="0" cap="none" spc="0" normalizeH="0" baseline="0" noProof="0" dirty="0" err="1">
                    <a:ln>
                      <a:noFill/>
                    </a:ln>
                    <a:solidFill>
                      <a:srgbClr val="3E454A"/>
                    </a:solidFill>
                    <a:effectLst/>
                    <a:uLnTx/>
                    <a:uFillTx/>
                  </a:rPr>
                  <a:t>fees</a:t>
                </a:r>
                <a:r>
                  <a:rPr kumimoji="0" lang="fr-FR" sz="1050" b="0" i="0" u="none" strike="noStrike" kern="0" cap="none" spc="0" normalizeH="0" baseline="0" noProof="0" dirty="0">
                    <a:ln>
                      <a:noFill/>
                    </a:ln>
                    <a:solidFill>
                      <a:srgbClr val="3E454A"/>
                    </a:solidFill>
                    <a:effectLst/>
                    <a:uLnTx/>
                    <a:uFillTx/>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srgbClr val="3E454A"/>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a:ln>
                      <a:noFill/>
                    </a:ln>
                    <a:solidFill>
                      <a:srgbClr val="3E454A"/>
                    </a:solidFill>
                    <a:effectLst/>
                    <a:uLnTx/>
                    <a:uFillTx/>
                  </a:rPr>
                  <a:t>Compatibilité </a:t>
                </a:r>
                <a:r>
                  <a:rPr lang="fr-FR" sz="1050" b="1" kern="0" dirty="0">
                    <a:solidFill>
                      <a:srgbClr val="3E454A"/>
                    </a:solidFill>
                  </a:rPr>
                  <a:t>Android </a:t>
                </a:r>
                <a:r>
                  <a:rPr kumimoji="0" lang="fr-FR" sz="1050" b="1" i="0" u="none" strike="noStrike" kern="0" cap="none" spc="0" normalizeH="0" baseline="0" noProof="0" dirty="0">
                    <a:ln>
                      <a:noFill/>
                    </a:ln>
                    <a:solidFill>
                      <a:srgbClr val="3E454A"/>
                    </a:solidFill>
                    <a:effectLst/>
                    <a:uLnTx/>
                    <a:uFillTx/>
                  </a:rPr>
                  <a:t>: Appareil récents (test d’éligibilité à effectuer)</a:t>
                </a:r>
                <a:endParaRPr kumimoji="0" lang="fr-FR" sz="1050" b="0" i="0" u="none" strike="noStrike" kern="0" cap="none" spc="0" normalizeH="0" baseline="0" noProof="0" dirty="0">
                  <a:ln>
                    <a:noFill/>
                  </a:ln>
                  <a:solidFill>
                    <a:srgbClr val="3E454A"/>
                  </a:solidFill>
                  <a:effectLst/>
                  <a:uLnTx/>
                  <a:uFillTx/>
                </a:endParaRPr>
              </a:p>
            </p:txBody>
          </p:sp>
        </p:grpSp>
        <p:sp>
          <p:nvSpPr>
            <p:cNvPr id="17" name="ZoneTexte 16">
              <a:extLst>
                <a:ext uri="{FF2B5EF4-FFF2-40B4-BE49-F238E27FC236}">
                  <a16:creationId xmlns:a16="http://schemas.microsoft.com/office/drawing/2014/main" id="{CD08EE07-2E3C-532A-05E7-C759F83B9E4E}"/>
                </a:ext>
              </a:extLst>
            </p:cNvPr>
            <p:cNvSpPr txBox="1"/>
            <p:nvPr/>
          </p:nvSpPr>
          <p:spPr>
            <a:xfrm>
              <a:off x="6501340" y="298274"/>
              <a:ext cx="2652631" cy="47598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3E454A"/>
                  </a:solidFill>
                  <a:effectLst/>
                  <a:uLnTx/>
                  <a:uFillTx/>
                </a:rPr>
                <a:t>Bon à savoir</a:t>
              </a:r>
            </a:p>
          </p:txBody>
        </p:sp>
      </p:grpSp>
      <p:pic>
        <p:nvPicPr>
          <p:cNvPr id="21" name="Graphique 20" descr="Signe pouce en haut avec un remplissage uni">
            <a:extLst>
              <a:ext uri="{FF2B5EF4-FFF2-40B4-BE49-F238E27FC236}">
                <a16:creationId xmlns:a16="http://schemas.microsoft.com/office/drawing/2014/main" id="{051697F7-8FA3-9E8B-171F-34D46544EFD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531676">
            <a:off x="8566757" y="4771337"/>
            <a:ext cx="423923" cy="394173"/>
          </a:xfrm>
          <a:prstGeom prst="rect">
            <a:avLst/>
          </a:prstGeom>
        </p:spPr>
      </p:pic>
    </p:spTree>
    <p:extLst>
      <p:ext uri="{BB962C8B-B14F-4D97-AF65-F5344CB8AC3E}">
        <p14:creationId xmlns:p14="http://schemas.microsoft.com/office/powerpoint/2010/main" val="3071695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ECD5D71-F4D0-BAAB-439E-A82A823D00A5}"/>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space réservé du texte 6">
            <a:extLst>
              <a:ext uri="{FF2B5EF4-FFF2-40B4-BE49-F238E27FC236}">
                <a16:creationId xmlns:a16="http://schemas.microsoft.com/office/drawing/2014/main" id="{8E2F2151-C147-5B0D-DE9F-015042EC7DFD}"/>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err="1">
                <a:solidFill>
                  <a:schemeClr val="tx1">
                    <a:lumMod val="75000"/>
                    <a:lumOff val="25000"/>
                  </a:schemeClr>
                </a:solidFill>
              </a:rPr>
              <a:t>Tap</a:t>
            </a:r>
            <a:r>
              <a:rPr lang="fr-FR" sz="1400" b="1" kern="0" dirty="0">
                <a:solidFill>
                  <a:schemeClr val="tx1">
                    <a:lumMod val="75000"/>
                    <a:lumOff val="25000"/>
                  </a:schemeClr>
                </a:solidFill>
              </a:rPr>
              <a:t> to </a:t>
            </a:r>
            <a:r>
              <a:rPr lang="fr-FR" sz="1400" b="1" kern="0" dirty="0" err="1">
                <a:solidFill>
                  <a:schemeClr val="tx1">
                    <a:lumMod val="75000"/>
                    <a:lumOff val="25000"/>
                  </a:schemeClr>
                </a:solidFill>
              </a:rPr>
              <a:t>Pay</a:t>
            </a:r>
            <a:r>
              <a:rPr lang="fr-FR" sz="1400" b="1" kern="0" dirty="0">
                <a:solidFill>
                  <a:schemeClr val="tx1">
                    <a:lumMod val="75000"/>
                    <a:lumOff val="25000"/>
                  </a:schemeClr>
                </a:solidFill>
              </a:rPr>
              <a:t> sous Android</a:t>
            </a:r>
          </a:p>
        </p:txBody>
      </p:sp>
      <p:sp>
        <p:nvSpPr>
          <p:cNvPr id="20" name="Espace réservé du texte 5">
            <a:extLst>
              <a:ext uri="{FF2B5EF4-FFF2-40B4-BE49-F238E27FC236}">
                <a16:creationId xmlns:a16="http://schemas.microsoft.com/office/drawing/2014/main" id="{2276661F-A6E4-1372-8178-A3DB6B4110B4}"/>
              </a:ext>
            </a:extLst>
          </p:cNvPr>
          <p:cNvSpPr txBox="1">
            <a:spLocks/>
          </p:cNvSpPr>
          <p:nvPr/>
        </p:nvSpPr>
        <p:spPr>
          <a:xfrm>
            <a:off x="429510" y="409034"/>
            <a:ext cx="11762489" cy="720725"/>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EA4E55"/>
              </a:buClr>
              <a:buSzTx/>
              <a:buFont typeface="Arial" panose="020B0604020202020204" pitchFamily="34" charset="0"/>
              <a:buNone/>
              <a:tabLst/>
              <a:defRPr/>
            </a:pPr>
            <a:r>
              <a:rPr kumimoji="0" lang="fr-FR" altLang="fr-FR" sz="1800" b="1" i="0" u="none" strike="noStrike" kern="1200" cap="none" spc="0" normalizeH="0" baseline="0" noProof="0" dirty="0">
                <a:ln>
                  <a:noFill/>
                </a:ln>
                <a:solidFill>
                  <a:schemeClr val="tx1"/>
                </a:solidFill>
                <a:effectLst/>
                <a:uLnTx/>
                <a:uFillTx/>
                <a:latin typeface="Montserrat Black" panose="00000A00000000000000" pitchFamily="2" charset="0"/>
                <a:ea typeface="+mn-ea"/>
                <a:cs typeface="+mn-cs"/>
              </a:rPr>
              <a:t>L’offre</a:t>
            </a:r>
            <a:endParaRPr kumimoji="0" lang="fr-FR" sz="1800" b="1" i="0" u="none" strike="noStrike" kern="1200" cap="none" spc="0" normalizeH="0" baseline="0" noProof="0" dirty="0">
              <a:ln>
                <a:noFill/>
              </a:ln>
              <a:solidFill>
                <a:schemeClr val="tx1"/>
              </a:solidFill>
              <a:effectLst/>
              <a:uLnTx/>
              <a:uFillTx/>
              <a:latin typeface="Montserrat Black" panose="00000A00000000000000" pitchFamily="2" charset="0"/>
              <a:ea typeface="+mn-ea"/>
              <a:cs typeface="+mn-cs"/>
            </a:endParaRPr>
          </a:p>
        </p:txBody>
      </p:sp>
      <p:sp>
        <p:nvSpPr>
          <p:cNvPr id="9" name="Espace réservé du pied de page 3">
            <a:extLst>
              <a:ext uri="{FF2B5EF4-FFF2-40B4-BE49-F238E27FC236}">
                <a16:creationId xmlns:a16="http://schemas.microsoft.com/office/drawing/2014/main" id="{D1301F92-9A45-C014-CE9A-6853B33CE3BD}"/>
              </a:ext>
            </a:extLst>
          </p:cNvPr>
          <p:cNvSpPr txBox="1">
            <a:spLocks/>
          </p:cNvSpPr>
          <p:nvPr/>
        </p:nvSpPr>
        <p:spPr>
          <a:xfrm>
            <a:off x="6600011" y="2036410"/>
            <a:ext cx="4470670" cy="3055455"/>
          </a:xfrm>
          <a:prstGeom prst="rect">
            <a:avLst/>
          </a:prstGeom>
        </p:spPr>
        <p:txBody>
          <a:bodyPr wrap="square"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70" fontAlgn="auto">
              <a:spcBef>
                <a:spcPts val="0"/>
              </a:spcBef>
              <a:spcAft>
                <a:spcPts val="0"/>
              </a:spcAft>
              <a:buClr>
                <a:srgbClr val="3E454A"/>
              </a:buClr>
              <a:defRPr/>
            </a:pPr>
            <a:endParaRPr lang="fr-FR" sz="950" dirty="0">
              <a:solidFill>
                <a:srgbClr val="3E454A"/>
              </a:solidFill>
              <a:latin typeface="Arial corps"/>
            </a:endParaRPr>
          </a:p>
          <a:p>
            <a:pPr marL="228594" indent="-228594" defTabSz="609570" fontAlgn="auto">
              <a:spcBef>
                <a:spcPts val="0"/>
              </a:spcBef>
              <a:spcAft>
                <a:spcPts val="0"/>
              </a:spcAft>
              <a:buClr>
                <a:srgbClr val="3E454A"/>
              </a:buClr>
              <a:buFont typeface="Wingdings" panose="05000000000000000000" pitchFamily="2" charset="2"/>
              <a:buChar char="§"/>
              <a:defRPr/>
            </a:pPr>
            <a:r>
              <a:rPr lang="fr-FR" sz="1200" dirty="0">
                <a:solidFill>
                  <a:srgbClr val="3E454A"/>
                </a:solidFill>
                <a:latin typeface="Arial corps"/>
              </a:rPr>
              <a:t>Cartes acceptées : cartes CB, Visa et Mastercard, permettant le paiement &lt;sans contact. Les cartes Business et les cartes étrangères ne permettent pas toutes le paiement en sans contact.</a:t>
            </a:r>
          </a:p>
          <a:p>
            <a:pPr marL="228594" indent="-228594" defTabSz="609570" fontAlgn="auto">
              <a:spcBef>
                <a:spcPts val="0"/>
              </a:spcBef>
              <a:spcAft>
                <a:spcPts val="0"/>
              </a:spcAft>
              <a:buClr>
                <a:srgbClr val="3E454A"/>
              </a:buClr>
              <a:buFont typeface="Wingdings" panose="05000000000000000000" pitchFamily="2" charset="2"/>
              <a:buChar char="§"/>
              <a:defRPr/>
            </a:pPr>
            <a:endParaRPr lang="fr-FR" sz="1200" dirty="0">
              <a:solidFill>
                <a:srgbClr val="3E454A"/>
              </a:solidFill>
              <a:latin typeface="Arial corps"/>
            </a:endParaRPr>
          </a:p>
          <a:p>
            <a:pPr marL="228594" indent="-228594" defTabSz="609570" fontAlgn="auto">
              <a:spcBef>
                <a:spcPts val="0"/>
              </a:spcBef>
              <a:spcAft>
                <a:spcPts val="0"/>
              </a:spcAft>
              <a:buClr>
                <a:srgbClr val="3E454A"/>
              </a:buClr>
              <a:buFont typeface="Wingdings" panose="05000000000000000000" pitchFamily="2" charset="2"/>
              <a:buChar char="§"/>
              <a:defRPr/>
            </a:pPr>
            <a:r>
              <a:rPr lang="fr-FR" sz="1200" dirty="0">
                <a:solidFill>
                  <a:srgbClr val="3E454A"/>
                </a:solidFill>
                <a:latin typeface="Arial corps"/>
              </a:rPr>
              <a:t>Paiement en sans contact par carte bancaire avec saisie du code confidentiel sur l’Appli </a:t>
            </a:r>
            <a:r>
              <a:rPr lang="fr-FR" sz="1200" dirty="0" err="1">
                <a:solidFill>
                  <a:srgbClr val="3E454A"/>
                </a:solidFill>
                <a:latin typeface="Arial corps"/>
              </a:rPr>
              <a:t>Tap</a:t>
            </a:r>
            <a:r>
              <a:rPr lang="fr-FR" sz="1200" dirty="0">
                <a:solidFill>
                  <a:srgbClr val="3E454A"/>
                </a:solidFill>
                <a:latin typeface="Arial corps"/>
              </a:rPr>
              <a:t> to </a:t>
            </a:r>
            <a:r>
              <a:rPr lang="fr-FR" sz="1200" dirty="0" err="1">
                <a:solidFill>
                  <a:srgbClr val="3E454A"/>
                </a:solidFill>
                <a:latin typeface="Arial corps"/>
              </a:rPr>
              <a:t>Pay</a:t>
            </a:r>
            <a:r>
              <a:rPr lang="fr-FR" sz="1200" dirty="0">
                <a:solidFill>
                  <a:srgbClr val="3E454A"/>
                </a:solidFill>
                <a:latin typeface="Arial corps"/>
              </a:rPr>
              <a:t> si nécessaire (paiement par carte d’un montant &gt;50 € ou selon le nombre de transactions en sans contact réalisées par le porteur) ou par smartphone (Apple </a:t>
            </a:r>
            <a:r>
              <a:rPr lang="fr-FR" sz="1200" dirty="0" err="1">
                <a:solidFill>
                  <a:srgbClr val="3E454A"/>
                </a:solidFill>
                <a:latin typeface="Arial corps"/>
              </a:rPr>
              <a:t>Pay</a:t>
            </a:r>
            <a:r>
              <a:rPr lang="fr-FR" sz="1200" dirty="0">
                <a:solidFill>
                  <a:srgbClr val="3E454A"/>
                </a:solidFill>
                <a:latin typeface="Arial corps"/>
              </a:rPr>
              <a:t>, Samsung </a:t>
            </a:r>
            <a:r>
              <a:rPr lang="fr-FR" sz="1200" dirty="0" err="1">
                <a:solidFill>
                  <a:srgbClr val="3E454A"/>
                </a:solidFill>
                <a:latin typeface="Arial corps"/>
              </a:rPr>
              <a:t>Pay</a:t>
            </a:r>
            <a:r>
              <a:rPr lang="fr-FR" sz="1200" dirty="0">
                <a:solidFill>
                  <a:srgbClr val="3E454A"/>
                </a:solidFill>
                <a:latin typeface="Arial corps"/>
              </a:rPr>
              <a:t>, Google </a:t>
            </a:r>
            <a:r>
              <a:rPr lang="fr-FR" sz="1200" dirty="0" err="1">
                <a:solidFill>
                  <a:srgbClr val="3E454A"/>
                </a:solidFill>
                <a:latin typeface="Arial corps"/>
              </a:rPr>
              <a:t>Pay</a:t>
            </a:r>
            <a:r>
              <a:rPr lang="fr-FR" sz="1200" dirty="0">
                <a:solidFill>
                  <a:srgbClr val="3E454A"/>
                </a:solidFill>
                <a:latin typeface="Arial corps"/>
              </a:rPr>
              <a:t>,…).</a:t>
            </a:r>
          </a:p>
          <a:p>
            <a:pPr marL="228594" indent="-228594" defTabSz="609570" fontAlgn="auto">
              <a:spcBef>
                <a:spcPts val="0"/>
              </a:spcBef>
              <a:spcAft>
                <a:spcPts val="0"/>
              </a:spcAft>
              <a:buClr>
                <a:srgbClr val="3E454A"/>
              </a:buClr>
              <a:buFont typeface="Wingdings" panose="05000000000000000000" pitchFamily="2" charset="2"/>
              <a:buChar char="§"/>
              <a:defRPr/>
            </a:pPr>
            <a:endParaRPr lang="fr-FR" sz="1200" dirty="0">
              <a:solidFill>
                <a:srgbClr val="3E454A"/>
              </a:solidFill>
              <a:latin typeface="Arial corps"/>
            </a:endParaRPr>
          </a:p>
          <a:p>
            <a:pPr marL="228594" indent="-228594" defTabSz="609570" fontAlgn="auto">
              <a:spcBef>
                <a:spcPts val="0"/>
              </a:spcBef>
              <a:spcAft>
                <a:spcPts val="0"/>
              </a:spcAft>
              <a:buClr>
                <a:srgbClr val="3E454A"/>
              </a:buClr>
              <a:buFont typeface="Wingdings" panose="05000000000000000000" pitchFamily="2" charset="2"/>
              <a:buChar char="§"/>
              <a:defRPr/>
            </a:pPr>
            <a:r>
              <a:rPr lang="fr-FR" sz="1200" dirty="0">
                <a:solidFill>
                  <a:srgbClr val="3E454A"/>
                </a:solidFill>
                <a:latin typeface="Arial corps"/>
              </a:rPr>
              <a:t>Tickets dématérialisés envoyés aux clients par e-mail. Le partage du ticket par les autres applications sur smartphone (sms, WhatsApp..) sera disponible plus tard (évolution).</a:t>
            </a:r>
          </a:p>
          <a:p>
            <a:pPr marL="228594" indent="-228594" defTabSz="609570" fontAlgn="auto">
              <a:spcBef>
                <a:spcPts val="0"/>
              </a:spcBef>
              <a:spcAft>
                <a:spcPts val="0"/>
              </a:spcAft>
              <a:buClr>
                <a:srgbClr val="3E454A"/>
              </a:buClr>
              <a:buFont typeface="Wingdings" panose="05000000000000000000" pitchFamily="2" charset="2"/>
              <a:buChar char="§"/>
              <a:defRPr/>
            </a:pPr>
            <a:endParaRPr lang="fr-FR" sz="1200" dirty="0">
              <a:solidFill>
                <a:srgbClr val="3E454A"/>
              </a:solidFill>
              <a:latin typeface="Arial corps"/>
            </a:endParaRPr>
          </a:p>
          <a:p>
            <a:pPr marL="228594" indent="-228594" defTabSz="609570" fontAlgn="auto">
              <a:spcBef>
                <a:spcPts val="0"/>
              </a:spcBef>
              <a:spcAft>
                <a:spcPts val="0"/>
              </a:spcAft>
              <a:buClr>
                <a:srgbClr val="3E454A"/>
              </a:buClr>
              <a:buFont typeface="Wingdings" panose="05000000000000000000" pitchFamily="2" charset="2"/>
              <a:buChar char="§"/>
              <a:defRPr/>
            </a:pPr>
            <a:r>
              <a:rPr lang="fr-FR" sz="1200" dirty="0">
                <a:solidFill>
                  <a:srgbClr val="3E454A"/>
                </a:solidFill>
                <a:latin typeface="Arial corps"/>
              </a:rPr>
              <a:t>Suivi des transactions directement depuis l’appli : accès en temps réel à un historique complet des transactions.</a:t>
            </a:r>
          </a:p>
        </p:txBody>
      </p:sp>
      <p:sp>
        <p:nvSpPr>
          <p:cNvPr id="10" name="ZoneTexte 9">
            <a:extLst>
              <a:ext uri="{FF2B5EF4-FFF2-40B4-BE49-F238E27FC236}">
                <a16:creationId xmlns:a16="http://schemas.microsoft.com/office/drawing/2014/main" id="{0A542C96-B1EC-4754-3992-5F5CD2739E15}"/>
              </a:ext>
            </a:extLst>
          </p:cNvPr>
          <p:cNvSpPr txBox="1"/>
          <p:nvPr/>
        </p:nvSpPr>
        <p:spPr>
          <a:xfrm>
            <a:off x="6840059" y="1697856"/>
            <a:ext cx="3440277" cy="338554"/>
          </a:xfrm>
          <a:prstGeom prst="rect">
            <a:avLst/>
          </a:prstGeom>
          <a:noFill/>
        </p:spPr>
        <p:txBody>
          <a:bodyPr wrap="square">
            <a:spAutoFit/>
          </a:bodyPr>
          <a:lstStyle/>
          <a:p>
            <a:pPr defTabSz="609570" eaLnBrk="1" fontAlgn="auto" hangingPunct="1">
              <a:spcBef>
                <a:spcPts val="0"/>
              </a:spcBef>
              <a:spcAft>
                <a:spcPts val="0"/>
              </a:spcAft>
              <a:defRPr/>
            </a:pPr>
            <a:r>
              <a:rPr lang="fr-FR" sz="1600" b="1">
                <a:solidFill>
                  <a:srgbClr val="D7000F"/>
                </a:solidFill>
                <a:latin typeface="Arial" panose="020B0604020202020204"/>
                <a:cs typeface="Arial"/>
              </a:rPr>
              <a:t>Caractéristiques</a:t>
            </a:r>
          </a:p>
        </p:txBody>
      </p:sp>
      <p:sp>
        <p:nvSpPr>
          <p:cNvPr id="11" name="Espace réservé du pied de page 3">
            <a:extLst>
              <a:ext uri="{FF2B5EF4-FFF2-40B4-BE49-F238E27FC236}">
                <a16:creationId xmlns:a16="http://schemas.microsoft.com/office/drawing/2014/main" id="{5B982D92-A41A-9660-055B-BEBEC1255E86}"/>
              </a:ext>
            </a:extLst>
          </p:cNvPr>
          <p:cNvSpPr txBox="1">
            <a:spLocks/>
          </p:cNvSpPr>
          <p:nvPr/>
        </p:nvSpPr>
        <p:spPr>
          <a:xfrm>
            <a:off x="938618" y="1923349"/>
            <a:ext cx="1919442" cy="190240"/>
          </a:xfrm>
          <a:prstGeom prst="rect">
            <a:avLst/>
          </a:prstGeom>
        </p:spPr>
        <p:txBody>
          <a:bodyPr lIns="0" tIns="0" rIns="0" bIns="0" anchor="b">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70" fontAlgn="auto">
              <a:spcBef>
                <a:spcPts val="0"/>
              </a:spcBef>
              <a:spcAft>
                <a:spcPts val="0"/>
              </a:spcAft>
              <a:defRPr/>
            </a:pPr>
            <a:r>
              <a:rPr lang="fr-FR" sz="1600" b="1">
                <a:solidFill>
                  <a:srgbClr val="D7000F"/>
                </a:solidFill>
                <a:cs typeface="Arial"/>
              </a:rPr>
              <a:t>Cibles</a:t>
            </a:r>
          </a:p>
        </p:txBody>
      </p:sp>
      <p:sp>
        <p:nvSpPr>
          <p:cNvPr id="12" name="ZoneTexte 11">
            <a:extLst>
              <a:ext uri="{FF2B5EF4-FFF2-40B4-BE49-F238E27FC236}">
                <a16:creationId xmlns:a16="http://schemas.microsoft.com/office/drawing/2014/main" id="{9E6B85C0-2BD5-ED8F-37DD-01FC3E120848}"/>
              </a:ext>
            </a:extLst>
          </p:cNvPr>
          <p:cNvSpPr txBox="1"/>
          <p:nvPr/>
        </p:nvSpPr>
        <p:spPr>
          <a:xfrm>
            <a:off x="860310" y="2349346"/>
            <a:ext cx="4178829" cy="1938992"/>
          </a:xfrm>
          <a:prstGeom prst="rect">
            <a:avLst/>
          </a:prstGeom>
          <a:noFill/>
        </p:spPr>
        <p:txBody>
          <a:bodyPr wrap="square" rtlCol="0">
            <a:spAutoFit/>
          </a:bodyPr>
          <a:lstStyle/>
          <a:p>
            <a:pPr algn="just" eaLnBrk="1" fontAlgn="auto" hangingPunct="1">
              <a:spcBef>
                <a:spcPts val="0"/>
              </a:spcBef>
              <a:spcAft>
                <a:spcPts val="0"/>
              </a:spcAft>
            </a:pPr>
            <a:r>
              <a:rPr lang="fr-FR" sz="1200" b="1" dirty="0">
                <a:solidFill>
                  <a:srgbClr val="3E454A"/>
                </a:solidFill>
                <a:latin typeface="Arial" panose="020B0604020202020204"/>
              </a:rPr>
              <a:t>Professions/Entreprise réalisant moins de 25K€ d’encaissement annuel et recherchant, par exemple :</a:t>
            </a:r>
          </a:p>
          <a:p>
            <a:pPr algn="just" eaLnBrk="1" fontAlgn="auto" hangingPunct="1">
              <a:spcBef>
                <a:spcPts val="0"/>
              </a:spcBef>
              <a:spcAft>
                <a:spcPts val="0"/>
              </a:spcAft>
            </a:pPr>
            <a:endParaRPr lang="fr-FR" sz="1200" dirty="0">
              <a:solidFill>
                <a:srgbClr val="3E454A"/>
              </a:solidFill>
              <a:latin typeface="Arial" panose="020B0604020202020204"/>
            </a:endParaRPr>
          </a:p>
          <a:p>
            <a:pPr algn="just" eaLnBrk="1" fontAlgn="auto" hangingPunct="1">
              <a:spcBef>
                <a:spcPts val="0"/>
              </a:spcBef>
              <a:spcAft>
                <a:spcPts val="0"/>
              </a:spcAft>
            </a:pPr>
            <a:r>
              <a:rPr lang="fr-FR" sz="1200" dirty="0">
                <a:solidFill>
                  <a:srgbClr val="3E454A"/>
                </a:solidFill>
                <a:latin typeface="Arial" panose="020B0604020202020204"/>
              </a:rPr>
              <a:t>- </a:t>
            </a:r>
            <a:r>
              <a:rPr lang="fr-FR" sz="1200" b="1" dirty="0">
                <a:solidFill>
                  <a:srgbClr val="C00000"/>
                </a:solidFill>
                <a:latin typeface="Arial" panose="020B0604020202020204"/>
              </a:rPr>
              <a:t>une solution d’encaissement ponctuelle </a:t>
            </a:r>
            <a:r>
              <a:rPr lang="fr-FR" sz="1200" dirty="0">
                <a:solidFill>
                  <a:srgbClr val="3E454A"/>
                </a:solidFill>
                <a:latin typeface="Arial" panose="020B0604020202020204"/>
              </a:rPr>
              <a:t>en cas d’activité saisonnière</a:t>
            </a:r>
          </a:p>
          <a:p>
            <a:pPr algn="just" eaLnBrk="1" fontAlgn="auto" hangingPunct="1">
              <a:spcBef>
                <a:spcPts val="0"/>
              </a:spcBef>
              <a:spcAft>
                <a:spcPts val="0"/>
              </a:spcAft>
            </a:pPr>
            <a:r>
              <a:rPr lang="fr-FR" sz="1200" dirty="0">
                <a:solidFill>
                  <a:srgbClr val="3E454A"/>
                </a:solidFill>
                <a:latin typeface="Arial" panose="020B0604020202020204"/>
              </a:rPr>
              <a:t>- </a:t>
            </a:r>
            <a:r>
              <a:rPr lang="fr-FR" sz="1200" b="1" dirty="0">
                <a:solidFill>
                  <a:srgbClr val="C00000"/>
                </a:solidFill>
                <a:latin typeface="Arial" panose="020B0604020202020204"/>
              </a:rPr>
              <a:t>des moyens d’encaissement complémentaires à leurs terminaux de paiement électroniques</a:t>
            </a:r>
            <a:r>
              <a:rPr lang="fr-FR" sz="1200" dirty="0">
                <a:solidFill>
                  <a:srgbClr val="C00000"/>
                </a:solidFill>
                <a:latin typeface="Arial" panose="020B0604020202020204"/>
              </a:rPr>
              <a:t> </a:t>
            </a:r>
            <a:r>
              <a:rPr lang="fr-FR" sz="1200" dirty="0">
                <a:solidFill>
                  <a:srgbClr val="3E454A"/>
                </a:solidFill>
                <a:latin typeface="Arial" panose="020B0604020202020204"/>
              </a:rPr>
              <a:t>pour fluidifier les passages en caisse</a:t>
            </a:r>
          </a:p>
          <a:p>
            <a:pPr algn="just" eaLnBrk="1" fontAlgn="auto" hangingPunct="1">
              <a:spcBef>
                <a:spcPts val="0"/>
              </a:spcBef>
              <a:spcAft>
                <a:spcPts val="0"/>
              </a:spcAft>
            </a:pPr>
            <a:r>
              <a:rPr lang="fr-FR" sz="1200" dirty="0">
                <a:solidFill>
                  <a:srgbClr val="3E454A"/>
                </a:solidFill>
                <a:latin typeface="Arial" panose="020B0604020202020204"/>
              </a:rPr>
              <a:t>- </a:t>
            </a:r>
            <a:r>
              <a:rPr lang="fr-FR" sz="1200" b="1" dirty="0">
                <a:solidFill>
                  <a:srgbClr val="C30F0F"/>
                </a:solidFill>
                <a:latin typeface="Arial" panose="020B0604020202020204"/>
              </a:rPr>
              <a:t>l’équipement de leurs </a:t>
            </a:r>
            <a:r>
              <a:rPr lang="fr-FR" sz="1200" b="1" dirty="0">
                <a:solidFill>
                  <a:srgbClr val="C00000"/>
                </a:solidFill>
                <a:latin typeface="Arial" panose="020B0604020202020204"/>
              </a:rPr>
              <a:t>livreurs ou leurs vendeurs </a:t>
            </a:r>
            <a:r>
              <a:rPr lang="fr-FR" sz="1200" dirty="0">
                <a:solidFill>
                  <a:srgbClr val="3E454A"/>
                </a:solidFill>
                <a:latin typeface="Arial" panose="020B0604020202020204"/>
              </a:rPr>
              <a:t>pour limiter les abandons d’achats avant le passage en caisse</a:t>
            </a:r>
          </a:p>
        </p:txBody>
      </p:sp>
      <p:sp>
        <p:nvSpPr>
          <p:cNvPr id="15" name="Rectangle : coins arrondis 14">
            <a:extLst>
              <a:ext uri="{FF2B5EF4-FFF2-40B4-BE49-F238E27FC236}">
                <a16:creationId xmlns:a16="http://schemas.microsoft.com/office/drawing/2014/main" id="{3B43074C-087B-6A8E-7736-CFC4596FCCA1}"/>
              </a:ext>
            </a:extLst>
          </p:cNvPr>
          <p:cNvSpPr/>
          <p:nvPr/>
        </p:nvSpPr>
        <p:spPr>
          <a:xfrm>
            <a:off x="9625130" y="434014"/>
            <a:ext cx="2284718" cy="585620"/>
          </a:xfrm>
          <a:prstGeom prst="roundRect">
            <a:avLst/>
          </a:prstGeom>
          <a:solidFill>
            <a:srgbClr val="FFFFFF"/>
          </a:solidFill>
          <a:ln w="12700" cap="flat" cmpd="sng" algn="ctr">
            <a:solidFill>
              <a:srgbClr val="3E454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000000"/>
                </a:solidFill>
                <a:effectLst/>
                <a:uLnTx/>
                <a:uFillTx/>
                <a:latin typeface="Arial" panose="020B0604020202020204"/>
                <a:ea typeface="+mn-ea"/>
                <a:cs typeface="Arial"/>
                <a:sym typeface="Arial"/>
              </a:rPr>
              <a:t>assistance monétique</a:t>
            </a:r>
          </a:p>
        </p:txBody>
      </p:sp>
      <p:pic>
        <p:nvPicPr>
          <p:cNvPr id="16" name="Graphique 15" descr="Centre d’appels avec un remplissage uni">
            <a:extLst>
              <a:ext uri="{FF2B5EF4-FFF2-40B4-BE49-F238E27FC236}">
                <a16:creationId xmlns:a16="http://schemas.microsoft.com/office/drawing/2014/main" id="{B81BC8F8-6587-FB5F-A25D-69B5D898B67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625130" y="458143"/>
            <a:ext cx="561491" cy="561491"/>
          </a:xfrm>
          <a:prstGeom prst="rect">
            <a:avLst/>
          </a:prstGeom>
        </p:spPr>
      </p:pic>
    </p:spTree>
    <p:extLst>
      <p:ext uri="{BB962C8B-B14F-4D97-AF65-F5344CB8AC3E}">
        <p14:creationId xmlns:p14="http://schemas.microsoft.com/office/powerpoint/2010/main" val="3561615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ECD5D71-F4D0-BAAB-439E-A82A823D00A5}"/>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space réservé du texte 6">
            <a:extLst>
              <a:ext uri="{FF2B5EF4-FFF2-40B4-BE49-F238E27FC236}">
                <a16:creationId xmlns:a16="http://schemas.microsoft.com/office/drawing/2014/main" id="{8E2F2151-C147-5B0D-DE9F-015042EC7DFD}"/>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err="1">
                <a:solidFill>
                  <a:schemeClr val="tx1">
                    <a:lumMod val="75000"/>
                    <a:lumOff val="25000"/>
                  </a:schemeClr>
                </a:solidFill>
              </a:rPr>
              <a:t>Tap</a:t>
            </a:r>
            <a:r>
              <a:rPr lang="fr-FR" sz="1400" b="1" kern="0" dirty="0">
                <a:solidFill>
                  <a:schemeClr val="tx1">
                    <a:lumMod val="75000"/>
                    <a:lumOff val="25000"/>
                  </a:schemeClr>
                </a:solidFill>
              </a:rPr>
              <a:t> to </a:t>
            </a:r>
            <a:r>
              <a:rPr lang="fr-FR" sz="1400" b="1" kern="0" dirty="0" err="1">
                <a:solidFill>
                  <a:schemeClr val="tx1">
                    <a:lumMod val="75000"/>
                    <a:lumOff val="25000"/>
                  </a:schemeClr>
                </a:solidFill>
              </a:rPr>
              <a:t>Pay</a:t>
            </a:r>
            <a:r>
              <a:rPr lang="fr-FR" sz="1400" b="1" kern="0" dirty="0">
                <a:solidFill>
                  <a:schemeClr val="tx1">
                    <a:lumMod val="75000"/>
                    <a:lumOff val="25000"/>
                  </a:schemeClr>
                </a:solidFill>
              </a:rPr>
              <a:t> sous Android</a:t>
            </a:r>
          </a:p>
        </p:txBody>
      </p:sp>
      <p:sp>
        <p:nvSpPr>
          <p:cNvPr id="20" name="Espace réservé du texte 5">
            <a:extLst>
              <a:ext uri="{FF2B5EF4-FFF2-40B4-BE49-F238E27FC236}">
                <a16:creationId xmlns:a16="http://schemas.microsoft.com/office/drawing/2014/main" id="{2276661F-A6E4-1372-8178-A3DB6B4110B4}"/>
              </a:ext>
            </a:extLst>
          </p:cNvPr>
          <p:cNvSpPr txBox="1">
            <a:spLocks/>
          </p:cNvSpPr>
          <p:nvPr/>
        </p:nvSpPr>
        <p:spPr>
          <a:xfrm>
            <a:off x="429510" y="409034"/>
            <a:ext cx="11762489" cy="720725"/>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EA4E55"/>
              </a:buClr>
              <a:buSzTx/>
              <a:buFont typeface="Arial" panose="020B0604020202020204" pitchFamily="34" charset="0"/>
              <a:buNone/>
              <a:tabLst/>
              <a:defRPr/>
            </a:pPr>
            <a:r>
              <a:rPr kumimoji="0" lang="fr-FR" altLang="fr-FR" sz="1800" b="1" i="0" u="none" strike="noStrike" kern="1200" cap="none" spc="0" normalizeH="0" baseline="0" noProof="0" dirty="0">
                <a:ln>
                  <a:noFill/>
                </a:ln>
                <a:solidFill>
                  <a:schemeClr val="tx1"/>
                </a:solidFill>
                <a:effectLst/>
                <a:uLnTx/>
                <a:uFillTx/>
                <a:latin typeface="Montserrat Black" panose="00000A00000000000000" pitchFamily="2" charset="0"/>
                <a:ea typeface="+mn-ea"/>
                <a:cs typeface="+mn-cs"/>
              </a:rPr>
              <a:t>Test de compatibilité</a:t>
            </a:r>
            <a:endParaRPr kumimoji="0" lang="fr-FR" sz="1800" b="1" i="0" u="none" strike="noStrike" kern="1200" cap="none" spc="0" normalizeH="0" baseline="0" noProof="0" dirty="0">
              <a:ln>
                <a:noFill/>
              </a:ln>
              <a:solidFill>
                <a:schemeClr val="tx1"/>
              </a:solidFill>
              <a:effectLst/>
              <a:uLnTx/>
              <a:uFillTx/>
              <a:latin typeface="Montserrat Black" panose="00000A00000000000000" pitchFamily="2" charset="0"/>
              <a:ea typeface="+mn-ea"/>
              <a:cs typeface="+mn-cs"/>
            </a:endParaRPr>
          </a:p>
        </p:txBody>
      </p:sp>
      <p:sp>
        <p:nvSpPr>
          <p:cNvPr id="2" name="Rectangle : coins arrondis 1">
            <a:extLst>
              <a:ext uri="{FF2B5EF4-FFF2-40B4-BE49-F238E27FC236}">
                <a16:creationId xmlns:a16="http://schemas.microsoft.com/office/drawing/2014/main" id="{30DC6848-C5D9-C5DC-90C0-64789FCFE177}"/>
              </a:ext>
            </a:extLst>
          </p:cNvPr>
          <p:cNvSpPr/>
          <p:nvPr/>
        </p:nvSpPr>
        <p:spPr>
          <a:xfrm>
            <a:off x="8686819" y="908977"/>
            <a:ext cx="3059268" cy="4414825"/>
          </a:xfrm>
          <a:prstGeom prst="roundRect">
            <a:avLst/>
          </a:prstGeom>
          <a:solidFill>
            <a:srgbClr val="D7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 name="ZoneTexte 2">
            <a:extLst>
              <a:ext uri="{FF2B5EF4-FFF2-40B4-BE49-F238E27FC236}">
                <a16:creationId xmlns:a16="http://schemas.microsoft.com/office/drawing/2014/main" id="{09DEEF4D-3B09-95A7-4BE0-4002D5BBC619}"/>
              </a:ext>
            </a:extLst>
          </p:cNvPr>
          <p:cNvSpPr txBox="1"/>
          <p:nvPr/>
        </p:nvSpPr>
        <p:spPr>
          <a:xfrm>
            <a:off x="4381373" y="5247727"/>
            <a:ext cx="2132094" cy="646331"/>
          </a:xfrm>
          <a:prstGeom prst="rect">
            <a:avLst/>
          </a:prstGeom>
          <a:noFill/>
        </p:spPr>
        <p:txBody>
          <a:bodyPr wrap="square" rtlCol="0">
            <a:spAutoFit/>
          </a:bodyPr>
          <a:lstStyle/>
          <a:p>
            <a:pPr algn="ctr" eaLnBrk="1" fontAlgn="auto" hangingPunct="1">
              <a:spcBef>
                <a:spcPts val="0"/>
              </a:spcBef>
              <a:spcAft>
                <a:spcPts val="0"/>
              </a:spcAft>
            </a:pPr>
            <a:r>
              <a:rPr lang="fr-FR" sz="1200" kern="0">
                <a:solidFill>
                  <a:srgbClr val="3E454A"/>
                </a:solidFill>
                <a:latin typeface="Arial" panose="020B0604020202020204"/>
                <a:cs typeface="Arial"/>
                <a:sym typeface="Arial"/>
              </a:rPr>
              <a:t>3. Invitez votre client à cliquer sur le bouton « tester mon éligibilité »</a:t>
            </a:r>
          </a:p>
        </p:txBody>
      </p:sp>
      <p:sp>
        <p:nvSpPr>
          <p:cNvPr id="4" name="ZoneTexte 3">
            <a:extLst>
              <a:ext uri="{FF2B5EF4-FFF2-40B4-BE49-F238E27FC236}">
                <a16:creationId xmlns:a16="http://schemas.microsoft.com/office/drawing/2014/main" id="{370BE11F-870F-E755-1FEB-53584736166D}"/>
              </a:ext>
            </a:extLst>
          </p:cNvPr>
          <p:cNvSpPr txBox="1"/>
          <p:nvPr/>
        </p:nvSpPr>
        <p:spPr>
          <a:xfrm>
            <a:off x="2276070" y="5254458"/>
            <a:ext cx="2132094" cy="646331"/>
          </a:xfrm>
          <a:prstGeom prst="rect">
            <a:avLst/>
          </a:prstGeom>
          <a:noFill/>
        </p:spPr>
        <p:txBody>
          <a:bodyPr wrap="square" rtlCol="0">
            <a:spAutoFit/>
          </a:bodyPr>
          <a:lstStyle/>
          <a:p>
            <a:pPr algn="ctr" eaLnBrk="1" fontAlgn="auto" hangingPunct="1">
              <a:spcBef>
                <a:spcPts val="0"/>
              </a:spcBef>
              <a:spcAft>
                <a:spcPts val="0"/>
              </a:spcAft>
            </a:pPr>
            <a:r>
              <a:rPr lang="fr-FR" sz="1200" kern="0">
                <a:solidFill>
                  <a:srgbClr val="FFFFFF"/>
                </a:solidFill>
                <a:latin typeface="Arial" panose="020B0604020202020204"/>
                <a:cs typeface="Arial"/>
                <a:sym typeface="Arial"/>
              </a:rPr>
              <a:t>2.</a:t>
            </a:r>
            <a:r>
              <a:rPr lang="fr-FR" sz="1200" kern="0">
                <a:solidFill>
                  <a:srgbClr val="3E454A"/>
                </a:solidFill>
                <a:latin typeface="Arial" panose="020B0604020202020204"/>
                <a:cs typeface="Arial"/>
                <a:sym typeface="Arial"/>
              </a:rPr>
              <a:t>Invitez votre client à ouvrir ensuite l’application </a:t>
            </a:r>
            <a:r>
              <a:rPr lang="fr-FR" sz="1200" kern="0" err="1">
                <a:solidFill>
                  <a:srgbClr val="3E454A"/>
                </a:solidFill>
                <a:latin typeface="Arial" panose="020B0604020202020204"/>
                <a:cs typeface="Arial"/>
                <a:sym typeface="Arial"/>
              </a:rPr>
              <a:t>Tap</a:t>
            </a:r>
            <a:r>
              <a:rPr lang="fr-FR" sz="1200" kern="0">
                <a:solidFill>
                  <a:srgbClr val="3E454A"/>
                </a:solidFill>
                <a:latin typeface="Arial" panose="020B0604020202020204"/>
                <a:cs typeface="Arial"/>
                <a:sym typeface="Arial"/>
              </a:rPr>
              <a:t> to </a:t>
            </a:r>
            <a:r>
              <a:rPr lang="fr-FR" sz="1200" kern="0" err="1">
                <a:solidFill>
                  <a:srgbClr val="3E454A"/>
                </a:solidFill>
                <a:latin typeface="Arial" panose="020B0604020202020204"/>
                <a:cs typeface="Arial"/>
                <a:sym typeface="Arial"/>
              </a:rPr>
              <a:t>Pay</a:t>
            </a:r>
            <a:endParaRPr lang="fr-FR" sz="1200" kern="0">
              <a:solidFill>
                <a:srgbClr val="3E454A"/>
              </a:solidFill>
              <a:latin typeface="Arial" panose="020B0604020202020204"/>
              <a:cs typeface="Arial"/>
              <a:sym typeface="Arial"/>
            </a:endParaRPr>
          </a:p>
        </p:txBody>
      </p:sp>
      <p:sp>
        <p:nvSpPr>
          <p:cNvPr id="5" name="ZoneTexte 4">
            <a:extLst>
              <a:ext uri="{FF2B5EF4-FFF2-40B4-BE49-F238E27FC236}">
                <a16:creationId xmlns:a16="http://schemas.microsoft.com/office/drawing/2014/main" id="{FCD82E4A-7661-9525-F4AE-EB8A9EA54592}"/>
              </a:ext>
            </a:extLst>
          </p:cNvPr>
          <p:cNvSpPr txBox="1"/>
          <p:nvPr/>
        </p:nvSpPr>
        <p:spPr>
          <a:xfrm>
            <a:off x="6527034" y="5245328"/>
            <a:ext cx="2212265" cy="1092607"/>
          </a:xfrm>
          <a:prstGeom prst="rect">
            <a:avLst/>
          </a:prstGeom>
          <a:noFill/>
        </p:spPr>
        <p:txBody>
          <a:bodyPr wrap="square" rtlCol="0">
            <a:spAutoFit/>
          </a:bodyPr>
          <a:lstStyle/>
          <a:p>
            <a:pPr algn="ctr" eaLnBrk="1" fontAlgn="auto" hangingPunct="1">
              <a:spcBef>
                <a:spcPts val="0"/>
              </a:spcBef>
              <a:spcAft>
                <a:spcPts val="0"/>
              </a:spcAft>
            </a:pPr>
            <a:r>
              <a:rPr lang="fr-FR" sz="1200" kern="0">
                <a:solidFill>
                  <a:srgbClr val="3E454A"/>
                </a:solidFill>
                <a:latin typeface="Arial" panose="020B0604020202020204"/>
                <a:cs typeface="Arial"/>
                <a:sym typeface="Arial"/>
              </a:rPr>
              <a:t>4. Le résultat du test s’affiche</a:t>
            </a:r>
          </a:p>
          <a:p>
            <a:pPr algn="ctr" eaLnBrk="1" fontAlgn="auto" hangingPunct="1">
              <a:spcBef>
                <a:spcPts val="0"/>
              </a:spcBef>
              <a:spcAft>
                <a:spcPts val="0"/>
              </a:spcAft>
            </a:pPr>
            <a:endParaRPr lang="fr-FR" sz="500" kern="0">
              <a:solidFill>
                <a:srgbClr val="3E454A"/>
              </a:solidFill>
              <a:latin typeface="Arial" panose="020B0604020202020204"/>
              <a:cs typeface="Arial"/>
              <a:sym typeface="Arial"/>
            </a:endParaRPr>
          </a:p>
          <a:p>
            <a:pPr algn="ctr" eaLnBrk="1" fontAlgn="auto" hangingPunct="1">
              <a:spcBef>
                <a:spcPts val="0"/>
              </a:spcBef>
              <a:spcAft>
                <a:spcPts val="0"/>
              </a:spcAft>
            </a:pPr>
            <a:r>
              <a:rPr lang="fr-FR" sz="1200" kern="0">
                <a:solidFill>
                  <a:srgbClr val="3E454A"/>
                </a:solidFill>
                <a:latin typeface="Arial" panose="020B0604020202020204"/>
                <a:cs typeface="Arial"/>
                <a:sym typeface="Arial"/>
              </a:rPr>
              <a:t>Si le smartphone de votre client est compatible, vous pouvez lui faire souscrire la solution </a:t>
            </a:r>
            <a:r>
              <a:rPr lang="fr-FR" sz="1200" kern="0" err="1">
                <a:solidFill>
                  <a:srgbClr val="3E454A"/>
                </a:solidFill>
                <a:latin typeface="Arial" panose="020B0604020202020204"/>
                <a:cs typeface="Arial"/>
                <a:sym typeface="Arial"/>
              </a:rPr>
              <a:t>Tap</a:t>
            </a:r>
            <a:r>
              <a:rPr lang="fr-FR" sz="1200" kern="0">
                <a:solidFill>
                  <a:srgbClr val="3E454A"/>
                </a:solidFill>
                <a:latin typeface="Arial" panose="020B0604020202020204"/>
                <a:cs typeface="Arial"/>
                <a:sym typeface="Arial"/>
              </a:rPr>
              <a:t> to </a:t>
            </a:r>
            <a:r>
              <a:rPr lang="fr-FR" sz="1200" kern="0" err="1">
                <a:solidFill>
                  <a:srgbClr val="3E454A"/>
                </a:solidFill>
                <a:latin typeface="Arial" panose="020B0604020202020204"/>
                <a:cs typeface="Arial"/>
                <a:sym typeface="Arial"/>
              </a:rPr>
              <a:t>Pay</a:t>
            </a:r>
            <a:endParaRPr lang="fr-FR" sz="1200" kern="0">
              <a:solidFill>
                <a:srgbClr val="3E454A"/>
              </a:solidFill>
              <a:latin typeface="Arial" panose="020B0604020202020204"/>
              <a:cs typeface="Arial"/>
              <a:sym typeface="Arial"/>
            </a:endParaRPr>
          </a:p>
        </p:txBody>
      </p:sp>
      <p:sp>
        <p:nvSpPr>
          <p:cNvPr id="6" name="ZoneTexte 5">
            <a:extLst>
              <a:ext uri="{FF2B5EF4-FFF2-40B4-BE49-F238E27FC236}">
                <a16:creationId xmlns:a16="http://schemas.microsoft.com/office/drawing/2014/main" id="{2150FD4A-66D3-EDC7-40D3-4E02E4B6BE40}"/>
              </a:ext>
            </a:extLst>
          </p:cNvPr>
          <p:cNvSpPr txBox="1"/>
          <p:nvPr/>
        </p:nvSpPr>
        <p:spPr>
          <a:xfrm>
            <a:off x="0" y="5256459"/>
            <a:ext cx="2456672" cy="646331"/>
          </a:xfrm>
          <a:prstGeom prst="rect">
            <a:avLst/>
          </a:prstGeom>
          <a:noFill/>
        </p:spPr>
        <p:txBody>
          <a:bodyPr wrap="square" rtlCol="0">
            <a:spAutoFit/>
          </a:bodyPr>
          <a:lstStyle/>
          <a:p>
            <a:pPr algn="ctr" eaLnBrk="1" fontAlgn="auto" hangingPunct="1">
              <a:spcBef>
                <a:spcPts val="0"/>
              </a:spcBef>
              <a:spcAft>
                <a:spcPts val="0"/>
              </a:spcAft>
            </a:pPr>
            <a:r>
              <a:rPr lang="fr-FR" sz="1200">
                <a:solidFill>
                  <a:srgbClr val="3E454A"/>
                </a:solidFill>
                <a:latin typeface="Arial" panose="020B0604020202020204"/>
              </a:rPr>
              <a:t>1. Téléchargez avec lui l’application depuis </a:t>
            </a:r>
            <a:r>
              <a:rPr lang="fr-FR" sz="1200" err="1">
                <a:solidFill>
                  <a:srgbClr val="3E454A"/>
                </a:solidFill>
                <a:latin typeface="Arial" panose="020B0604020202020204"/>
              </a:rPr>
              <a:t>Goggle</a:t>
            </a:r>
            <a:r>
              <a:rPr lang="fr-FR" sz="1200">
                <a:solidFill>
                  <a:srgbClr val="3E454A"/>
                </a:solidFill>
                <a:latin typeface="Arial" panose="020B0604020202020204"/>
              </a:rPr>
              <a:t> Play Store</a:t>
            </a:r>
          </a:p>
        </p:txBody>
      </p:sp>
      <p:pic>
        <p:nvPicPr>
          <p:cNvPr id="7" name="Image 6" descr="Une image contenant texte, Téléphone mobile, capture d’écran, Appareil mobile&#10;&#10;Description générée automatiquement">
            <a:extLst>
              <a:ext uri="{FF2B5EF4-FFF2-40B4-BE49-F238E27FC236}">
                <a16:creationId xmlns:a16="http://schemas.microsoft.com/office/drawing/2014/main" id="{123F247D-414D-6653-2A66-43E2E9FF2C80}"/>
              </a:ext>
            </a:extLst>
          </p:cNvPr>
          <p:cNvPicPr>
            <a:picLocks noChangeAspect="1"/>
          </p:cNvPicPr>
          <p:nvPr/>
        </p:nvPicPr>
        <p:blipFill rotWithShape="1">
          <a:blip r:embed="rId2"/>
          <a:srcRect l="35681" t="5044" r="35638" b="8521"/>
          <a:stretch/>
        </p:blipFill>
        <p:spPr>
          <a:xfrm>
            <a:off x="372305" y="1877527"/>
            <a:ext cx="1685929" cy="3389028"/>
          </a:xfrm>
          <a:prstGeom prst="rect">
            <a:avLst/>
          </a:prstGeom>
        </p:spPr>
      </p:pic>
      <p:pic>
        <p:nvPicPr>
          <p:cNvPr id="8" name="Image 7" descr="Une image contenant Téléphone mobile, gadget, Appareil de communications portable, Appareil électronique&#10;&#10;Description générée automatiquement">
            <a:extLst>
              <a:ext uri="{FF2B5EF4-FFF2-40B4-BE49-F238E27FC236}">
                <a16:creationId xmlns:a16="http://schemas.microsoft.com/office/drawing/2014/main" id="{FA8E2C95-ADE9-A914-39E2-8A1B5A137DE3}"/>
              </a:ext>
            </a:extLst>
          </p:cNvPr>
          <p:cNvPicPr>
            <a:picLocks noChangeAspect="1"/>
          </p:cNvPicPr>
          <p:nvPr/>
        </p:nvPicPr>
        <p:blipFill rotWithShape="1">
          <a:blip r:embed="rId3"/>
          <a:srcRect l="34823" t="5949" r="35294" b="7325"/>
          <a:stretch/>
        </p:blipFill>
        <p:spPr>
          <a:xfrm>
            <a:off x="2486143" y="1922094"/>
            <a:ext cx="1733370" cy="3355418"/>
          </a:xfrm>
          <a:prstGeom prst="rect">
            <a:avLst/>
          </a:prstGeom>
        </p:spPr>
      </p:pic>
      <p:pic>
        <p:nvPicPr>
          <p:cNvPr id="9" name="Image 8" descr="Une image contenant texte, Téléphone mobile, capture d’écran, Appareil mobile&#10;&#10;Description générée automatiquement">
            <a:extLst>
              <a:ext uri="{FF2B5EF4-FFF2-40B4-BE49-F238E27FC236}">
                <a16:creationId xmlns:a16="http://schemas.microsoft.com/office/drawing/2014/main" id="{010D85C2-75C6-393A-32F5-A35A46E58B00}"/>
              </a:ext>
            </a:extLst>
          </p:cNvPr>
          <p:cNvPicPr>
            <a:picLocks noChangeAspect="1"/>
          </p:cNvPicPr>
          <p:nvPr/>
        </p:nvPicPr>
        <p:blipFill rotWithShape="1">
          <a:blip r:embed="rId4"/>
          <a:srcRect l="36310" t="6671" r="36808" b="8240"/>
          <a:stretch/>
        </p:blipFill>
        <p:spPr>
          <a:xfrm>
            <a:off x="4630687" y="1889910"/>
            <a:ext cx="1589326" cy="3355418"/>
          </a:xfrm>
          <a:prstGeom prst="rect">
            <a:avLst/>
          </a:prstGeom>
        </p:spPr>
      </p:pic>
      <p:pic>
        <p:nvPicPr>
          <p:cNvPr id="10" name="Image 9" descr="Une image contenant texte, capture d’écran, Téléphone mobile, gadget&#10;&#10;Description générée automatiquement">
            <a:extLst>
              <a:ext uri="{FF2B5EF4-FFF2-40B4-BE49-F238E27FC236}">
                <a16:creationId xmlns:a16="http://schemas.microsoft.com/office/drawing/2014/main" id="{06AAAFFE-71FD-D7AE-3551-AC30420DD661}"/>
              </a:ext>
            </a:extLst>
          </p:cNvPr>
          <p:cNvPicPr>
            <a:picLocks noChangeAspect="1"/>
          </p:cNvPicPr>
          <p:nvPr/>
        </p:nvPicPr>
        <p:blipFill rotWithShape="1">
          <a:blip r:embed="rId5"/>
          <a:srcRect l="36333" t="6563" r="36056" b="8440"/>
          <a:stretch/>
        </p:blipFill>
        <p:spPr>
          <a:xfrm>
            <a:off x="6803208" y="1830511"/>
            <a:ext cx="1650592" cy="3389028"/>
          </a:xfrm>
          <a:prstGeom prst="rect">
            <a:avLst/>
          </a:prstGeom>
        </p:spPr>
      </p:pic>
      <p:sp>
        <p:nvSpPr>
          <p:cNvPr id="11" name="ZoneTexte 10">
            <a:extLst>
              <a:ext uri="{FF2B5EF4-FFF2-40B4-BE49-F238E27FC236}">
                <a16:creationId xmlns:a16="http://schemas.microsoft.com/office/drawing/2014/main" id="{2EEAC2D7-91A3-F99E-EA2E-468267315FA5}"/>
              </a:ext>
            </a:extLst>
          </p:cNvPr>
          <p:cNvSpPr txBox="1"/>
          <p:nvPr/>
        </p:nvSpPr>
        <p:spPr>
          <a:xfrm>
            <a:off x="8760742" y="5306858"/>
            <a:ext cx="3059268" cy="1107996"/>
          </a:xfrm>
          <a:prstGeom prst="rect">
            <a:avLst/>
          </a:prstGeom>
          <a:noFill/>
        </p:spPr>
        <p:txBody>
          <a:bodyPr wrap="square" rtlCol="0">
            <a:spAutoFit/>
          </a:bodyPr>
          <a:lstStyle/>
          <a:p>
            <a:pPr algn="ctr" eaLnBrk="1" fontAlgn="auto" hangingPunct="1">
              <a:spcBef>
                <a:spcPts val="0"/>
              </a:spcBef>
              <a:spcAft>
                <a:spcPts val="0"/>
              </a:spcAft>
            </a:pPr>
            <a:r>
              <a:rPr lang="fr-FR" sz="1100" dirty="0">
                <a:solidFill>
                  <a:srgbClr val="3E454A"/>
                </a:solidFill>
                <a:latin typeface="Arial" panose="020B0604020202020204"/>
                <a:ea typeface="Times New Roman" panose="02020603050405020304" pitchFamily="18" charset="0"/>
                <a:cs typeface="Times New Roman" panose="02020603050405020304" pitchFamily="18" charset="0"/>
              </a:rPr>
              <a:t>Si malgré les actions de mise à jour, il reste des coches rouges, cela signifie que le modèle de smartphone est trop ancien et qu’il ne bénéficie plus de mises à jour récentes de la part du constructeur (les mises à jour doivent dater de moins de 7 mois)</a:t>
            </a:r>
            <a:endParaRPr lang="fr-FR" sz="1100" dirty="0">
              <a:solidFill>
                <a:srgbClr val="3E454A"/>
              </a:solidFill>
              <a:latin typeface="Arial" panose="020B0604020202020204"/>
            </a:endParaRPr>
          </a:p>
        </p:txBody>
      </p:sp>
      <p:sp>
        <p:nvSpPr>
          <p:cNvPr id="12" name="TextBox 15">
            <a:extLst>
              <a:ext uri="{FF2B5EF4-FFF2-40B4-BE49-F238E27FC236}">
                <a16:creationId xmlns:a16="http://schemas.microsoft.com/office/drawing/2014/main" id="{F7EEE7D5-39AA-DC2C-6FAF-7C4E2E9E751E}"/>
              </a:ext>
            </a:extLst>
          </p:cNvPr>
          <p:cNvSpPr txBox="1"/>
          <p:nvPr/>
        </p:nvSpPr>
        <p:spPr>
          <a:xfrm rot="21876">
            <a:off x="8976312" y="965703"/>
            <a:ext cx="1663222" cy="269304"/>
          </a:xfrm>
          <a:prstGeom prst="rect">
            <a:avLst/>
          </a:prstGeom>
        </p:spPr>
        <p:txBody>
          <a:bodyPr wrap="square" lIns="0" tIns="0" rIns="0" bIns="0" rtlCol="0" anchor="t">
            <a:spAutoFit/>
          </a:bodyPr>
          <a:lstStyle/>
          <a:p>
            <a:pPr algn="ctr" eaLnBrk="1" fontAlgn="auto" hangingPunct="1">
              <a:lnSpc>
                <a:spcPts val="2087"/>
              </a:lnSpc>
              <a:spcBef>
                <a:spcPts val="0"/>
              </a:spcBef>
              <a:spcAft>
                <a:spcPts val="0"/>
              </a:spcAft>
            </a:pPr>
            <a:r>
              <a:rPr lang="en-US">
                <a:solidFill>
                  <a:srgbClr val="FFFFFF"/>
                </a:solidFill>
                <a:latin typeface="Arial Black" panose="020B0A04020102020204" pitchFamily="34" charset="0"/>
              </a:rPr>
              <a:t>RESULTATS</a:t>
            </a:r>
          </a:p>
        </p:txBody>
      </p:sp>
      <p:sp>
        <p:nvSpPr>
          <p:cNvPr id="13" name="TextBox 15">
            <a:extLst>
              <a:ext uri="{FF2B5EF4-FFF2-40B4-BE49-F238E27FC236}">
                <a16:creationId xmlns:a16="http://schemas.microsoft.com/office/drawing/2014/main" id="{8055AA92-498B-53B6-79AC-0F08DE5B998E}"/>
              </a:ext>
            </a:extLst>
          </p:cNvPr>
          <p:cNvSpPr txBox="1"/>
          <p:nvPr/>
        </p:nvSpPr>
        <p:spPr>
          <a:xfrm rot="21876">
            <a:off x="9458765" y="5019061"/>
            <a:ext cx="1663222" cy="269304"/>
          </a:xfrm>
          <a:prstGeom prst="rect">
            <a:avLst/>
          </a:prstGeom>
        </p:spPr>
        <p:txBody>
          <a:bodyPr wrap="square" lIns="0" tIns="0" rIns="0" bIns="0" rtlCol="0" anchor="t">
            <a:spAutoFit/>
          </a:bodyPr>
          <a:lstStyle/>
          <a:p>
            <a:pPr algn="ctr" eaLnBrk="1" fontAlgn="auto" hangingPunct="1">
              <a:lnSpc>
                <a:spcPts val="2087"/>
              </a:lnSpc>
              <a:spcBef>
                <a:spcPts val="0"/>
              </a:spcBef>
              <a:spcAft>
                <a:spcPts val="0"/>
              </a:spcAft>
            </a:pPr>
            <a:r>
              <a:rPr lang="en-US">
                <a:solidFill>
                  <a:srgbClr val="FFFFFF"/>
                </a:solidFill>
                <a:latin typeface="Arial Black" panose="020B0A04020102020204" pitchFamily="34" charset="0"/>
              </a:rPr>
              <a:t>IMPORTANT</a:t>
            </a:r>
          </a:p>
        </p:txBody>
      </p:sp>
      <p:pic>
        <p:nvPicPr>
          <p:cNvPr id="14" name="Image 13">
            <a:extLst>
              <a:ext uri="{FF2B5EF4-FFF2-40B4-BE49-F238E27FC236}">
                <a16:creationId xmlns:a16="http://schemas.microsoft.com/office/drawing/2014/main" id="{8B42B8F7-EA72-BB12-D1B8-49BE8BA9D749}"/>
              </a:ext>
            </a:extLst>
          </p:cNvPr>
          <p:cNvPicPr>
            <a:picLocks noChangeAspect="1"/>
          </p:cNvPicPr>
          <p:nvPr/>
        </p:nvPicPr>
        <p:blipFill>
          <a:blip r:embed="rId6"/>
          <a:stretch>
            <a:fillRect/>
          </a:stretch>
        </p:blipFill>
        <p:spPr>
          <a:xfrm>
            <a:off x="8792466" y="1240297"/>
            <a:ext cx="2847975" cy="3743325"/>
          </a:xfrm>
          <a:prstGeom prst="rect">
            <a:avLst/>
          </a:prstGeom>
        </p:spPr>
      </p:pic>
    </p:spTree>
    <p:extLst>
      <p:ext uri="{BB962C8B-B14F-4D97-AF65-F5344CB8AC3E}">
        <p14:creationId xmlns:p14="http://schemas.microsoft.com/office/powerpoint/2010/main" val="270479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ECD5D71-F4D0-BAAB-439E-A82A823D00A5}"/>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space réservé du texte 6">
            <a:extLst>
              <a:ext uri="{FF2B5EF4-FFF2-40B4-BE49-F238E27FC236}">
                <a16:creationId xmlns:a16="http://schemas.microsoft.com/office/drawing/2014/main" id="{8E2F2151-C147-5B0D-DE9F-015042EC7DFD}"/>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err="1">
                <a:solidFill>
                  <a:schemeClr val="tx1">
                    <a:lumMod val="75000"/>
                    <a:lumOff val="25000"/>
                  </a:schemeClr>
                </a:solidFill>
              </a:rPr>
              <a:t>Tap</a:t>
            </a:r>
            <a:r>
              <a:rPr lang="fr-FR" sz="1400" b="1" kern="0" dirty="0">
                <a:solidFill>
                  <a:schemeClr val="tx1">
                    <a:lumMod val="75000"/>
                    <a:lumOff val="25000"/>
                  </a:schemeClr>
                </a:solidFill>
              </a:rPr>
              <a:t> to </a:t>
            </a:r>
            <a:r>
              <a:rPr lang="fr-FR" sz="1400" b="1" kern="0" dirty="0" err="1">
                <a:solidFill>
                  <a:schemeClr val="tx1">
                    <a:lumMod val="75000"/>
                    <a:lumOff val="25000"/>
                  </a:schemeClr>
                </a:solidFill>
              </a:rPr>
              <a:t>Pay</a:t>
            </a:r>
            <a:r>
              <a:rPr lang="fr-FR" sz="1400" b="1" kern="0" dirty="0">
                <a:solidFill>
                  <a:schemeClr val="tx1">
                    <a:lumMod val="75000"/>
                    <a:lumOff val="25000"/>
                  </a:schemeClr>
                </a:solidFill>
              </a:rPr>
              <a:t> sous Android</a:t>
            </a:r>
          </a:p>
        </p:txBody>
      </p:sp>
      <p:sp>
        <p:nvSpPr>
          <p:cNvPr id="20" name="Espace réservé du texte 5">
            <a:extLst>
              <a:ext uri="{FF2B5EF4-FFF2-40B4-BE49-F238E27FC236}">
                <a16:creationId xmlns:a16="http://schemas.microsoft.com/office/drawing/2014/main" id="{2276661F-A6E4-1372-8178-A3DB6B4110B4}"/>
              </a:ext>
            </a:extLst>
          </p:cNvPr>
          <p:cNvSpPr txBox="1">
            <a:spLocks/>
          </p:cNvSpPr>
          <p:nvPr/>
        </p:nvSpPr>
        <p:spPr>
          <a:xfrm>
            <a:off x="429510" y="409034"/>
            <a:ext cx="11762489" cy="720725"/>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EA4E55"/>
              </a:buClr>
              <a:buSzTx/>
              <a:buFont typeface="Arial" panose="020B0604020202020204" pitchFamily="34" charset="0"/>
              <a:buNone/>
              <a:tabLst/>
              <a:defRPr/>
            </a:pPr>
            <a:r>
              <a:rPr kumimoji="0" lang="fr-FR" altLang="fr-FR" sz="1800" b="1" i="0" u="none" strike="noStrike" kern="1200" cap="none" spc="0" normalizeH="0" baseline="0" noProof="0" dirty="0">
                <a:ln>
                  <a:noFill/>
                </a:ln>
                <a:solidFill>
                  <a:schemeClr val="tx1"/>
                </a:solidFill>
                <a:effectLst/>
                <a:uLnTx/>
                <a:uFillTx/>
                <a:latin typeface="Montserrat Black" panose="00000A00000000000000" pitchFamily="2" charset="0"/>
                <a:ea typeface="+mn-ea"/>
                <a:cs typeface="+mn-cs"/>
              </a:rPr>
              <a:t>Encaissement</a:t>
            </a:r>
            <a:endParaRPr kumimoji="0" lang="fr-FR" sz="1800" b="1" i="0" u="none" strike="noStrike" kern="1200" cap="none" spc="0" normalizeH="0" baseline="0" noProof="0" dirty="0">
              <a:ln>
                <a:noFill/>
              </a:ln>
              <a:solidFill>
                <a:schemeClr val="tx1"/>
              </a:solidFill>
              <a:effectLst/>
              <a:uLnTx/>
              <a:uFillTx/>
              <a:latin typeface="Montserrat Black" panose="00000A00000000000000" pitchFamily="2" charset="0"/>
              <a:ea typeface="+mn-ea"/>
              <a:cs typeface="+mn-cs"/>
            </a:endParaRPr>
          </a:p>
        </p:txBody>
      </p:sp>
      <p:pic>
        <p:nvPicPr>
          <p:cNvPr id="2" name="Image 1">
            <a:extLst>
              <a:ext uri="{FF2B5EF4-FFF2-40B4-BE49-F238E27FC236}">
                <a16:creationId xmlns:a16="http://schemas.microsoft.com/office/drawing/2014/main" id="{BAC49F83-0535-8C24-FC39-8B84503407B3}"/>
              </a:ext>
            </a:extLst>
          </p:cNvPr>
          <p:cNvPicPr>
            <a:picLocks noChangeAspect="1"/>
          </p:cNvPicPr>
          <p:nvPr/>
        </p:nvPicPr>
        <p:blipFill rotWithShape="1">
          <a:blip r:embed="rId2"/>
          <a:srcRect l="610" t="39540" r="-610" b="39957"/>
          <a:stretch/>
        </p:blipFill>
        <p:spPr>
          <a:xfrm rot="795719">
            <a:off x="3230791" y="2202527"/>
            <a:ext cx="5010418" cy="1676254"/>
          </a:xfrm>
          <a:prstGeom prst="rect">
            <a:avLst/>
          </a:prstGeom>
        </p:spPr>
      </p:pic>
      <p:sp>
        <p:nvSpPr>
          <p:cNvPr id="3" name="ZoneTexte 2">
            <a:extLst>
              <a:ext uri="{FF2B5EF4-FFF2-40B4-BE49-F238E27FC236}">
                <a16:creationId xmlns:a16="http://schemas.microsoft.com/office/drawing/2014/main" id="{43A59204-088F-FE04-2F9D-8FD201E4C38C}"/>
              </a:ext>
            </a:extLst>
          </p:cNvPr>
          <p:cNvSpPr txBox="1"/>
          <p:nvPr/>
        </p:nvSpPr>
        <p:spPr>
          <a:xfrm>
            <a:off x="6096000" y="906010"/>
            <a:ext cx="5885759" cy="1138773"/>
          </a:xfrm>
          <a:prstGeom prst="rect">
            <a:avLst/>
          </a:prstGeom>
          <a:noFill/>
          <a:ln w="19050">
            <a:solidFill>
              <a:srgbClr val="D7000F"/>
            </a:solidFill>
            <a:prstDash val="dash"/>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050" b="0" i="0" u="none" strike="noStrike" kern="0" cap="none" spc="0" normalizeH="0" baseline="0" noProof="0">
                <a:ln>
                  <a:noFill/>
                </a:ln>
                <a:solidFill>
                  <a:srgbClr val="3E454A"/>
                </a:solidFill>
                <a:effectLst/>
                <a:uLnTx/>
                <a:uFillTx/>
                <a:latin typeface="Arial" panose="020B0604020202020204"/>
                <a:cs typeface="Arial"/>
                <a:sym typeface="Arial"/>
              </a:rPr>
              <a:t>ATTENTION : il est parfois difficile de trouver l’emplacement de l’antenne NFC sur un appareil Android. Vous pouvez conseiller à votre client de faire un test de paiement en famille à 1€ avant sa première transaction. Pour information, sur les smartphones Android, l’antenne NFC se trouve en général au dos. Il est parfois nécessaire d’enlever la coque de protection du smartphone pour permettre la détection de la carte de paiement. </a:t>
            </a: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500" b="0" i="0" u="none" strike="noStrike" kern="0" cap="none" spc="0" normalizeH="0" baseline="0" noProof="0">
              <a:ln>
                <a:noFill/>
              </a:ln>
              <a:solidFill>
                <a:srgbClr val="3E454A"/>
              </a:solidFill>
              <a:effectLst/>
              <a:uLnTx/>
              <a:uFillTx/>
              <a:latin typeface="Arial" panose="020B0604020202020204"/>
              <a:cs typeface="Arial"/>
              <a:sym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1050" b="0" i="0" u="none" strike="noStrike" kern="0" cap="none" spc="0" normalizeH="0" baseline="0" noProof="0">
                <a:ln>
                  <a:noFill/>
                </a:ln>
                <a:solidFill>
                  <a:srgbClr val="3E454A"/>
                </a:solidFill>
                <a:effectLst/>
                <a:uLnTx/>
                <a:uFillTx/>
                <a:latin typeface="Arial" panose="020B0604020202020204"/>
                <a:cs typeface="Arial"/>
                <a:sym typeface="Arial"/>
              </a:rPr>
              <a:t>Moyens de paiements autorisés : Cartes bancaires, Apple </a:t>
            </a:r>
            <a:r>
              <a:rPr kumimoji="0" lang="fr-FR" sz="1050" b="0" i="0" u="none" strike="noStrike" kern="0" cap="none" spc="0" normalizeH="0" baseline="0" noProof="0" err="1">
                <a:ln>
                  <a:noFill/>
                </a:ln>
                <a:solidFill>
                  <a:srgbClr val="3E454A"/>
                </a:solidFill>
                <a:effectLst/>
                <a:uLnTx/>
                <a:uFillTx/>
                <a:latin typeface="Arial" panose="020B0604020202020204"/>
                <a:cs typeface="Arial"/>
                <a:sym typeface="Arial"/>
              </a:rPr>
              <a:t>Pay</a:t>
            </a:r>
            <a:r>
              <a:rPr kumimoji="0" lang="fr-FR" sz="1050" b="0" i="0" u="none" strike="noStrike" kern="0" cap="none" spc="0" normalizeH="0" baseline="0" noProof="0">
                <a:ln>
                  <a:noFill/>
                </a:ln>
                <a:solidFill>
                  <a:srgbClr val="3E454A"/>
                </a:solidFill>
                <a:effectLst/>
                <a:uLnTx/>
                <a:uFillTx/>
                <a:latin typeface="Arial" panose="020B0604020202020204"/>
                <a:cs typeface="Arial"/>
                <a:sym typeface="Arial"/>
              </a:rPr>
              <a:t>, Samsung </a:t>
            </a:r>
            <a:r>
              <a:rPr kumimoji="0" lang="fr-FR" sz="1050" b="0" i="0" u="none" strike="noStrike" kern="0" cap="none" spc="0" normalizeH="0" baseline="0" noProof="0" err="1">
                <a:ln>
                  <a:noFill/>
                </a:ln>
                <a:solidFill>
                  <a:srgbClr val="3E454A"/>
                </a:solidFill>
                <a:effectLst/>
                <a:uLnTx/>
                <a:uFillTx/>
                <a:latin typeface="Arial" panose="020B0604020202020204"/>
                <a:cs typeface="Arial"/>
                <a:sym typeface="Arial"/>
              </a:rPr>
              <a:t>Pay</a:t>
            </a:r>
            <a:r>
              <a:rPr kumimoji="0" lang="fr-FR" sz="1050" b="0" i="0" u="none" strike="noStrike" kern="0" cap="none" spc="0" normalizeH="0" baseline="0" noProof="0">
                <a:ln>
                  <a:noFill/>
                </a:ln>
                <a:solidFill>
                  <a:srgbClr val="3E454A"/>
                </a:solidFill>
                <a:effectLst/>
                <a:uLnTx/>
                <a:uFillTx/>
                <a:latin typeface="Arial" panose="020B0604020202020204"/>
                <a:cs typeface="Arial"/>
                <a:sym typeface="Arial"/>
              </a:rPr>
              <a:t>, Garmin </a:t>
            </a:r>
            <a:r>
              <a:rPr kumimoji="0" lang="fr-FR" sz="1050" b="0" i="0" u="none" strike="noStrike" kern="0" cap="none" spc="0" normalizeH="0" baseline="0" noProof="0" err="1">
                <a:ln>
                  <a:noFill/>
                </a:ln>
                <a:solidFill>
                  <a:srgbClr val="3E454A"/>
                </a:solidFill>
                <a:effectLst/>
                <a:uLnTx/>
                <a:uFillTx/>
                <a:latin typeface="Arial" panose="020B0604020202020204"/>
                <a:cs typeface="Arial"/>
                <a:sym typeface="Arial"/>
              </a:rPr>
              <a:t>Pay</a:t>
            </a:r>
            <a:r>
              <a:rPr kumimoji="0" lang="fr-FR" sz="1050" b="0" i="0" u="none" strike="noStrike" kern="0" cap="none" spc="0" normalizeH="0" baseline="0" noProof="0">
                <a:ln>
                  <a:noFill/>
                </a:ln>
                <a:solidFill>
                  <a:srgbClr val="3E454A"/>
                </a:solidFill>
                <a:effectLst/>
                <a:uLnTx/>
                <a:uFillTx/>
                <a:latin typeface="Arial" panose="020B0604020202020204"/>
                <a:cs typeface="Arial"/>
                <a:sym typeface="Arial"/>
              </a:rPr>
              <a:t>…</a:t>
            </a:r>
          </a:p>
        </p:txBody>
      </p:sp>
      <p:sp>
        <p:nvSpPr>
          <p:cNvPr id="4" name="ZoneTexte 3">
            <a:extLst>
              <a:ext uri="{FF2B5EF4-FFF2-40B4-BE49-F238E27FC236}">
                <a16:creationId xmlns:a16="http://schemas.microsoft.com/office/drawing/2014/main" id="{C99422FA-92CD-E840-0E0F-C70A4AB50AB7}"/>
              </a:ext>
            </a:extLst>
          </p:cNvPr>
          <p:cNvSpPr txBox="1"/>
          <p:nvPr/>
        </p:nvSpPr>
        <p:spPr>
          <a:xfrm>
            <a:off x="671286" y="5057426"/>
            <a:ext cx="1856074" cy="600164"/>
          </a:xfrm>
          <a:prstGeom prst="rect">
            <a:avLst/>
          </a:prstGeom>
          <a:noFill/>
        </p:spPr>
        <p:txBody>
          <a:bodyPr wrap="square" rtlCol="0">
            <a:spAutoFit/>
          </a:bodyPr>
          <a:lstStyle/>
          <a:p>
            <a:pPr algn="ctr" eaLnBrk="1" fontAlgn="auto" hangingPunct="1">
              <a:spcBef>
                <a:spcPts val="0"/>
              </a:spcBef>
              <a:spcAft>
                <a:spcPts val="0"/>
              </a:spcAft>
            </a:pPr>
            <a:r>
              <a:rPr lang="fr-FR" sz="1100" kern="0" dirty="0">
                <a:solidFill>
                  <a:srgbClr val="3E454A"/>
                </a:solidFill>
                <a:latin typeface="Arial" panose="020B0604020202020204"/>
                <a:cs typeface="Arial"/>
                <a:sym typeface="Arial"/>
              </a:rPr>
              <a:t>1.Le commerçant saisit le montant à payer et valide le paiement</a:t>
            </a:r>
          </a:p>
        </p:txBody>
      </p:sp>
      <p:sp>
        <p:nvSpPr>
          <p:cNvPr id="5" name="ZoneTexte 4">
            <a:extLst>
              <a:ext uri="{FF2B5EF4-FFF2-40B4-BE49-F238E27FC236}">
                <a16:creationId xmlns:a16="http://schemas.microsoft.com/office/drawing/2014/main" id="{80132B1A-0190-742D-E7AF-6DFBCF2E30B3}"/>
              </a:ext>
            </a:extLst>
          </p:cNvPr>
          <p:cNvSpPr txBox="1"/>
          <p:nvPr/>
        </p:nvSpPr>
        <p:spPr>
          <a:xfrm>
            <a:off x="2993729" y="4989203"/>
            <a:ext cx="2346217" cy="1446550"/>
          </a:xfrm>
          <a:prstGeom prst="rect">
            <a:avLst/>
          </a:prstGeom>
          <a:noFill/>
        </p:spPr>
        <p:txBody>
          <a:bodyPr wrap="square" rtlCol="0">
            <a:spAutoFit/>
          </a:bodyPr>
          <a:lstStyle/>
          <a:p>
            <a:pPr algn="ctr" eaLnBrk="1" fontAlgn="auto" hangingPunct="1">
              <a:spcBef>
                <a:spcPts val="0"/>
              </a:spcBef>
              <a:spcAft>
                <a:spcPts val="0"/>
              </a:spcAft>
            </a:pPr>
            <a:r>
              <a:rPr lang="fr-FR" sz="1100" kern="0" dirty="0">
                <a:solidFill>
                  <a:srgbClr val="3E454A"/>
                </a:solidFill>
                <a:latin typeface="Arial" panose="020B0604020202020204"/>
                <a:cs typeface="Arial"/>
                <a:sym typeface="Arial"/>
              </a:rPr>
              <a:t>2. Son client présente sa carte bancaire ou son téléphone près de l’antenne NFC* de son smartphone.</a:t>
            </a:r>
          </a:p>
          <a:p>
            <a:pPr algn="ctr" eaLnBrk="1" fontAlgn="auto" hangingPunct="1">
              <a:spcBef>
                <a:spcPts val="0"/>
              </a:spcBef>
              <a:spcAft>
                <a:spcPts val="0"/>
              </a:spcAft>
            </a:pPr>
            <a:endParaRPr lang="fr-FR" sz="1100" kern="0" dirty="0">
              <a:solidFill>
                <a:srgbClr val="3E454A"/>
              </a:solidFill>
              <a:latin typeface="Arial" panose="020B0604020202020204"/>
              <a:cs typeface="Arial"/>
              <a:sym typeface="Arial"/>
            </a:endParaRPr>
          </a:p>
          <a:p>
            <a:pPr algn="ctr" eaLnBrk="1" fontAlgn="auto" hangingPunct="1">
              <a:spcBef>
                <a:spcPts val="0"/>
              </a:spcBef>
              <a:spcAft>
                <a:spcPts val="0"/>
              </a:spcAft>
            </a:pPr>
            <a:r>
              <a:rPr lang="fr-FR" sz="1000" i="1" kern="0" dirty="0">
                <a:solidFill>
                  <a:srgbClr val="3E454A"/>
                </a:solidFill>
                <a:latin typeface="Arial" panose="020B0604020202020204"/>
                <a:cs typeface="Arial"/>
                <a:sym typeface="Arial"/>
              </a:rPr>
              <a:t>A noter :  Le client doit saisir son code confidentiel pour un paiement par carte &gt;50€</a:t>
            </a:r>
          </a:p>
        </p:txBody>
      </p:sp>
      <p:sp>
        <p:nvSpPr>
          <p:cNvPr id="6" name="ZoneTexte 5">
            <a:extLst>
              <a:ext uri="{FF2B5EF4-FFF2-40B4-BE49-F238E27FC236}">
                <a16:creationId xmlns:a16="http://schemas.microsoft.com/office/drawing/2014/main" id="{4EB1D580-8F7D-0545-35DF-CC58E579D35D}"/>
              </a:ext>
            </a:extLst>
          </p:cNvPr>
          <p:cNvSpPr txBox="1"/>
          <p:nvPr/>
        </p:nvSpPr>
        <p:spPr>
          <a:xfrm>
            <a:off x="8651880" y="5191576"/>
            <a:ext cx="3529985" cy="1292662"/>
          </a:xfrm>
          <a:prstGeom prst="rect">
            <a:avLst/>
          </a:prstGeom>
          <a:noFill/>
        </p:spPr>
        <p:txBody>
          <a:bodyPr wrap="square" rtlCol="0">
            <a:spAutoFit/>
          </a:bodyPr>
          <a:lstStyle/>
          <a:p>
            <a:pPr algn="ctr" eaLnBrk="1" fontAlgn="auto" hangingPunct="1">
              <a:spcBef>
                <a:spcPts val="0"/>
              </a:spcBef>
              <a:spcAft>
                <a:spcPts val="0"/>
              </a:spcAft>
            </a:pPr>
            <a:r>
              <a:rPr lang="fr-FR" sz="1100" kern="0">
                <a:solidFill>
                  <a:srgbClr val="3E454A"/>
                </a:solidFill>
                <a:latin typeface="Arial" panose="020B0604020202020204"/>
                <a:cs typeface="Arial"/>
                <a:sym typeface="Arial"/>
              </a:rPr>
              <a:t>4. Votre client peut envoyer le ticket de paiement à son client par email ou bien le client peut scanner le QR code du ticket..</a:t>
            </a:r>
          </a:p>
          <a:p>
            <a:pPr algn="ctr" eaLnBrk="1" fontAlgn="auto" hangingPunct="1">
              <a:spcBef>
                <a:spcPts val="0"/>
              </a:spcBef>
              <a:spcAft>
                <a:spcPts val="0"/>
              </a:spcAft>
            </a:pPr>
            <a:r>
              <a:rPr lang="fr-FR" sz="1100" kern="0">
                <a:solidFill>
                  <a:srgbClr val="3E454A"/>
                </a:solidFill>
                <a:latin typeface="Arial" panose="020B0604020202020204"/>
                <a:cs typeface="Arial"/>
                <a:sym typeface="Arial"/>
              </a:rPr>
              <a:t>Les fonds sont ensuite crédités sur le compte de votre client dans les mêmes délais qu’un paiement avec un TPE traditionnel. </a:t>
            </a:r>
          </a:p>
          <a:p>
            <a:pPr eaLnBrk="1" fontAlgn="auto" hangingPunct="1">
              <a:spcBef>
                <a:spcPts val="0"/>
              </a:spcBef>
              <a:spcAft>
                <a:spcPts val="0"/>
              </a:spcAft>
            </a:pPr>
            <a:endParaRPr lang="fr-FR" sz="1200">
              <a:solidFill>
                <a:srgbClr val="FFFFFF"/>
              </a:solidFill>
              <a:latin typeface="Arial" panose="020B0604020202020204"/>
            </a:endParaRPr>
          </a:p>
        </p:txBody>
      </p:sp>
      <p:sp>
        <p:nvSpPr>
          <p:cNvPr id="7" name="ZoneTexte 6">
            <a:extLst>
              <a:ext uri="{FF2B5EF4-FFF2-40B4-BE49-F238E27FC236}">
                <a16:creationId xmlns:a16="http://schemas.microsoft.com/office/drawing/2014/main" id="{7C55AC71-AE9C-EEFC-37AA-EF551DEE608F}"/>
              </a:ext>
            </a:extLst>
          </p:cNvPr>
          <p:cNvSpPr txBox="1"/>
          <p:nvPr/>
        </p:nvSpPr>
        <p:spPr>
          <a:xfrm>
            <a:off x="6541426" y="5351570"/>
            <a:ext cx="1724845" cy="430887"/>
          </a:xfrm>
          <a:prstGeom prst="rect">
            <a:avLst/>
          </a:prstGeom>
          <a:noFill/>
        </p:spPr>
        <p:txBody>
          <a:bodyPr wrap="square" rtlCol="0">
            <a:spAutoFit/>
          </a:bodyPr>
          <a:lstStyle/>
          <a:p>
            <a:pPr algn="ctr" eaLnBrk="1" fontAlgn="auto" hangingPunct="1">
              <a:spcBef>
                <a:spcPts val="0"/>
              </a:spcBef>
              <a:spcAft>
                <a:spcPts val="0"/>
              </a:spcAft>
            </a:pPr>
            <a:r>
              <a:rPr lang="fr-FR" sz="1100" kern="0">
                <a:solidFill>
                  <a:srgbClr val="3E454A"/>
                </a:solidFill>
                <a:latin typeface="Arial" panose="020B0604020202020204"/>
                <a:cs typeface="Arial"/>
                <a:sym typeface="Arial"/>
              </a:rPr>
              <a:t>3. Le ticket client s’affiche </a:t>
            </a:r>
          </a:p>
        </p:txBody>
      </p:sp>
      <p:pic>
        <p:nvPicPr>
          <p:cNvPr id="8" name="Image 7" descr="Une image contenant texte, capture d’écran, Appareil électronique, Téléphone mobile&#10;&#10;Description générée automatiquement">
            <a:extLst>
              <a:ext uri="{FF2B5EF4-FFF2-40B4-BE49-F238E27FC236}">
                <a16:creationId xmlns:a16="http://schemas.microsoft.com/office/drawing/2014/main" id="{7B3E5529-F5EB-6B08-C89F-E5FD85B14E9D}"/>
              </a:ext>
            </a:extLst>
          </p:cNvPr>
          <p:cNvPicPr>
            <a:picLocks noChangeAspect="1"/>
          </p:cNvPicPr>
          <p:nvPr/>
        </p:nvPicPr>
        <p:blipFill rotWithShape="1">
          <a:blip r:embed="rId3"/>
          <a:srcRect l="34988" t="4667" r="35999" b="8163"/>
          <a:stretch/>
        </p:blipFill>
        <p:spPr>
          <a:xfrm>
            <a:off x="719779" y="1665782"/>
            <a:ext cx="1669066" cy="3344837"/>
          </a:xfrm>
          <a:prstGeom prst="rect">
            <a:avLst/>
          </a:prstGeom>
        </p:spPr>
      </p:pic>
      <p:pic>
        <p:nvPicPr>
          <p:cNvPr id="9" name="Image 8" descr="Une image contenant texte, capture d’écran, Téléphone mobile, gadget&#10;&#10;Description générée automatiquement">
            <a:extLst>
              <a:ext uri="{FF2B5EF4-FFF2-40B4-BE49-F238E27FC236}">
                <a16:creationId xmlns:a16="http://schemas.microsoft.com/office/drawing/2014/main" id="{A9706DA3-88FB-E61C-148F-57E6F9DB03A8}"/>
              </a:ext>
            </a:extLst>
          </p:cNvPr>
          <p:cNvPicPr>
            <a:picLocks noChangeAspect="1"/>
          </p:cNvPicPr>
          <p:nvPr/>
        </p:nvPicPr>
        <p:blipFill rotWithShape="1">
          <a:blip r:embed="rId4"/>
          <a:srcRect l="36811" t="5703" r="37062" b="7229"/>
          <a:stretch/>
        </p:blipFill>
        <p:spPr>
          <a:xfrm>
            <a:off x="3415427" y="1769848"/>
            <a:ext cx="1480857" cy="3291479"/>
          </a:xfrm>
          <a:prstGeom prst="rect">
            <a:avLst/>
          </a:prstGeom>
        </p:spPr>
      </p:pic>
      <p:pic>
        <p:nvPicPr>
          <p:cNvPr id="10" name="Image 9" descr="Une image contenant Appareils électroniques, Téléphone mobile, Appareil électronique, gadget&#10;&#10;Description générée automatiquement">
            <a:extLst>
              <a:ext uri="{FF2B5EF4-FFF2-40B4-BE49-F238E27FC236}">
                <a16:creationId xmlns:a16="http://schemas.microsoft.com/office/drawing/2014/main" id="{D21B990D-65FB-16DF-EC25-B277B3C867A4}"/>
              </a:ext>
            </a:extLst>
          </p:cNvPr>
          <p:cNvPicPr>
            <a:picLocks noChangeAspect="1"/>
          </p:cNvPicPr>
          <p:nvPr/>
        </p:nvPicPr>
        <p:blipFill rotWithShape="1">
          <a:blip r:embed="rId5"/>
          <a:srcRect l="35802" t="5297" r="35690" b="9754"/>
          <a:stretch/>
        </p:blipFill>
        <p:spPr>
          <a:xfrm>
            <a:off x="9326986" y="2002276"/>
            <a:ext cx="1600218" cy="3180454"/>
          </a:xfrm>
          <a:prstGeom prst="rect">
            <a:avLst/>
          </a:prstGeom>
        </p:spPr>
      </p:pic>
      <p:pic>
        <p:nvPicPr>
          <p:cNvPr id="11" name="Image 10" descr="Une image contenant texte, télécommande, Appareils électroniques, capture d’écran&#10;&#10;Description générée automatiquement">
            <a:extLst>
              <a:ext uri="{FF2B5EF4-FFF2-40B4-BE49-F238E27FC236}">
                <a16:creationId xmlns:a16="http://schemas.microsoft.com/office/drawing/2014/main" id="{A761109E-7BF2-D2BA-71DC-8336D7F69F47}"/>
              </a:ext>
            </a:extLst>
          </p:cNvPr>
          <p:cNvPicPr>
            <a:picLocks noChangeAspect="1"/>
          </p:cNvPicPr>
          <p:nvPr/>
        </p:nvPicPr>
        <p:blipFill rotWithShape="1">
          <a:blip r:embed="rId6"/>
          <a:srcRect l="35751" t="5181" r="36392" b="8403"/>
          <a:stretch/>
        </p:blipFill>
        <p:spPr>
          <a:xfrm>
            <a:off x="6599844" y="2015550"/>
            <a:ext cx="1608007" cy="3327203"/>
          </a:xfrm>
          <a:prstGeom prst="rect">
            <a:avLst/>
          </a:prstGeom>
        </p:spPr>
      </p:pic>
    </p:spTree>
    <p:extLst>
      <p:ext uri="{BB962C8B-B14F-4D97-AF65-F5344CB8AC3E}">
        <p14:creationId xmlns:p14="http://schemas.microsoft.com/office/powerpoint/2010/main" val="32721022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ECD5D71-F4D0-BAAB-439E-A82A823D00A5}"/>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space réservé du texte 6">
            <a:extLst>
              <a:ext uri="{FF2B5EF4-FFF2-40B4-BE49-F238E27FC236}">
                <a16:creationId xmlns:a16="http://schemas.microsoft.com/office/drawing/2014/main" id="{8E2F2151-C147-5B0D-DE9F-015042EC7DFD}"/>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err="1">
                <a:solidFill>
                  <a:schemeClr val="tx1">
                    <a:lumMod val="75000"/>
                    <a:lumOff val="25000"/>
                  </a:schemeClr>
                </a:solidFill>
              </a:rPr>
              <a:t>Tap</a:t>
            </a:r>
            <a:r>
              <a:rPr lang="fr-FR" sz="1400" b="1" kern="0" dirty="0">
                <a:solidFill>
                  <a:schemeClr val="tx1">
                    <a:lumMod val="75000"/>
                    <a:lumOff val="25000"/>
                  </a:schemeClr>
                </a:solidFill>
              </a:rPr>
              <a:t> to </a:t>
            </a:r>
            <a:r>
              <a:rPr lang="fr-FR" sz="1400" b="1" kern="0" dirty="0" err="1">
                <a:solidFill>
                  <a:schemeClr val="tx1">
                    <a:lumMod val="75000"/>
                    <a:lumOff val="25000"/>
                  </a:schemeClr>
                </a:solidFill>
              </a:rPr>
              <a:t>Pay</a:t>
            </a:r>
            <a:r>
              <a:rPr lang="fr-FR" sz="1400" b="1" kern="0" dirty="0">
                <a:solidFill>
                  <a:schemeClr val="tx1">
                    <a:lumMod val="75000"/>
                    <a:lumOff val="25000"/>
                  </a:schemeClr>
                </a:solidFill>
              </a:rPr>
              <a:t> sous Android</a:t>
            </a:r>
          </a:p>
        </p:txBody>
      </p:sp>
      <p:sp>
        <p:nvSpPr>
          <p:cNvPr id="20" name="Espace réservé du texte 5">
            <a:extLst>
              <a:ext uri="{FF2B5EF4-FFF2-40B4-BE49-F238E27FC236}">
                <a16:creationId xmlns:a16="http://schemas.microsoft.com/office/drawing/2014/main" id="{2276661F-A6E4-1372-8178-A3DB6B4110B4}"/>
              </a:ext>
            </a:extLst>
          </p:cNvPr>
          <p:cNvSpPr txBox="1">
            <a:spLocks/>
          </p:cNvSpPr>
          <p:nvPr/>
        </p:nvSpPr>
        <p:spPr>
          <a:xfrm>
            <a:off x="429510" y="409034"/>
            <a:ext cx="11762489" cy="720725"/>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EA4E55"/>
              </a:buClr>
              <a:buSzTx/>
              <a:buFont typeface="Arial" panose="020B0604020202020204" pitchFamily="34" charset="0"/>
              <a:buNone/>
              <a:tabLst/>
              <a:defRPr/>
            </a:pPr>
            <a:r>
              <a:rPr kumimoji="0" lang="fr-FR" altLang="fr-FR" sz="1800" b="1" i="0" u="none" strike="noStrike" kern="1200" cap="none" spc="0" normalizeH="0" baseline="0" noProof="0" dirty="0">
                <a:ln>
                  <a:noFill/>
                </a:ln>
                <a:solidFill>
                  <a:schemeClr val="tx1"/>
                </a:solidFill>
                <a:effectLst/>
                <a:uLnTx/>
                <a:uFillTx/>
                <a:latin typeface="Montserrat Black" panose="00000A00000000000000" pitchFamily="2" charset="0"/>
                <a:ea typeface="+mn-ea"/>
                <a:cs typeface="+mn-cs"/>
              </a:rPr>
              <a:t>Encaissement de plus de 50 € (PIN ON LINE)</a:t>
            </a:r>
            <a:endParaRPr kumimoji="0" lang="fr-FR" sz="1800" b="1" i="0" u="none" strike="noStrike" kern="1200" cap="none" spc="0" normalizeH="0" baseline="0" noProof="0" dirty="0">
              <a:ln>
                <a:noFill/>
              </a:ln>
              <a:solidFill>
                <a:schemeClr val="tx1"/>
              </a:solidFill>
              <a:effectLst/>
              <a:uLnTx/>
              <a:uFillTx/>
              <a:latin typeface="Montserrat Black" panose="00000A00000000000000" pitchFamily="2" charset="0"/>
              <a:ea typeface="+mn-ea"/>
              <a:cs typeface="+mn-cs"/>
            </a:endParaRPr>
          </a:p>
        </p:txBody>
      </p:sp>
      <p:pic>
        <p:nvPicPr>
          <p:cNvPr id="2" name="Image 1">
            <a:extLst>
              <a:ext uri="{FF2B5EF4-FFF2-40B4-BE49-F238E27FC236}">
                <a16:creationId xmlns:a16="http://schemas.microsoft.com/office/drawing/2014/main" id="{69B12D6B-A4AF-035B-9E01-9BEE818AF857}"/>
              </a:ext>
            </a:extLst>
          </p:cNvPr>
          <p:cNvPicPr>
            <a:picLocks noChangeAspect="1"/>
          </p:cNvPicPr>
          <p:nvPr/>
        </p:nvPicPr>
        <p:blipFill>
          <a:blip r:embed="rId2"/>
          <a:stretch>
            <a:fillRect/>
          </a:stretch>
        </p:blipFill>
        <p:spPr>
          <a:xfrm>
            <a:off x="1268161" y="948424"/>
            <a:ext cx="9342933" cy="4547308"/>
          </a:xfrm>
          <a:prstGeom prst="rect">
            <a:avLst/>
          </a:prstGeom>
        </p:spPr>
      </p:pic>
      <p:sp>
        <p:nvSpPr>
          <p:cNvPr id="3" name="ZoneTexte 2">
            <a:extLst>
              <a:ext uri="{FF2B5EF4-FFF2-40B4-BE49-F238E27FC236}">
                <a16:creationId xmlns:a16="http://schemas.microsoft.com/office/drawing/2014/main" id="{6A269525-953B-426C-93C4-69991E1348AC}"/>
              </a:ext>
            </a:extLst>
          </p:cNvPr>
          <p:cNvSpPr txBox="1"/>
          <p:nvPr/>
        </p:nvSpPr>
        <p:spPr>
          <a:xfrm>
            <a:off x="1483049" y="5309412"/>
            <a:ext cx="1856074" cy="600164"/>
          </a:xfrm>
          <a:prstGeom prst="rect">
            <a:avLst/>
          </a:prstGeom>
          <a:noFill/>
        </p:spPr>
        <p:txBody>
          <a:bodyPr wrap="square" rtlCol="0">
            <a:spAutoFit/>
          </a:bodyPr>
          <a:lstStyle/>
          <a:p>
            <a:pPr algn="ctr"/>
            <a:r>
              <a:rPr lang="fr-FR" sz="1100" kern="0" dirty="0">
                <a:cs typeface="Arial"/>
                <a:sym typeface="Arial"/>
              </a:rPr>
              <a:t>1.</a:t>
            </a:r>
            <a:r>
              <a:rPr lang="fr-FR" sz="1100" kern="0">
                <a:cs typeface="Arial"/>
                <a:sym typeface="Arial"/>
              </a:rPr>
              <a:t>Le commerçant saisit </a:t>
            </a:r>
            <a:r>
              <a:rPr lang="fr-FR" sz="1100" kern="0" dirty="0">
                <a:cs typeface="Arial"/>
                <a:sym typeface="Arial"/>
              </a:rPr>
              <a:t>le montant à payer et valide le paiement</a:t>
            </a:r>
          </a:p>
        </p:txBody>
      </p:sp>
      <p:sp>
        <p:nvSpPr>
          <p:cNvPr id="4" name="ZoneTexte 3">
            <a:extLst>
              <a:ext uri="{FF2B5EF4-FFF2-40B4-BE49-F238E27FC236}">
                <a16:creationId xmlns:a16="http://schemas.microsoft.com/office/drawing/2014/main" id="{E66808F5-9696-3CA5-FC91-91DE5D42AC92}"/>
              </a:ext>
            </a:extLst>
          </p:cNvPr>
          <p:cNvSpPr txBox="1"/>
          <p:nvPr/>
        </p:nvSpPr>
        <p:spPr>
          <a:xfrm>
            <a:off x="3455783" y="5309412"/>
            <a:ext cx="2346217" cy="938719"/>
          </a:xfrm>
          <a:prstGeom prst="rect">
            <a:avLst/>
          </a:prstGeom>
          <a:noFill/>
        </p:spPr>
        <p:txBody>
          <a:bodyPr wrap="square" rtlCol="0">
            <a:spAutoFit/>
          </a:bodyPr>
          <a:lstStyle/>
          <a:p>
            <a:pPr algn="ctr"/>
            <a:r>
              <a:rPr lang="fr-FR" sz="1100" kern="0" dirty="0">
                <a:cs typeface="Arial"/>
                <a:sym typeface="Arial"/>
              </a:rPr>
              <a:t>2. Son client présente sa carte bancaire ou son téléphone près de l’antenne NFC* de son smartphone.</a:t>
            </a:r>
          </a:p>
          <a:p>
            <a:pPr algn="ctr"/>
            <a:endParaRPr lang="fr-FR" sz="1100" kern="0" dirty="0">
              <a:cs typeface="Arial"/>
              <a:sym typeface="Arial"/>
            </a:endParaRPr>
          </a:p>
        </p:txBody>
      </p:sp>
      <p:sp>
        <p:nvSpPr>
          <p:cNvPr id="5" name="ZoneTexte 4">
            <a:extLst>
              <a:ext uri="{FF2B5EF4-FFF2-40B4-BE49-F238E27FC236}">
                <a16:creationId xmlns:a16="http://schemas.microsoft.com/office/drawing/2014/main" id="{4646A81A-243F-6402-9A49-91AE99E689EF}"/>
              </a:ext>
            </a:extLst>
          </p:cNvPr>
          <p:cNvSpPr txBox="1"/>
          <p:nvPr/>
        </p:nvSpPr>
        <p:spPr>
          <a:xfrm>
            <a:off x="5707571" y="5309412"/>
            <a:ext cx="2036837" cy="430887"/>
          </a:xfrm>
          <a:prstGeom prst="rect">
            <a:avLst/>
          </a:prstGeom>
          <a:noFill/>
        </p:spPr>
        <p:txBody>
          <a:bodyPr wrap="square" rtlCol="0">
            <a:spAutoFit/>
          </a:bodyPr>
          <a:lstStyle/>
          <a:p>
            <a:pPr algn="ctr"/>
            <a:r>
              <a:rPr lang="fr-FR" sz="1100" kern="0" dirty="0">
                <a:cs typeface="Arial"/>
                <a:sym typeface="Arial"/>
              </a:rPr>
              <a:t>3. Son client</a:t>
            </a:r>
            <a:r>
              <a:rPr lang="fr-FR" sz="1000" i="1" kern="0" dirty="0">
                <a:cs typeface="Arial"/>
                <a:sym typeface="Arial"/>
              </a:rPr>
              <a:t> </a:t>
            </a:r>
            <a:r>
              <a:rPr lang="fr-FR" sz="1100" kern="0" dirty="0">
                <a:cs typeface="Arial"/>
                <a:sym typeface="Arial"/>
              </a:rPr>
              <a:t>doit saisir son code confidentiel</a:t>
            </a:r>
          </a:p>
        </p:txBody>
      </p:sp>
      <p:sp>
        <p:nvSpPr>
          <p:cNvPr id="6" name="ZoneTexte 5">
            <a:extLst>
              <a:ext uri="{FF2B5EF4-FFF2-40B4-BE49-F238E27FC236}">
                <a16:creationId xmlns:a16="http://schemas.microsoft.com/office/drawing/2014/main" id="{A31FA2D8-22C9-C1D3-55E4-2F2E4604A8B4}"/>
              </a:ext>
            </a:extLst>
          </p:cNvPr>
          <p:cNvSpPr txBox="1"/>
          <p:nvPr/>
        </p:nvSpPr>
        <p:spPr>
          <a:xfrm>
            <a:off x="8053788" y="5271767"/>
            <a:ext cx="1724845" cy="430887"/>
          </a:xfrm>
          <a:prstGeom prst="rect">
            <a:avLst/>
          </a:prstGeom>
          <a:noFill/>
        </p:spPr>
        <p:txBody>
          <a:bodyPr wrap="square" rtlCol="0">
            <a:spAutoFit/>
          </a:bodyPr>
          <a:lstStyle/>
          <a:p>
            <a:pPr algn="ctr"/>
            <a:r>
              <a:rPr lang="fr-FR" sz="1100" kern="0" dirty="0">
                <a:cs typeface="Arial"/>
                <a:sym typeface="Arial"/>
              </a:rPr>
              <a:t>4. Le ticket client s’affiche </a:t>
            </a:r>
          </a:p>
        </p:txBody>
      </p:sp>
    </p:spTree>
    <p:extLst>
      <p:ext uri="{BB962C8B-B14F-4D97-AF65-F5344CB8AC3E}">
        <p14:creationId xmlns:p14="http://schemas.microsoft.com/office/powerpoint/2010/main" val="2545179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texte 14">
            <a:extLst>
              <a:ext uri="{FF2B5EF4-FFF2-40B4-BE49-F238E27FC236}">
                <a16:creationId xmlns:a16="http://schemas.microsoft.com/office/drawing/2014/main" id="{2E42DC07-EE74-E897-4D3B-1904A68E764B}"/>
              </a:ext>
            </a:extLst>
          </p:cNvPr>
          <p:cNvSpPr>
            <a:spLocks noGrp="1"/>
          </p:cNvSpPr>
          <p:nvPr>
            <p:ph type="body" sz="quarter" idx="14"/>
          </p:nvPr>
        </p:nvSpPr>
        <p:spPr>
          <a:xfrm>
            <a:off x="623888" y="3035271"/>
            <a:ext cx="522579" cy="492443"/>
          </a:xfrm>
        </p:spPr>
        <p:txBody>
          <a:bodyPr/>
          <a:lstStyle/>
          <a:p>
            <a:pPr fontAlgn="auto">
              <a:spcBef>
                <a:spcPts val="0"/>
              </a:spcBef>
              <a:spcAft>
                <a:spcPts val="0"/>
              </a:spcAft>
              <a:buClr>
                <a:schemeClr val="accent6"/>
              </a:buClr>
              <a:defRPr/>
            </a:pPr>
            <a:r>
              <a:rPr dirty="0">
                <a:solidFill>
                  <a:srgbClr val="7030A0"/>
                </a:solidFill>
              </a:rPr>
              <a:t>03</a:t>
            </a:r>
          </a:p>
        </p:txBody>
      </p:sp>
      <p:sp>
        <p:nvSpPr>
          <p:cNvPr id="5" name="Espace réservé du texte 13">
            <a:extLst>
              <a:ext uri="{FF2B5EF4-FFF2-40B4-BE49-F238E27FC236}">
                <a16:creationId xmlns:a16="http://schemas.microsoft.com/office/drawing/2014/main" id="{D94EF311-6866-C42A-2BD9-11A69F071F78}"/>
              </a:ext>
            </a:extLst>
          </p:cNvPr>
          <p:cNvSpPr>
            <a:spLocks noGrp="1"/>
          </p:cNvSpPr>
          <p:nvPr>
            <p:ph type="body" sz="quarter" idx="13"/>
          </p:nvPr>
        </p:nvSpPr>
        <p:spPr>
          <a:xfrm>
            <a:off x="623888" y="3619760"/>
            <a:ext cx="5380672" cy="1911349"/>
          </a:xfrm>
        </p:spPr>
        <p:txBody>
          <a:bodyPr/>
          <a:lstStyle/>
          <a:p>
            <a:pPr fontAlgn="auto">
              <a:buClr>
                <a:schemeClr val="accent6"/>
              </a:buClr>
              <a:defRPr/>
            </a:pPr>
            <a:r>
              <a:rPr lang="fr-FR" dirty="0"/>
              <a:t>Tarification et partage de valeur</a:t>
            </a:r>
          </a:p>
          <a:p>
            <a:pPr fontAlgn="auto">
              <a:buClr>
                <a:schemeClr val="accent6"/>
              </a:buClr>
              <a:defRPr/>
            </a:pPr>
            <a:endParaRPr lang="fr-FR" dirty="0"/>
          </a:p>
        </p:txBody>
      </p:sp>
      <p:pic>
        <p:nvPicPr>
          <p:cNvPr id="7" name="Espace réservé pour une image  6" descr="Une image contenant sport, chaussures, Cuisse, genou&#10;&#10;Description générée automatiquement">
            <a:extLst>
              <a:ext uri="{FF2B5EF4-FFF2-40B4-BE49-F238E27FC236}">
                <a16:creationId xmlns:a16="http://schemas.microsoft.com/office/drawing/2014/main" id="{217ADD4A-7E8C-5EA5-75EF-5260DF1FBB34}"/>
              </a:ext>
            </a:extLst>
          </p:cNvPr>
          <p:cNvPicPr>
            <a:picLocks noGrp="1" noChangeAspect="1"/>
          </p:cNvPicPr>
          <p:nvPr>
            <p:ph type="pic" sz="quarter" idx="15"/>
          </p:nvPr>
        </p:nvPicPr>
        <p:blipFill rotWithShape="1">
          <a:blip r:embed="rId2">
            <a:extLst>
              <a:ext uri="{28A0092B-C50C-407E-A947-70E740481C1C}">
                <a14:useLocalDpi xmlns:a14="http://schemas.microsoft.com/office/drawing/2010/main" val="0"/>
              </a:ext>
            </a:extLst>
          </a:blip>
          <a:srcRect l="12909" r="23595"/>
          <a:stretch/>
        </p:blipFill>
        <p:spPr>
          <a:xfrm>
            <a:off x="6004560" y="-31158"/>
            <a:ext cx="6187440" cy="6889159"/>
          </a:xfrm>
        </p:spPr>
      </p:pic>
    </p:spTree>
    <p:extLst>
      <p:ext uri="{BB962C8B-B14F-4D97-AF65-F5344CB8AC3E}">
        <p14:creationId xmlns:p14="http://schemas.microsoft.com/office/powerpoint/2010/main" val="4223171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ECD5D71-F4D0-BAAB-439E-A82A823D00A5}"/>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space réservé du texte 6">
            <a:extLst>
              <a:ext uri="{FF2B5EF4-FFF2-40B4-BE49-F238E27FC236}">
                <a16:creationId xmlns:a16="http://schemas.microsoft.com/office/drawing/2014/main" id="{8E2F2151-C147-5B0D-DE9F-015042EC7DFD}"/>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err="1">
                <a:solidFill>
                  <a:schemeClr val="tx1">
                    <a:lumMod val="75000"/>
                    <a:lumOff val="25000"/>
                  </a:schemeClr>
                </a:solidFill>
              </a:rPr>
              <a:t>Tap</a:t>
            </a:r>
            <a:r>
              <a:rPr lang="fr-FR" sz="1400" b="1" kern="0" dirty="0">
                <a:solidFill>
                  <a:schemeClr val="tx1">
                    <a:lumMod val="75000"/>
                    <a:lumOff val="25000"/>
                  </a:schemeClr>
                </a:solidFill>
              </a:rPr>
              <a:t> to </a:t>
            </a:r>
            <a:r>
              <a:rPr lang="fr-FR" sz="1400" b="1" kern="0" dirty="0" err="1">
                <a:solidFill>
                  <a:schemeClr val="tx1">
                    <a:lumMod val="75000"/>
                    <a:lumOff val="25000"/>
                  </a:schemeClr>
                </a:solidFill>
              </a:rPr>
              <a:t>Pay</a:t>
            </a:r>
            <a:r>
              <a:rPr lang="fr-FR" sz="1400" b="1" kern="0" dirty="0">
                <a:solidFill>
                  <a:schemeClr val="tx1">
                    <a:lumMod val="75000"/>
                    <a:lumOff val="25000"/>
                  </a:schemeClr>
                </a:solidFill>
              </a:rPr>
              <a:t> sous Android</a:t>
            </a:r>
          </a:p>
        </p:txBody>
      </p:sp>
      <p:sp>
        <p:nvSpPr>
          <p:cNvPr id="20" name="Espace réservé du texte 5">
            <a:extLst>
              <a:ext uri="{FF2B5EF4-FFF2-40B4-BE49-F238E27FC236}">
                <a16:creationId xmlns:a16="http://schemas.microsoft.com/office/drawing/2014/main" id="{2276661F-A6E4-1372-8178-A3DB6B4110B4}"/>
              </a:ext>
            </a:extLst>
          </p:cNvPr>
          <p:cNvSpPr txBox="1">
            <a:spLocks/>
          </p:cNvSpPr>
          <p:nvPr/>
        </p:nvSpPr>
        <p:spPr>
          <a:xfrm>
            <a:off x="429510" y="409034"/>
            <a:ext cx="11762489" cy="720725"/>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EA4E55"/>
              </a:buClr>
              <a:buSzTx/>
              <a:buFont typeface="Arial" panose="020B0604020202020204" pitchFamily="34" charset="0"/>
              <a:buNone/>
              <a:tabLst/>
              <a:defRPr/>
            </a:pPr>
            <a:r>
              <a:rPr kumimoji="0" lang="fr-FR" altLang="fr-FR" sz="1800" b="1" i="0" u="none" strike="noStrike" kern="1200" cap="none" spc="0" normalizeH="0" baseline="0" noProof="0" dirty="0">
                <a:ln>
                  <a:noFill/>
                </a:ln>
                <a:solidFill>
                  <a:schemeClr val="tx1"/>
                </a:solidFill>
                <a:effectLst/>
                <a:uLnTx/>
                <a:uFillTx/>
                <a:latin typeface="Montserrat Black" panose="00000A00000000000000" pitchFamily="2" charset="0"/>
                <a:ea typeface="+mn-ea"/>
                <a:cs typeface="+mn-cs"/>
              </a:rPr>
              <a:t>Tarification et partage de valeur</a:t>
            </a:r>
            <a:endParaRPr kumimoji="0" lang="fr-FR" sz="1800" b="1" i="0" u="none" strike="noStrike" kern="1200" cap="none" spc="0" normalizeH="0" baseline="0" noProof="0" dirty="0">
              <a:ln>
                <a:noFill/>
              </a:ln>
              <a:solidFill>
                <a:schemeClr val="tx1"/>
              </a:solidFill>
              <a:effectLst/>
              <a:uLnTx/>
              <a:uFillTx/>
              <a:latin typeface="Montserrat Black" panose="00000A00000000000000" pitchFamily="2" charset="0"/>
              <a:ea typeface="+mn-ea"/>
              <a:cs typeface="+mn-cs"/>
            </a:endParaRPr>
          </a:p>
        </p:txBody>
      </p:sp>
      <p:sp>
        <p:nvSpPr>
          <p:cNvPr id="2" name="Freeform 12">
            <a:extLst>
              <a:ext uri="{FF2B5EF4-FFF2-40B4-BE49-F238E27FC236}">
                <a16:creationId xmlns:a16="http://schemas.microsoft.com/office/drawing/2014/main" id="{C094676D-9489-7CCB-FDA8-85071E50040F}"/>
              </a:ext>
            </a:extLst>
          </p:cNvPr>
          <p:cNvSpPr/>
          <p:nvPr/>
        </p:nvSpPr>
        <p:spPr>
          <a:xfrm>
            <a:off x="646852" y="2543945"/>
            <a:ext cx="5520331" cy="2836381"/>
          </a:xfrm>
          <a:custGeom>
            <a:avLst/>
            <a:gdLst/>
            <a:ahLst/>
            <a:cxnLst/>
            <a:rect l="l" t="t" r="r" b="b"/>
            <a:pathLst>
              <a:path w="2180871" h="1583924">
                <a:moveTo>
                  <a:pt x="46748" y="0"/>
                </a:moveTo>
                <a:lnTo>
                  <a:pt x="2134123" y="0"/>
                </a:lnTo>
                <a:cubicBezTo>
                  <a:pt x="2146522" y="0"/>
                  <a:pt x="2158412" y="4925"/>
                  <a:pt x="2167179" y="13692"/>
                </a:cubicBezTo>
                <a:cubicBezTo>
                  <a:pt x="2175946" y="22459"/>
                  <a:pt x="2180871" y="34350"/>
                  <a:pt x="2180871" y="46748"/>
                </a:cubicBezTo>
                <a:lnTo>
                  <a:pt x="2180871" y="1537176"/>
                </a:lnTo>
                <a:cubicBezTo>
                  <a:pt x="2180871" y="1549574"/>
                  <a:pt x="2175946" y="1561465"/>
                  <a:pt x="2167179" y="1570231"/>
                </a:cubicBezTo>
                <a:cubicBezTo>
                  <a:pt x="2158412" y="1578998"/>
                  <a:pt x="2146522" y="1583924"/>
                  <a:pt x="2134123" y="1583924"/>
                </a:cubicBezTo>
                <a:lnTo>
                  <a:pt x="46748" y="1583924"/>
                </a:lnTo>
                <a:cubicBezTo>
                  <a:pt x="20930" y="1583924"/>
                  <a:pt x="0" y="1562994"/>
                  <a:pt x="0" y="1537176"/>
                </a:cubicBezTo>
                <a:lnTo>
                  <a:pt x="0" y="46748"/>
                </a:lnTo>
                <a:cubicBezTo>
                  <a:pt x="0" y="34350"/>
                  <a:pt x="4925" y="22459"/>
                  <a:pt x="13692" y="13692"/>
                </a:cubicBezTo>
                <a:cubicBezTo>
                  <a:pt x="22459" y="4925"/>
                  <a:pt x="34350" y="0"/>
                  <a:pt x="46748" y="0"/>
                </a:cubicBezTo>
                <a:close/>
              </a:path>
            </a:pathLst>
          </a:custGeom>
          <a:solidFill>
            <a:srgbClr val="FFFFFF">
              <a:lumMod val="95000"/>
            </a:srgbClr>
          </a:solidFill>
          <a:ln w="6350">
            <a:solidFill>
              <a:srgbClr val="C30F0F"/>
            </a:solidFill>
          </a:ln>
        </p:spPr>
      </p:sp>
      <p:sp>
        <p:nvSpPr>
          <p:cNvPr id="3" name="TextBox 15">
            <a:extLst>
              <a:ext uri="{FF2B5EF4-FFF2-40B4-BE49-F238E27FC236}">
                <a16:creationId xmlns:a16="http://schemas.microsoft.com/office/drawing/2014/main" id="{0707E7AE-EB97-00EE-6A3C-0E6B1C97A588}"/>
              </a:ext>
            </a:extLst>
          </p:cNvPr>
          <p:cNvSpPr txBox="1"/>
          <p:nvPr/>
        </p:nvSpPr>
        <p:spPr>
          <a:xfrm rot="21876">
            <a:off x="965836" y="2625304"/>
            <a:ext cx="2116093" cy="365741"/>
          </a:xfrm>
          <a:prstGeom prst="rect">
            <a:avLst/>
          </a:prstGeom>
        </p:spPr>
        <p:txBody>
          <a:bodyPr wrap="square" lIns="0" tIns="0" rIns="0" bIns="0" rtlCol="0" anchor="t">
            <a:spAutoFit/>
          </a:bodyPr>
          <a:lstStyle/>
          <a:p>
            <a:pPr eaLnBrk="1" fontAlgn="auto" hangingPunct="1">
              <a:lnSpc>
                <a:spcPts val="3066"/>
              </a:lnSpc>
              <a:spcBef>
                <a:spcPts val="0"/>
              </a:spcBef>
              <a:spcAft>
                <a:spcPts val="0"/>
              </a:spcAft>
            </a:pPr>
            <a:r>
              <a:rPr lang="en-US" sz="2000">
                <a:solidFill>
                  <a:srgbClr val="C30F0F"/>
                </a:solidFill>
                <a:latin typeface="Arial Black" panose="020B0A04020102020204" pitchFamily="34" charset="0"/>
              </a:rPr>
              <a:t>TARIFICATION</a:t>
            </a:r>
          </a:p>
        </p:txBody>
      </p:sp>
      <p:sp>
        <p:nvSpPr>
          <p:cNvPr id="4" name="Freeform 21">
            <a:extLst>
              <a:ext uri="{FF2B5EF4-FFF2-40B4-BE49-F238E27FC236}">
                <a16:creationId xmlns:a16="http://schemas.microsoft.com/office/drawing/2014/main" id="{AB877C3C-F618-AA30-79AA-6361529697B4}"/>
              </a:ext>
            </a:extLst>
          </p:cNvPr>
          <p:cNvSpPr/>
          <p:nvPr/>
        </p:nvSpPr>
        <p:spPr>
          <a:xfrm rot="719711">
            <a:off x="5360422" y="1673210"/>
            <a:ext cx="1035976" cy="1722466"/>
          </a:xfrm>
          <a:custGeom>
            <a:avLst/>
            <a:gdLst/>
            <a:ahLst/>
            <a:cxnLst/>
            <a:rect l="l" t="t" r="r" b="b"/>
            <a:pathLst>
              <a:path w="1553964" h="2583699">
                <a:moveTo>
                  <a:pt x="0" y="0"/>
                </a:moveTo>
                <a:lnTo>
                  <a:pt x="1553964" y="0"/>
                </a:lnTo>
                <a:lnTo>
                  <a:pt x="1553964" y="2583700"/>
                </a:lnTo>
                <a:lnTo>
                  <a:pt x="0" y="2583700"/>
                </a:lnTo>
                <a:lnTo>
                  <a:pt x="0" y="0"/>
                </a:lnTo>
                <a:close/>
              </a:path>
            </a:pathLst>
          </a:custGeom>
          <a:blipFill>
            <a:blip r:embed="rId2"/>
            <a:stretch>
              <a:fillRect/>
            </a:stretch>
          </a:blipFill>
        </p:spPr>
      </p:sp>
      <p:sp>
        <p:nvSpPr>
          <p:cNvPr id="5" name="TextBox 32">
            <a:extLst>
              <a:ext uri="{FF2B5EF4-FFF2-40B4-BE49-F238E27FC236}">
                <a16:creationId xmlns:a16="http://schemas.microsoft.com/office/drawing/2014/main" id="{2354343D-3301-3E8D-B8A6-B1383468467F}"/>
              </a:ext>
            </a:extLst>
          </p:cNvPr>
          <p:cNvSpPr txBox="1"/>
          <p:nvPr/>
        </p:nvSpPr>
        <p:spPr>
          <a:xfrm rot="21876">
            <a:off x="638174" y="3226150"/>
            <a:ext cx="4898439" cy="1835311"/>
          </a:xfrm>
          <a:prstGeom prst="rect">
            <a:avLst/>
          </a:prstGeom>
        </p:spPr>
        <p:txBody>
          <a:bodyPr wrap="square" lIns="0" tIns="0" rIns="0" bIns="0" rtlCol="0" anchor="t">
            <a:spAutoFit/>
          </a:bodyPr>
          <a:lstStyle/>
          <a:p>
            <a:pPr marL="345456" lvl="1" indent="-172728" eaLnBrk="1" fontAlgn="auto" hangingPunct="1">
              <a:lnSpc>
                <a:spcPts val="1839"/>
              </a:lnSpc>
              <a:spcBef>
                <a:spcPts val="0"/>
              </a:spcBef>
              <a:spcAft>
                <a:spcPts val="0"/>
              </a:spcAft>
              <a:buFont typeface="Arial"/>
              <a:buChar char="•"/>
            </a:pPr>
            <a:r>
              <a:rPr lang="en-US" sz="1400" dirty="0">
                <a:solidFill>
                  <a:srgbClr val="3E454A"/>
                </a:solidFill>
                <a:latin typeface="Open Sans"/>
              </a:rPr>
              <a:t>Abonnement à 4.90€ HT / mois : facturé uniquement si transaction remisée dans le mois calendaire</a:t>
            </a:r>
          </a:p>
          <a:p>
            <a:pPr marL="345456" lvl="1" indent="-172728" eaLnBrk="1" fontAlgn="auto" hangingPunct="1">
              <a:lnSpc>
                <a:spcPts val="1839"/>
              </a:lnSpc>
              <a:spcBef>
                <a:spcPts val="0"/>
              </a:spcBef>
              <a:spcAft>
                <a:spcPts val="0"/>
              </a:spcAft>
              <a:buFont typeface="Arial"/>
              <a:buChar char="•"/>
            </a:pPr>
            <a:endParaRPr lang="en-US" sz="1400" dirty="0">
              <a:solidFill>
                <a:srgbClr val="3E454A"/>
              </a:solidFill>
              <a:latin typeface="Open Sans"/>
            </a:endParaRPr>
          </a:p>
          <a:p>
            <a:pPr marL="345456" lvl="1" indent="-172728" eaLnBrk="1" fontAlgn="auto" hangingPunct="1">
              <a:lnSpc>
                <a:spcPts val="1839"/>
              </a:lnSpc>
              <a:spcBef>
                <a:spcPts val="0"/>
              </a:spcBef>
              <a:spcAft>
                <a:spcPts val="0"/>
              </a:spcAft>
              <a:buFont typeface="Arial"/>
              <a:buChar char="•"/>
            </a:pPr>
            <a:r>
              <a:rPr lang="en-US" sz="1400" dirty="0">
                <a:solidFill>
                  <a:srgbClr val="3E454A"/>
                </a:solidFill>
                <a:latin typeface="Open Sans"/>
              </a:rPr>
              <a:t>15cts€ HT/ transaction </a:t>
            </a:r>
          </a:p>
          <a:p>
            <a:pPr marL="345456" lvl="1" indent="-172728" eaLnBrk="1" fontAlgn="auto" hangingPunct="1">
              <a:lnSpc>
                <a:spcPts val="1839"/>
              </a:lnSpc>
              <a:spcBef>
                <a:spcPts val="0"/>
              </a:spcBef>
              <a:spcAft>
                <a:spcPts val="0"/>
              </a:spcAft>
              <a:buFont typeface="Arial"/>
              <a:buChar char="•"/>
            </a:pPr>
            <a:endParaRPr lang="en-US" sz="1400" dirty="0">
              <a:solidFill>
                <a:srgbClr val="3E454A"/>
              </a:solidFill>
              <a:latin typeface="Open Sans"/>
            </a:endParaRPr>
          </a:p>
          <a:p>
            <a:pPr marL="345456" lvl="1" indent="-172728" eaLnBrk="1" fontAlgn="auto" hangingPunct="1">
              <a:lnSpc>
                <a:spcPts val="1839"/>
              </a:lnSpc>
              <a:spcBef>
                <a:spcPts val="0"/>
              </a:spcBef>
              <a:spcAft>
                <a:spcPts val="0"/>
              </a:spcAft>
              <a:buFont typeface="Arial"/>
              <a:buChar char="•"/>
            </a:pPr>
            <a:r>
              <a:rPr lang="en-US" sz="1400" dirty="0">
                <a:solidFill>
                  <a:srgbClr val="3E454A"/>
                </a:solidFill>
                <a:latin typeface="Open Sans"/>
              </a:rPr>
              <a:t>Taux de commission bancaire unique :</a:t>
            </a:r>
          </a:p>
          <a:p>
            <a:pPr marL="690913" lvl="2" indent="-230304" eaLnBrk="1" fontAlgn="auto" hangingPunct="1">
              <a:lnSpc>
                <a:spcPts val="1839"/>
              </a:lnSpc>
              <a:spcBef>
                <a:spcPts val="0"/>
              </a:spcBef>
              <a:spcAft>
                <a:spcPts val="0"/>
              </a:spcAft>
              <a:buFont typeface="Arial"/>
              <a:buChar char="⚬"/>
            </a:pPr>
            <a:r>
              <a:rPr lang="en-US" sz="1400" dirty="0">
                <a:solidFill>
                  <a:srgbClr val="3E454A"/>
                </a:solidFill>
                <a:latin typeface="Open Sans"/>
              </a:rPr>
              <a:t>1.25% pour les cartes des particuliers</a:t>
            </a:r>
          </a:p>
          <a:p>
            <a:pPr marL="690913" lvl="2" indent="-230304" eaLnBrk="1" fontAlgn="auto" hangingPunct="1">
              <a:lnSpc>
                <a:spcPts val="1839"/>
              </a:lnSpc>
              <a:spcBef>
                <a:spcPts val="0"/>
              </a:spcBef>
              <a:spcAft>
                <a:spcPts val="0"/>
              </a:spcAft>
              <a:buFont typeface="Arial"/>
              <a:buChar char="⚬"/>
            </a:pPr>
            <a:r>
              <a:rPr lang="en-US" sz="1400" dirty="0">
                <a:solidFill>
                  <a:srgbClr val="3E454A"/>
                </a:solidFill>
                <a:latin typeface="Open Sans"/>
              </a:rPr>
              <a:t>2.5% pour les cartes business ou hors zone euro</a:t>
            </a:r>
          </a:p>
        </p:txBody>
      </p:sp>
      <p:pic>
        <p:nvPicPr>
          <p:cNvPr id="11" name="Image 10">
            <a:extLst>
              <a:ext uri="{FF2B5EF4-FFF2-40B4-BE49-F238E27FC236}">
                <a16:creationId xmlns:a16="http://schemas.microsoft.com/office/drawing/2014/main" id="{13E64077-AF2A-9EC8-85AF-D57874D5EBDC}"/>
              </a:ext>
            </a:extLst>
          </p:cNvPr>
          <p:cNvPicPr>
            <a:picLocks noChangeAspect="1"/>
          </p:cNvPicPr>
          <p:nvPr/>
        </p:nvPicPr>
        <p:blipFill>
          <a:blip r:embed="rId3"/>
          <a:stretch>
            <a:fillRect/>
          </a:stretch>
        </p:blipFill>
        <p:spPr>
          <a:xfrm>
            <a:off x="6604230" y="2597517"/>
            <a:ext cx="5489864" cy="2766145"/>
          </a:xfrm>
          <a:prstGeom prst="rect">
            <a:avLst/>
          </a:prstGeom>
        </p:spPr>
      </p:pic>
      <p:sp>
        <p:nvSpPr>
          <p:cNvPr id="13" name="ZoneTexte 12">
            <a:extLst>
              <a:ext uri="{FF2B5EF4-FFF2-40B4-BE49-F238E27FC236}">
                <a16:creationId xmlns:a16="http://schemas.microsoft.com/office/drawing/2014/main" id="{7FA0565B-8343-9272-2DFB-9D5F916FD8EC}"/>
              </a:ext>
            </a:extLst>
          </p:cNvPr>
          <p:cNvSpPr txBox="1"/>
          <p:nvPr/>
        </p:nvSpPr>
        <p:spPr>
          <a:xfrm rot="20551872">
            <a:off x="7632894" y="506685"/>
            <a:ext cx="2856280" cy="1246495"/>
          </a:xfrm>
          <a:prstGeom prst="rect">
            <a:avLst/>
          </a:prstGeom>
          <a:noFill/>
        </p:spPr>
        <p:txBody>
          <a:bodyPr wrap="square" rtlCol="0">
            <a:spAutoFit/>
          </a:bodyPr>
          <a:lstStyle/>
          <a:p>
            <a:pPr algn="ctr" eaLnBrk="1" fontAlgn="auto" hangingPunct="1">
              <a:spcBef>
                <a:spcPts val="0"/>
              </a:spcBef>
              <a:spcAft>
                <a:spcPts val="0"/>
              </a:spcAft>
            </a:pPr>
            <a:r>
              <a:rPr lang="fr-FR" sz="2500" dirty="0">
                <a:solidFill>
                  <a:srgbClr val="C30F0F"/>
                </a:solidFill>
                <a:latin typeface="Arial Black" panose="020B0A04020102020204" pitchFamily="34" charset="0"/>
              </a:rPr>
              <a:t>Tarification identique à </a:t>
            </a:r>
            <a:r>
              <a:rPr lang="fr-FR" sz="2500" dirty="0" err="1">
                <a:solidFill>
                  <a:srgbClr val="C30F0F"/>
                </a:solidFill>
                <a:latin typeface="Arial Black" panose="020B0A04020102020204" pitchFamily="34" charset="0"/>
              </a:rPr>
              <a:t>Iphone</a:t>
            </a:r>
            <a:endParaRPr lang="fr-FR" sz="2500" dirty="0">
              <a:solidFill>
                <a:srgbClr val="C30F0F"/>
              </a:solidFill>
              <a:latin typeface="Arial Black" panose="020B0A04020102020204" pitchFamily="34" charset="0"/>
            </a:endParaRPr>
          </a:p>
        </p:txBody>
      </p:sp>
    </p:spTree>
    <p:extLst>
      <p:ext uri="{BB962C8B-B14F-4D97-AF65-F5344CB8AC3E}">
        <p14:creationId xmlns:p14="http://schemas.microsoft.com/office/powerpoint/2010/main" val="1242076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texte 14">
            <a:extLst>
              <a:ext uri="{FF2B5EF4-FFF2-40B4-BE49-F238E27FC236}">
                <a16:creationId xmlns:a16="http://schemas.microsoft.com/office/drawing/2014/main" id="{2E42DC07-EE74-E897-4D3B-1904A68E764B}"/>
              </a:ext>
            </a:extLst>
          </p:cNvPr>
          <p:cNvSpPr>
            <a:spLocks noGrp="1"/>
          </p:cNvSpPr>
          <p:nvPr>
            <p:ph type="body" sz="quarter" idx="14"/>
          </p:nvPr>
        </p:nvSpPr>
        <p:spPr>
          <a:xfrm>
            <a:off x="623888" y="3035267"/>
            <a:ext cx="561051" cy="492443"/>
          </a:xfrm>
        </p:spPr>
        <p:txBody>
          <a:bodyPr/>
          <a:lstStyle/>
          <a:p>
            <a:pPr fontAlgn="auto">
              <a:spcBef>
                <a:spcPts val="0"/>
              </a:spcBef>
              <a:spcAft>
                <a:spcPts val="0"/>
              </a:spcAft>
              <a:buClr>
                <a:schemeClr val="accent6"/>
              </a:buClr>
              <a:defRPr/>
            </a:pPr>
            <a:r>
              <a:rPr dirty="0">
                <a:solidFill>
                  <a:srgbClr val="00B0F0"/>
                </a:solidFill>
              </a:rPr>
              <a:t>04</a:t>
            </a:r>
          </a:p>
        </p:txBody>
      </p:sp>
      <p:pic>
        <p:nvPicPr>
          <p:cNvPr id="7" name="Espace réservé pour une image  6" descr="Une image contenant sport, Condition physique, piste et terrain, genou&#10;&#10;Description générée automatiquement">
            <a:extLst>
              <a:ext uri="{FF2B5EF4-FFF2-40B4-BE49-F238E27FC236}">
                <a16:creationId xmlns:a16="http://schemas.microsoft.com/office/drawing/2014/main" id="{C7FFBF7E-A190-AC93-471C-03DAD2620127}"/>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18252" r="18252"/>
          <a:stretch>
            <a:fillRect/>
          </a:stretch>
        </p:blipFill>
        <p:spPr/>
      </p:pic>
      <p:sp>
        <p:nvSpPr>
          <p:cNvPr id="9" name="Espace réservé du texte 8">
            <a:extLst>
              <a:ext uri="{FF2B5EF4-FFF2-40B4-BE49-F238E27FC236}">
                <a16:creationId xmlns:a16="http://schemas.microsoft.com/office/drawing/2014/main" id="{27F3E99B-D5E2-22F8-9427-AB2CACCAEE14}"/>
              </a:ext>
            </a:extLst>
          </p:cNvPr>
          <p:cNvSpPr>
            <a:spLocks noGrp="1"/>
          </p:cNvSpPr>
          <p:nvPr>
            <p:ph type="body" sz="quarter" idx="13"/>
          </p:nvPr>
        </p:nvSpPr>
        <p:spPr>
          <a:xfrm>
            <a:off x="623392" y="3703799"/>
            <a:ext cx="4964608" cy="2035434"/>
          </a:xfrm>
        </p:spPr>
        <p:txBody>
          <a:bodyPr/>
          <a:lstStyle/>
          <a:p>
            <a:pPr fontAlgn="auto">
              <a:spcBef>
                <a:spcPts val="0"/>
              </a:spcBef>
              <a:spcAft>
                <a:spcPts val="0"/>
              </a:spcAft>
              <a:buClr>
                <a:schemeClr val="accent6"/>
              </a:buClr>
              <a:defRPr/>
            </a:pPr>
            <a:r>
              <a:rPr lang="fr-FR" dirty="0">
                <a:sym typeface="Wingdings" panose="05000000000000000000" pitchFamily="2" charset="2"/>
              </a:rPr>
              <a:t>Souscription et enrôlement du client</a:t>
            </a:r>
            <a:endParaRPr lang="fr-FR" dirty="0"/>
          </a:p>
          <a:p>
            <a:pPr fontAlgn="auto">
              <a:spcBef>
                <a:spcPts val="0"/>
              </a:spcBef>
              <a:spcAft>
                <a:spcPts val="0"/>
              </a:spcAft>
              <a:buClr>
                <a:schemeClr val="accent6"/>
              </a:buClr>
              <a:defRPr/>
            </a:pPr>
            <a:endParaRPr lang="fr-FR" sz="2400" dirty="0"/>
          </a:p>
          <a:p>
            <a:endParaRPr lang="fr-FR" dirty="0"/>
          </a:p>
        </p:txBody>
      </p:sp>
    </p:spTree>
    <p:extLst>
      <p:ext uri="{BB962C8B-B14F-4D97-AF65-F5344CB8AC3E}">
        <p14:creationId xmlns:p14="http://schemas.microsoft.com/office/powerpoint/2010/main" val="28868209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ECD5D71-F4D0-BAAB-439E-A82A823D00A5}"/>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space réservé du texte 6">
            <a:extLst>
              <a:ext uri="{FF2B5EF4-FFF2-40B4-BE49-F238E27FC236}">
                <a16:creationId xmlns:a16="http://schemas.microsoft.com/office/drawing/2014/main" id="{8E2F2151-C147-5B0D-DE9F-015042EC7DFD}"/>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err="1">
                <a:solidFill>
                  <a:schemeClr val="tx1">
                    <a:lumMod val="75000"/>
                    <a:lumOff val="25000"/>
                  </a:schemeClr>
                </a:solidFill>
              </a:rPr>
              <a:t>Tap</a:t>
            </a:r>
            <a:r>
              <a:rPr lang="fr-FR" sz="1400" b="1" kern="0" dirty="0">
                <a:solidFill>
                  <a:schemeClr val="tx1">
                    <a:lumMod val="75000"/>
                    <a:lumOff val="25000"/>
                  </a:schemeClr>
                </a:solidFill>
              </a:rPr>
              <a:t> to </a:t>
            </a:r>
            <a:r>
              <a:rPr lang="fr-FR" sz="1400" b="1" kern="0" dirty="0" err="1">
                <a:solidFill>
                  <a:schemeClr val="tx1">
                    <a:lumMod val="75000"/>
                    <a:lumOff val="25000"/>
                  </a:schemeClr>
                </a:solidFill>
              </a:rPr>
              <a:t>Pay</a:t>
            </a:r>
            <a:r>
              <a:rPr lang="fr-FR" sz="1400" b="1" kern="0" dirty="0">
                <a:solidFill>
                  <a:schemeClr val="tx1">
                    <a:lumMod val="75000"/>
                    <a:lumOff val="25000"/>
                  </a:schemeClr>
                </a:solidFill>
              </a:rPr>
              <a:t> sous Android</a:t>
            </a:r>
          </a:p>
        </p:txBody>
      </p:sp>
      <p:sp>
        <p:nvSpPr>
          <p:cNvPr id="20" name="Espace réservé du texte 5">
            <a:extLst>
              <a:ext uri="{FF2B5EF4-FFF2-40B4-BE49-F238E27FC236}">
                <a16:creationId xmlns:a16="http://schemas.microsoft.com/office/drawing/2014/main" id="{2276661F-A6E4-1372-8178-A3DB6B4110B4}"/>
              </a:ext>
            </a:extLst>
          </p:cNvPr>
          <p:cNvSpPr txBox="1">
            <a:spLocks/>
          </p:cNvSpPr>
          <p:nvPr/>
        </p:nvSpPr>
        <p:spPr>
          <a:xfrm>
            <a:off x="429510" y="409034"/>
            <a:ext cx="11762489" cy="720725"/>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EA4E55"/>
              </a:buClr>
              <a:buSzTx/>
              <a:buFont typeface="Arial" panose="020B0604020202020204" pitchFamily="34" charset="0"/>
              <a:buNone/>
              <a:tabLst/>
              <a:defRPr/>
            </a:pPr>
            <a:r>
              <a:rPr kumimoji="0" lang="fr-FR" altLang="fr-FR" sz="1800" b="1" i="0" u="none" strike="noStrike" kern="1200" cap="none" spc="0" normalizeH="0" baseline="0" noProof="0" dirty="0">
                <a:ln>
                  <a:noFill/>
                </a:ln>
                <a:solidFill>
                  <a:schemeClr val="tx1"/>
                </a:solidFill>
                <a:effectLst/>
                <a:uLnTx/>
                <a:uFillTx/>
                <a:latin typeface="Montserrat Black" panose="00000A00000000000000" pitchFamily="2" charset="0"/>
                <a:ea typeface="+mn-ea"/>
                <a:cs typeface="+mn-cs"/>
              </a:rPr>
              <a:t>Souscription</a:t>
            </a:r>
            <a:endParaRPr kumimoji="0" lang="fr-FR" sz="1800" b="1" i="0" u="none" strike="noStrike" kern="1200" cap="none" spc="0" normalizeH="0" baseline="0" noProof="0" dirty="0">
              <a:ln>
                <a:noFill/>
              </a:ln>
              <a:solidFill>
                <a:schemeClr val="tx1"/>
              </a:solidFill>
              <a:effectLst/>
              <a:uLnTx/>
              <a:uFillTx/>
              <a:latin typeface="Montserrat Black" panose="00000A00000000000000" pitchFamily="2" charset="0"/>
              <a:ea typeface="+mn-ea"/>
              <a:cs typeface="+mn-cs"/>
            </a:endParaRPr>
          </a:p>
        </p:txBody>
      </p:sp>
      <p:sp>
        <p:nvSpPr>
          <p:cNvPr id="79" name="ZoneTexte 185">
            <a:extLst>
              <a:ext uri="{FF2B5EF4-FFF2-40B4-BE49-F238E27FC236}">
                <a16:creationId xmlns:a16="http://schemas.microsoft.com/office/drawing/2014/main" id="{CE76F1D1-81C5-9C96-2FDA-35BD3B196E86}"/>
              </a:ext>
            </a:extLst>
          </p:cNvPr>
          <p:cNvSpPr txBox="1"/>
          <p:nvPr/>
        </p:nvSpPr>
        <p:spPr>
          <a:xfrm>
            <a:off x="1965653" y="3480368"/>
            <a:ext cx="4012954" cy="2677656"/>
          </a:xfrm>
          <a:prstGeom prst="rect">
            <a:avLst/>
          </a:prstGeom>
          <a:no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fontAlgn="auto">
              <a:spcBef>
                <a:spcPts val="0"/>
              </a:spcBef>
              <a:spcAft>
                <a:spcPts val="0"/>
              </a:spcAft>
              <a:defRPr/>
            </a:pPr>
            <a:r>
              <a:rPr lang="fr-FR" sz="1400" dirty="0">
                <a:solidFill>
                  <a:srgbClr val="C30F0F"/>
                </a:solidFill>
                <a:latin typeface="Open Sans"/>
                <a:sym typeface="Arial"/>
              </a:rPr>
              <a:t>PRO : </a:t>
            </a:r>
            <a:r>
              <a:rPr lang="fr-FR" sz="1400" dirty="0">
                <a:solidFill>
                  <a:srgbClr val="3E454A"/>
                </a:solidFill>
                <a:latin typeface="Open Sans"/>
                <a:sym typeface="Arial"/>
              </a:rPr>
              <a:t>Semi digital par l’envoi d’un formulaire par le client, via le site internet, l’emailing, la bannière et l’espace souscrire/offres et produits et directement depuis l’application </a:t>
            </a:r>
            <a:r>
              <a:rPr lang="fr-FR" sz="1400" dirty="0" err="1">
                <a:solidFill>
                  <a:srgbClr val="3E454A"/>
                </a:solidFill>
                <a:latin typeface="Open Sans"/>
                <a:sym typeface="Arial"/>
              </a:rPr>
              <a:t>Tap</a:t>
            </a:r>
            <a:r>
              <a:rPr lang="fr-FR" sz="1400" dirty="0">
                <a:solidFill>
                  <a:srgbClr val="3E454A"/>
                </a:solidFill>
                <a:latin typeface="Open Sans"/>
                <a:sym typeface="Arial"/>
              </a:rPr>
              <a:t> to </a:t>
            </a:r>
            <a:r>
              <a:rPr lang="fr-FR" sz="1400" dirty="0" err="1">
                <a:solidFill>
                  <a:srgbClr val="3E454A"/>
                </a:solidFill>
                <a:latin typeface="Open Sans"/>
                <a:sym typeface="Arial"/>
              </a:rPr>
              <a:t>Pay</a:t>
            </a:r>
            <a:endParaRPr lang="fr-FR" sz="1400" dirty="0">
              <a:solidFill>
                <a:srgbClr val="3E454A"/>
              </a:solidFill>
              <a:latin typeface="Open Sans"/>
              <a:sym typeface="Arial"/>
            </a:endParaRPr>
          </a:p>
          <a:p>
            <a:pPr defTabSz="1219170" fontAlgn="auto">
              <a:spcBef>
                <a:spcPts val="0"/>
              </a:spcBef>
              <a:spcAft>
                <a:spcPts val="0"/>
              </a:spcAft>
              <a:defRPr/>
            </a:pPr>
            <a:endParaRPr lang="fr-FR" sz="1400" dirty="0">
              <a:solidFill>
                <a:srgbClr val="3E454A"/>
              </a:solidFill>
              <a:latin typeface="Open Sans"/>
              <a:sym typeface="Arial"/>
            </a:endParaRPr>
          </a:p>
          <a:p>
            <a:pPr defTabSz="1219170" fontAlgn="auto">
              <a:spcBef>
                <a:spcPts val="0"/>
              </a:spcBef>
              <a:spcAft>
                <a:spcPts val="0"/>
              </a:spcAft>
              <a:defRPr/>
            </a:pPr>
            <a:r>
              <a:rPr lang="fr-FR" sz="1400" dirty="0">
                <a:solidFill>
                  <a:srgbClr val="3E454A"/>
                </a:solidFill>
                <a:latin typeface="Open Sans"/>
                <a:sym typeface="Arial"/>
              </a:rPr>
              <a:t>Parcours en digital avec :</a:t>
            </a:r>
          </a:p>
          <a:p>
            <a:pPr marL="304792" indent="-304792" defTabSz="1219170" fontAlgn="auto">
              <a:spcBef>
                <a:spcPts val="0"/>
              </a:spcBef>
              <a:spcAft>
                <a:spcPts val="0"/>
              </a:spcAft>
              <a:buFont typeface="+mj-lt"/>
              <a:buAutoNum type="arabicPeriod"/>
              <a:defRPr/>
            </a:pPr>
            <a:r>
              <a:rPr lang="fr-FR" sz="1400" dirty="0">
                <a:solidFill>
                  <a:srgbClr val="3E454A"/>
                </a:solidFill>
                <a:latin typeface="Open Sans"/>
                <a:sym typeface="Arial"/>
              </a:rPr>
              <a:t>Envoi d’une demande de souscription par le client</a:t>
            </a:r>
          </a:p>
          <a:p>
            <a:pPr marL="304792" indent="-304792" defTabSz="1219170" fontAlgn="auto">
              <a:spcBef>
                <a:spcPts val="0"/>
              </a:spcBef>
              <a:spcAft>
                <a:spcPts val="0"/>
              </a:spcAft>
              <a:buFont typeface="+mj-lt"/>
              <a:buAutoNum type="arabicPeriod"/>
              <a:defRPr/>
            </a:pPr>
            <a:r>
              <a:rPr lang="fr-FR" sz="1400" dirty="0">
                <a:solidFill>
                  <a:srgbClr val="3E454A"/>
                </a:solidFill>
                <a:latin typeface="Open Sans"/>
                <a:sym typeface="Arial"/>
              </a:rPr>
              <a:t>Etude de la demande par la CE et souscription via saisie </a:t>
            </a:r>
            <a:r>
              <a:rPr lang="fr-FR" sz="1400" dirty="0" err="1">
                <a:solidFill>
                  <a:srgbClr val="3E454A"/>
                </a:solidFill>
                <a:latin typeface="Open Sans"/>
                <a:sym typeface="Arial"/>
              </a:rPr>
              <a:t>Myflow</a:t>
            </a:r>
            <a:r>
              <a:rPr lang="fr-FR" sz="1400" dirty="0">
                <a:solidFill>
                  <a:srgbClr val="3E454A"/>
                </a:solidFill>
                <a:latin typeface="Open Sans"/>
                <a:sym typeface="Arial"/>
              </a:rPr>
              <a:t> et traitement par les solutions dans OSC</a:t>
            </a:r>
          </a:p>
        </p:txBody>
      </p:sp>
      <p:grpSp>
        <p:nvGrpSpPr>
          <p:cNvPr id="81" name="Groupe 80">
            <a:extLst>
              <a:ext uri="{FF2B5EF4-FFF2-40B4-BE49-F238E27FC236}">
                <a16:creationId xmlns:a16="http://schemas.microsoft.com/office/drawing/2014/main" id="{89F54F7B-9C10-C792-E522-B7BA3AC40EC5}"/>
              </a:ext>
            </a:extLst>
          </p:cNvPr>
          <p:cNvGrpSpPr/>
          <p:nvPr/>
        </p:nvGrpSpPr>
        <p:grpSpPr>
          <a:xfrm>
            <a:off x="1212870" y="3941891"/>
            <a:ext cx="428954" cy="918604"/>
            <a:chOff x="1438758" y="3915346"/>
            <a:chExt cx="622301" cy="918604"/>
          </a:xfrm>
        </p:grpSpPr>
        <p:grpSp>
          <p:nvGrpSpPr>
            <p:cNvPr id="101" name="Groupe 100">
              <a:extLst>
                <a:ext uri="{FF2B5EF4-FFF2-40B4-BE49-F238E27FC236}">
                  <a16:creationId xmlns:a16="http://schemas.microsoft.com/office/drawing/2014/main" id="{2C1A3600-1D17-8024-5E2D-1C324D8D2ADA}"/>
                </a:ext>
              </a:extLst>
            </p:cNvPr>
            <p:cNvGrpSpPr/>
            <p:nvPr/>
          </p:nvGrpSpPr>
          <p:grpSpPr>
            <a:xfrm>
              <a:off x="1438758" y="3915346"/>
              <a:ext cx="622301" cy="605365"/>
              <a:chOff x="542925" y="1350963"/>
              <a:chExt cx="466725" cy="454024"/>
            </a:xfrm>
          </p:grpSpPr>
          <p:grpSp>
            <p:nvGrpSpPr>
              <p:cNvPr id="103" name="Groupe 102">
                <a:extLst>
                  <a:ext uri="{FF2B5EF4-FFF2-40B4-BE49-F238E27FC236}">
                    <a16:creationId xmlns:a16="http://schemas.microsoft.com/office/drawing/2014/main" id="{19C855F2-F575-B5CD-BCDC-34B7FE4D374E}"/>
                  </a:ext>
                </a:extLst>
              </p:cNvPr>
              <p:cNvGrpSpPr/>
              <p:nvPr/>
            </p:nvGrpSpPr>
            <p:grpSpPr>
              <a:xfrm>
                <a:off x="598488" y="1350963"/>
                <a:ext cx="411162" cy="454024"/>
                <a:chOff x="598488" y="1350963"/>
                <a:chExt cx="411162" cy="454024"/>
              </a:xfrm>
            </p:grpSpPr>
            <p:sp>
              <p:nvSpPr>
                <p:cNvPr id="108" name="Line 24">
                  <a:extLst>
                    <a:ext uri="{FF2B5EF4-FFF2-40B4-BE49-F238E27FC236}">
                      <a16:creationId xmlns:a16="http://schemas.microsoft.com/office/drawing/2014/main" id="{5EF1FC1C-F1E9-4835-BFC4-3B7B139C3121}"/>
                    </a:ext>
                  </a:extLst>
                </p:cNvPr>
                <p:cNvSpPr>
                  <a:spLocks noChangeShapeType="1"/>
                </p:cNvSpPr>
                <p:nvPr/>
              </p:nvSpPr>
              <p:spPr bwMode="auto">
                <a:xfrm flipH="1">
                  <a:off x="969963" y="1393825"/>
                  <a:ext cx="33338" cy="22225"/>
                </a:xfrm>
                <a:prstGeom prst="line">
                  <a:avLst/>
                </a:prstGeom>
                <a:noFill/>
                <a:ln w="9525" cap="rnd">
                  <a:solidFill>
                    <a:srgbClr val="F49D63"/>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09" name="Line 25">
                  <a:extLst>
                    <a:ext uri="{FF2B5EF4-FFF2-40B4-BE49-F238E27FC236}">
                      <a16:creationId xmlns:a16="http://schemas.microsoft.com/office/drawing/2014/main" id="{1883FDF7-F20F-290A-CA00-E0BB7099B081}"/>
                    </a:ext>
                  </a:extLst>
                </p:cNvPr>
                <p:cNvSpPr>
                  <a:spLocks noChangeShapeType="1"/>
                </p:cNvSpPr>
                <p:nvPr/>
              </p:nvSpPr>
              <p:spPr bwMode="auto">
                <a:xfrm flipH="1">
                  <a:off x="938213" y="1350963"/>
                  <a:ext cx="14288" cy="28575"/>
                </a:xfrm>
                <a:prstGeom prst="line">
                  <a:avLst/>
                </a:prstGeom>
                <a:noFill/>
                <a:ln w="9525" cap="rnd">
                  <a:solidFill>
                    <a:srgbClr val="F49D63"/>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10" name="Line 26">
                  <a:extLst>
                    <a:ext uri="{FF2B5EF4-FFF2-40B4-BE49-F238E27FC236}">
                      <a16:creationId xmlns:a16="http://schemas.microsoft.com/office/drawing/2014/main" id="{437E741E-2130-5438-0165-0A46C635A013}"/>
                    </a:ext>
                  </a:extLst>
                </p:cNvPr>
                <p:cNvSpPr>
                  <a:spLocks noChangeShapeType="1"/>
                </p:cNvSpPr>
                <p:nvPr/>
              </p:nvSpPr>
              <p:spPr bwMode="auto">
                <a:xfrm flipH="1">
                  <a:off x="987425" y="1462088"/>
                  <a:ext cx="22225" cy="0"/>
                </a:xfrm>
                <a:prstGeom prst="line">
                  <a:avLst/>
                </a:prstGeom>
                <a:noFill/>
                <a:ln w="9525" cap="rnd">
                  <a:solidFill>
                    <a:srgbClr val="F49D63"/>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11" name="Freeform 27">
                  <a:extLst>
                    <a:ext uri="{FF2B5EF4-FFF2-40B4-BE49-F238E27FC236}">
                      <a16:creationId xmlns:a16="http://schemas.microsoft.com/office/drawing/2014/main" id="{C8E057A6-7C41-2B93-64E4-9EAF9D07892E}"/>
                    </a:ext>
                  </a:extLst>
                </p:cNvPr>
                <p:cNvSpPr>
                  <a:spLocks/>
                </p:cNvSpPr>
                <p:nvPr/>
              </p:nvSpPr>
              <p:spPr bwMode="auto">
                <a:xfrm>
                  <a:off x="598488" y="1577975"/>
                  <a:ext cx="215900" cy="227012"/>
                </a:xfrm>
                <a:custGeom>
                  <a:avLst/>
                  <a:gdLst>
                    <a:gd name="T0" fmla="*/ 122 w 122"/>
                    <a:gd name="T1" fmla="*/ 85 h 123"/>
                    <a:gd name="T2" fmla="*/ 108 w 122"/>
                    <a:gd name="T3" fmla="*/ 115 h 123"/>
                    <a:gd name="T4" fmla="*/ 93 w 122"/>
                    <a:gd name="T5" fmla="*/ 120 h 123"/>
                    <a:gd name="T6" fmla="*/ 8 w 122"/>
                    <a:gd name="T7" fmla="*/ 81 h 123"/>
                    <a:gd name="T8" fmla="*/ 3 w 122"/>
                    <a:gd name="T9" fmla="*/ 67 h 123"/>
                    <a:gd name="T10" fmla="*/ 33 w 122"/>
                    <a:gd name="T11" fmla="*/ 0 h 123"/>
                  </a:gdLst>
                  <a:ahLst/>
                  <a:cxnLst>
                    <a:cxn ang="0">
                      <a:pos x="T0" y="T1"/>
                    </a:cxn>
                    <a:cxn ang="0">
                      <a:pos x="T2" y="T3"/>
                    </a:cxn>
                    <a:cxn ang="0">
                      <a:pos x="T4" y="T5"/>
                    </a:cxn>
                    <a:cxn ang="0">
                      <a:pos x="T6" y="T7"/>
                    </a:cxn>
                    <a:cxn ang="0">
                      <a:pos x="T8" y="T9"/>
                    </a:cxn>
                    <a:cxn ang="0">
                      <a:pos x="T10" y="T11"/>
                    </a:cxn>
                  </a:cxnLst>
                  <a:rect l="0" t="0" r="r" b="b"/>
                  <a:pathLst>
                    <a:path w="122" h="123">
                      <a:moveTo>
                        <a:pt x="122" y="85"/>
                      </a:moveTo>
                      <a:cubicBezTo>
                        <a:pt x="108" y="115"/>
                        <a:pt x="108" y="115"/>
                        <a:pt x="108" y="115"/>
                      </a:cubicBezTo>
                      <a:cubicBezTo>
                        <a:pt x="105" y="120"/>
                        <a:pt x="99" y="123"/>
                        <a:pt x="93" y="120"/>
                      </a:cubicBezTo>
                      <a:cubicBezTo>
                        <a:pt x="8" y="81"/>
                        <a:pt x="8" y="81"/>
                        <a:pt x="8" y="81"/>
                      </a:cubicBezTo>
                      <a:cubicBezTo>
                        <a:pt x="3" y="79"/>
                        <a:pt x="0" y="72"/>
                        <a:pt x="3" y="67"/>
                      </a:cubicBezTo>
                      <a:cubicBezTo>
                        <a:pt x="33" y="0"/>
                        <a:pt x="33" y="0"/>
                        <a:pt x="33" y="0"/>
                      </a:cubicBezTo>
                    </a:path>
                  </a:pathLst>
                </a:custGeom>
                <a:noFill/>
                <a:ln w="9525" cap="rnd">
                  <a:solidFill>
                    <a:srgbClr val="F49D6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12" name="Freeform 28">
                  <a:extLst>
                    <a:ext uri="{FF2B5EF4-FFF2-40B4-BE49-F238E27FC236}">
                      <a16:creationId xmlns:a16="http://schemas.microsoft.com/office/drawing/2014/main" id="{EFB8757F-AC4C-0091-5A1E-6EDB7004B712}"/>
                    </a:ext>
                  </a:extLst>
                </p:cNvPr>
                <p:cNvSpPr>
                  <a:spLocks/>
                </p:cNvSpPr>
                <p:nvPr/>
              </p:nvSpPr>
              <p:spPr bwMode="auto">
                <a:xfrm>
                  <a:off x="688975" y="1355725"/>
                  <a:ext cx="249238" cy="357187"/>
                </a:xfrm>
                <a:custGeom>
                  <a:avLst/>
                  <a:gdLst>
                    <a:gd name="T0" fmla="*/ 0 w 141"/>
                    <a:gd name="T1" fmla="*/ 84 h 193"/>
                    <a:gd name="T2" fmla="*/ 34 w 141"/>
                    <a:gd name="T3" fmla="*/ 8 h 193"/>
                    <a:gd name="T4" fmla="*/ 48 w 141"/>
                    <a:gd name="T5" fmla="*/ 3 h 193"/>
                    <a:gd name="T6" fmla="*/ 133 w 141"/>
                    <a:gd name="T7" fmla="*/ 42 h 193"/>
                    <a:gd name="T8" fmla="*/ 139 w 141"/>
                    <a:gd name="T9" fmla="*/ 56 h 193"/>
                    <a:gd name="T10" fmla="*/ 76 w 141"/>
                    <a:gd name="T11" fmla="*/ 193 h 193"/>
                  </a:gdLst>
                  <a:ahLst/>
                  <a:cxnLst>
                    <a:cxn ang="0">
                      <a:pos x="T0" y="T1"/>
                    </a:cxn>
                    <a:cxn ang="0">
                      <a:pos x="T2" y="T3"/>
                    </a:cxn>
                    <a:cxn ang="0">
                      <a:pos x="T4" y="T5"/>
                    </a:cxn>
                    <a:cxn ang="0">
                      <a:pos x="T6" y="T7"/>
                    </a:cxn>
                    <a:cxn ang="0">
                      <a:pos x="T8" y="T9"/>
                    </a:cxn>
                    <a:cxn ang="0">
                      <a:pos x="T10" y="T11"/>
                    </a:cxn>
                  </a:cxnLst>
                  <a:rect l="0" t="0" r="r" b="b"/>
                  <a:pathLst>
                    <a:path w="141" h="193">
                      <a:moveTo>
                        <a:pt x="0" y="84"/>
                      </a:moveTo>
                      <a:cubicBezTo>
                        <a:pt x="34" y="8"/>
                        <a:pt x="34" y="8"/>
                        <a:pt x="34" y="8"/>
                      </a:cubicBezTo>
                      <a:cubicBezTo>
                        <a:pt x="36" y="3"/>
                        <a:pt x="43" y="0"/>
                        <a:pt x="48" y="3"/>
                      </a:cubicBezTo>
                      <a:cubicBezTo>
                        <a:pt x="133" y="42"/>
                        <a:pt x="133" y="42"/>
                        <a:pt x="133" y="42"/>
                      </a:cubicBezTo>
                      <a:cubicBezTo>
                        <a:pt x="139" y="44"/>
                        <a:pt x="141" y="51"/>
                        <a:pt x="139" y="56"/>
                      </a:cubicBezTo>
                      <a:cubicBezTo>
                        <a:pt x="76" y="193"/>
                        <a:pt x="76" y="193"/>
                        <a:pt x="76" y="193"/>
                      </a:cubicBezTo>
                    </a:path>
                  </a:pathLst>
                </a:custGeom>
                <a:noFill/>
                <a:ln w="9525" cap="rnd">
                  <a:solidFill>
                    <a:srgbClr val="F49D6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13" name="Line 29">
                  <a:extLst>
                    <a:ext uri="{FF2B5EF4-FFF2-40B4-BE49-F238E27FC236}">
                      <a16:creationId xmlns:a16="http://schemas.microsoft.com/office/drawing/2014/main" id="{7F9B1EC9-11EF-E2F2-EA4F-8D0B5CAB5CF0}"/>
                    </a:ext>
                  </a:extLst>
                </p:cNvPr>
                <p:cNvSpPr>
                  <a:spLocks noChangeShapeType="1"/>
                </p:cNvSpPr>
                <p:nvPr/>
              </p:nvSpPr>
              <p:spPr bwMode="auto">
                <a:xfrm>
                  <a:off x="828675" y="1411288"/>
                  <a:ext cx="30163" cy="12700"/>
                </a:xfrm>
                <a:prstGeom prst="line">
                  <a:avLst/>
                </a:prstGeom>
                <a:noFill/>
                <a:ln w="9525" cap="rnd">
                  <a:solidFill>
                    <a:srgbClr val="F49D63"/>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14" name="Line 30">
                  <a:extLst>
                    <a:ext uri="{FF2B5EF4-FFF2-40B4-BE49-F238E27FC236}">
                      <a16:creationId xmlns:a16="http://schemas.microsoft.com/office/drawing/2014/main" id="{FD6FB846-D7E5-49A8-9F70-4BBA8A2004F2}"/>
                    </a:ext>
                  </a:extLst>
                </p:cNvPr>
                <p:cNvSpPr>
                  <a:spLocks noChangeShapeType="1"/>
                </p:cNvSpPr>
                <p:nvPr/>
              </p:nvSpPr>
              <p:spPr bwMode="auto">
                <a:xfrm flipH="1" flipV="1">
                  <a:off x="809625" y="1401763"/>
                  <a:ext cx="6350" cy="1587"/>
                </a:xfrm>
                <a:prstGeom prst="line">
                  <a:avLst/>
                </a:prstGeom>
                <a:noFill/>
                <a:ln w="9525" cap="rnd">
                  <a:solidFill>
                    <a:srgbClr val="F49D63"/>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15" name="Line 31">
                  <a:extLst>
                    <a:ext uri="{FF2B5EF4-FFF2-40B4-BE49-F238E27FC236}">
                      <a16:creationId xmlns:a16="http://schemas.microsoft.com/office/drawing/2014/main" id="{FECADA5A-7113-D20B-E811-E70AEA224FFF}"/>
                    </a:ext>
                  </a:extLst>
                </p:cNvPr>
                <p:cNvSpPr>
                  <a:spLocks noChangeShapeType="1"/>
                </p:cNvSpPr>
                <p:nvPr/>
              </p:nvSpPr>
              <p:spPr bwMode="auto">
                <a:xfrm>
                  <a:off x="741363" y="1387475"/>
                  <a:ext cx="163513" cy="79375"/>
                </a:xfrm>
                <a:prstGeom prst="line">
                  <a:avLst/>
                </a:prstGeom>
                <a:noFill/>
                <a:ln w="9525" cap="rnd">
                  <a:solidFill>
                    <a:srgbClr val="F49D63"/>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16" name="Line 32">
                  <a:extLst>
                    <a:ext uri="{FF2B5EF4-FFF2-40B4-BE49-F238E27FC236}">
                      <a16:creationId xmlns:a16="http://schemas.microsoft.com/office/drawing/2014/main" id="{DC19488F-6531-87C8-8D19-D9B65769E6A8}"/>
                    </a:ext>
                  </a:extLst>
                </p:cNvPr>
                <p:cNvSpPr>
                  <a:spLocks noChangeShapeType="1"/>
                </p:cNvSpPr>
                <p:nvPr/>
              </p:nvSpPr>
              <p:spPr bwMode="auto">
                <a:xfrm flipH="1" flipV="1">
                  <a:off x="641350" y="1673225"/>
                  <a:ext cx="161925" cy="80962"/>
                </a:xfrm>
                <a:prstGeom prst="line">
                  <a:avLst/>
                </a:prstGeom>
                <a:noFill/>
                <a:ln w="9525" cap="rnd">
                  <a:solidFill>
                    <a:srgbClr val="F49D63"/>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17" name="Freeform 33">
                  <a:extLst>
                    <a:ext uri="{FF2B5EF4-FFF2-40B4-BE49-F238E27FC236}">
                      <a16:creationId xmlns:a16="http://schemas.microsoft.com/office/drawing/2014/main" id="{83723B29-0002-F289-21EC-098AF22D5174}"/>
                    </a:ext>
                  </a:extLst>
                </p:cNvPr>
                <p:cNvSpPr>
                  <a:spLocks/>
                </p:cNvSpPr>
                <p:nvPr/>
              </p:nvSpPr>
              <p:spPr bwMode="auto">
                <a:xfrm>
                  <a:off x="679450" y="1716088"/>
                  <a:ext cx="36513" cy="38100"/>
                </a:xfrm>
                <a:custGeom>
                  <a:avLst/>
                  <a:gdLst>
                    <a:gd name="T0" fmla="*/ 18 w 20"/>
                    <a:gd name="T1" fmla="*/ 14 h 20"/>
                    <a:gd name="T2" fmla="*/ 7 w 20"/>
                    <a:gd name="T3" fmla="*/ 18 h 20"/>
                    <a:gd name="T4" fmla="*/ 2 w 20"/>
                    <a:gd name="T5" fmla="*/ 6 h 20"/>
                    <a:gd name="T6" fmla="*/ 14 w 20"/>
                    <a:gd name="T7" fmla="*/ 2 h 20"/>
                    <a:gd name="T8" fmla="*/ 18 w 20"/>
                    <a:gd name="T9" fmla="*/ 14 h 20"/>
                  </a:gdLst>
                  <a:ahLst/>
                  <a:cxnLst>
                    <a:cxn ang="0">
                      <a:pos x="T0" y="T1"/>
                    </a:cxn>
                    <a:cxn ang="0">
                      <a:pos x="T2" y="T3"/>
                    </a:cxn>
                    <a:cxn ang="0">
                      <a:pos x="T4" y="T5"/>
                    </a:cxn>
                    <a:cxn ang="0">
                      <a:pos x="T6" y="T7"/>
                    </a:cxn>
                    <a:cxn ang="0">
                      <a:pos x="T8" y="T9"/>
                    </a:cxn>
                  </a:cxnLst>
                  <a:rect l="0" t="0" r="r" b="b"/>
                  <a:pathLst>
                    <a:path w="20" h="20">
                      <a:moveTo>
                        <a:pt x="18" y="14"/>
                      </a:moveTo>
                      <a:cubicBezTo>
                        <a:pt x="16" y="18"/>
                        <a:pt x="11" y="20"/>
                        <a:pt x="7" y="18"/>
                      </a:cubicBezTo>
                      <a:cubicBezTo>
                        <a:pt x="2" y="16"/>
                        <a:pt x="0" y="11"/>
                        <a:pt x="2" y="6"/>
                      </a:cubicBezTo>
                      <a:cubicBezTo>
                        <a:pt x="4" y="2"/>
                        <a:pt x="10" y="0"/>
                        <a:pt x="14" y="2"/>
                      </a:cubicBezTo>
                      <a:cubicBezTo>
                        <a:pt x="18" y="4"/>
                        <a:pt x="20" y="9"/>
                        <a:pt x="18" y="14"/>
                      </a:cubicBezTo>
                      <a:close/>
                    </a:path>
                  </a:pathLst>
                </a:custGeom>
                <a:noFill/>
                <a:ln w="9525" cap="rnd">
                  <a:solidFill>
                    <a:srgbClr val="F49D6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18" name="Line 34">
                  <a:extLst>
                    <a:ext uri="{FF2B5EF4-FFF2-40B4-BE49-F238E27FC236}">
                      <a16:creationId xmlns:a16="http://schemas.microsoft.com/office/drawing/2014/main" id="{4A0548CD-435A-9D4E-E138-219A6DBD08BD}"/>
                    </a:ext>
                  </a:extLst>
                </p:cNvPr>
                <p:cNvSpPr>
                  <a:spLocks noChangeShapeType="1"/>
                </p:cNvSpPr>
                <p:nvPr/>
              </p:nvSpPr>
              <p:spPr bwMode="auto">
                <a:xfrm flipH="1">
                  <a:off x="665163" y="1514475"/>
                  <a:ext cx="196850" cy="106362"/>
                </a:xfrm>
                <a:prstGeom prst="line">
                  <a:avLst/>
                </a:prstGeom>
                <a:noFill/>
                <a:ln w="9525" cap="rnd">
                  <a:solidFill>
                    <a:srgbClr val="F49D63"/>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19" name="Line 35">
                  <a:extLst>
                    <a:ext uri="{FF2B5EF4-FFF2-40B4-BE49-F238E27FC236}">
                      <a16:creationId xmlns:a16="http://schemas.microsoft.com/office/drawing/2014/main" id="{3B34CC3B-9315-0FEE-42B2-5ECF67F414B4}"/>
                    </a:ext>
                  </a:extLst>
                </p:cNvPr>
                <p:cNvSpPr>
                  <a:spLocks noChangeShapeType="1"/>
                </p:cNvSpPr>
                <p:nvPr/>
              </p:nvSpPr>
              <p:spPr bwMode="auto">
                <a:xfrm flipH="1">
                  <a:off x="706438" y="1593850"/>
                  <a:ext cx="69850" cy="38100"/>
                </a:xfrm>
                <a:prstGeom prst="line">
                  <a:avLst/>
                </a:prstGeom>
                <a:noFill/>
                <a:ln w="9525" cap="rnd">
                  <a:solidFill>
                    <a:srgbClr val="F49D63"/>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20" name="Line 36">
                  <a:extLst>
                    <a:ext uri="{FF2B5EF4-FFF2-40B4-BE49-F238E27FC236}">
                      <a16:creationId xmlns:a16="http://schemas.microsoft.com/office/drawing/2014/main" id="{BD6F2057-E021-1C00-B4D0-6B1A4C732C0D}"/>
                    </a:ext>
                  </a:extLst>
                </p:cNvPr>
                <p:cNvSpPr>
                  <a:spLocks noChangeShapeType="1"/>
                </p:cNvSpPr>
                <p:nvPr/>
              </p:nvSpPr>
              <p:spPr bwMode="auto">
                <a:xfrm flipH="1">
                  <a:off x="803275" y="1568450"/>
                  <a:ext cx="22225" cy="11112"/>
                </a:xfrm>
                <a:prstGeom prst="line">
                  <a:avLst/>
                </a:prstGeom>
                <a:noFill/>
                <a:ln w="9525" cap="rnd">
                  <a:solidFill>
                    <a:srgbClr val="F49D63"/>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grpSp>
          <p:grpSp>
            <p:nvGrpSpPr>
              <p:cNvPr id="104" name="Groupe 103">
                <a:extLst>
                  <a:ext uri="{FF2B5EF4-FFF2-40B4-BE49-F238E27FC236}">
                    <a16:creationId xmlns:a16="http://schemas.microsoft.com/office/drawing/2014/main" id="{CC2B3E57-AF1B-0523-6A20-7AFCBA747DD9}"/>
                  </a:ext>
                </a:extLst>
              </p:cNvPr>
              <p:cNvGrpSpPr/>
              <p:nvPr/>
            </p:nvGrpSpPr>
            <p:grpSpPr>
              <a:xfrm>
                <a:off x="542925" y="1504950"/>
                <a:ext cx="206376" cy="244475"/>
                <a:chOff x="542925" y="1504950"/>
                <a:chExt cx="206376" cy="244475"/>
              </a:xfrm>
            </p:grpSpPr>
            <p:sp>
              <p:nvSpPr>
                <p:cNvPr id="105" name="Freeform 37">
                  <a:extLst>
                    <a:ext uri="{FF2B5EF4-FFF2-40B4-BE49-F238E27FC236}">
                      <a16:creationId xmlns:a16="http://schemas.microsoft.com/office/drawing/2014/main" id="{1ACB1402-7358-0933-352C-5E44B9DB65E7}"/>
                    </a:ext>
                  </a:extLst>
                </p:cNvPr>
                <p:cNvSpPr>
                  <a:spLocks/>
                </p:cNvSpPr>
                <p:nvPr/>
              </p:nvSpPr>
              <p:spPr bwMode="auto">
                <a:xfrm>
                  <a:off x="573088" y="1504950"/>
                  <a:ext cx="176213" cy="139700"/>
                </a:xfrm>
                <a:custGeom>
                  <a:avLst/>
                  <a:gdLst>
                    <a:gd name="T0" fmla="*/ 0 w 99"/>
                    <a:gd name="T1" fmla="*/ 75 h 75"/>
                    <a:gd name="T2" fmla="*/ 23 w 99"/>
                    <a:gd name="T3" fmla="*/ 20 h 75"/>
                    <a:gd name="T4" fmla="*/ 59 w 99"/>
                    <a:gd name="T5" fmla="*/ 0 h 75"/>
                    <a:gd name="T6" fmla="*/ 99 w 99"/>
                    <a:gd name="T7" fmla="*/ 22 h 75"/>
                    <a:gd name="T8" fmla="*/ 45 w 99"/>
                    <a:gd name="T9" fmla="*/ 29 h 75"/>
                  </a:gdLst>
                  <a:ahLst/>
                  <a:cxnLst>
                    <a:cxn ang="0">
                      <a:pos x="T0" y="T1"/>
                    </a:cxn>
                    <a:cxn ang="0">
                      <a:pos x="T2" y="T3"/>
                    </a:cxn>
                    <a:cxn ang="0">
                      <a:pos x="T4" y="T5"/>
                    </a:cxn>
                    <a:cxn ang="0">
                      <a:pos x="T6" y="T7"/>
                    </a:cxn>
                    <a:cxn ang="0">
                      <a:pos x="T8" y="T9"/>
                    </a:cxn>
                  </a:cxnLst>
                  <a:rect l="0" t="0" r="r" b="b"/>
                  <a:pathLst>
                    <a:path w="99" h="75">
                      <a:moveTo>
                        <a:pt x="0" y="75"/>
                      </a:moveTo>
                      <a:cubicBezTo>
                        <a:pt x="23" y="20"/>
                        <a:pt x="23" y="20"/>
                        <a:pt x="23" y="20"/>
                      </a:cubicBezTo>
                      <a:cubicBezTo>
                        <a:pt x="59" y="0"/>
                        <a:pt x="59" y="0"/>
                        <a:pt x="59" y="0"/>
                      </a:cubicBezTo>
                      <a:cubicBezTo>
                        <a:pt x="99" y="22"/>
                        <a:pt x="99" y="22"/>
                        <a:pt x="99" y="22"/>
                      </a:cubicBezTo>
                      <a:cubicBezTo>
                        <a:pt x="99" y="22"/>
                        <a:pt x="85" y="48"/>
                        <a:pt x="45" y="29"/>
                      </a:cubicBezTo>
                    </a:path>
                  </a:pathLst>
                </a:custGeom>
                <a:noFill/>
                <a:ln w="9525" cap="rnd">
                  <a:solidFill>
                    <a:srgbClr val="F49D6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06" name="Line 38">
                  <a:extLst>
                    <a:ext uri="{FF2B5EF4-FFF2-40B4-BE49-F238E27FC236}">
                      <a16:creationId xmlns:a16="http://schemas.microsoft.com/office/drawing/2014/main" id="{F710427A-6673-80C5-FB4A-EA6D4D2D4A95}"/>
                    </a:ext>
                  </a:extLst>
                </p:cNvPr>
                <p:cNvSpPr>
                  <a:spLocks noChangeShapeType="1"/>
                </p:cNvSpPr>
                <p:nvPr/>
              </p:nvSpPr>
              <p:spPr bwMode="auto">
                <a:xfrm flipH="1">
                  <a:off x="549275" y="1624013"/>
                  <a:ext cx="31750" cy="0"/>
                </a:xfrm>
                <a:prstGeom prst="line">
                  <a:avLst/>
                </a:prstGeom>
                <a:noFill/>
                <a:ln w="9525" cap="rnd">
                  <a:solidFill>
                    <a:srgbClr val="F49D63"/>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07" name="Line 39">
                  <a:extLst>
                    <a:ext uri="{FF2B5EF4-FFF2-40B4-BE49-F238E27FC236}">
                      <a16:creationId xmlns:a16="http://schemas.microsoft.com/office/drawing/2014/main" id="{51010350-190A-A93F-A313-8E5D1C994A5E}"/>
                    </a:ext>
                  </a:extLst>
                </p:cNvPr>
                <p:cNvSpPr>
                  <a:spLocks noChangeShapeType="1"/>
                </p:cNvSpPr>
                <p:nvPr/>
              </p:nvSpPr>
              <p:spPr bwMode="auto">
                <a:xfrm flipH="1" flipV="1">
                  <a:off x="542925" y="1747838"/>
                  <a:ext cx="82550" cy="1587"/>
                </a:xfrm>
                <a:prstGeom prst="line">
                  <a:avLst/>
                </a:prstGeom>
                <a:noFill/>
                <a:ln w="9525" cap="rnd">
                  <a:solidFill>
                    <a:srgbClr val="F49D63"/>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grpSp>
        </p:grpSp>
        <p:sp>
          <p:nvSpPr>
            <p:cNvPr id="102" name="ZoneTexte 205">
              <a:extLst>
                <a:ext uri="{FF2B5EF4-FFF2-40B4-BE49-F238E27FC236}">
                  <a16:creationId xmlns:a16="http://schemas.microsoft.com/office/drawing/2014/main" id="{705D66C0-6E17-A658-BB94-6B1BF35A6324}"/>
                </a:ext>
              </a:extLst>
            </p:cNvPr>
            <p:cNvSpPr txBox="1"/>
            <p:nvPr/>
          </p:nvSpPr>
          <p:spPr>
            <a:xfrm>
              <a:off x="1469994" y="4669738"/>
              <a:ext cx="400751" cy="164212"/>
            </a:xfrm>
            <a:prstGeom prst="rect">
              <a:avLst/>
            </a:prstGeom>
            <a:noFill/>
          </p:spPr>
          <p:txBody>
            <a:bodyPr wrap="none" lIns="0" tIns="0" rIns="0" bIns="0"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Arial"/>
                  <a:sym typeface="Arial"/>
                </a:rPr>
                <a:t>Mobile</a:t>
              </a:r>
            </a:p>
          </p:txBody>
        </p:sp>
      </p:grpSp>
      <p:grpSp>
        <p:nvGrpSpPr>
          <p:cNvPr id="82" name="Groupe 81">
            <a:extLst>
              <a:ext uri="{FF2B5EF4-FFF2-40B4-BE49-F238E27FC236}">
                <a16:creationId xmlns:a16="http://schemas.microsoft.com/office/drawing/2014/main" id="{EA127261-3323-F072-D5FE-70A4E9F6ACCE}"/>
              </a:ext>
            </a:extLst>
          </p:cNvPr>
          <p:cNvGrpSpPr/>
          <p:nvPr/>
        </p:nvGrpSpPr>
        <p:grpSpPr>
          <a:xfrm>
            <a:off x="347014" y="3979109"/>
            <a:ext cx="528329" cy="877062"/>
            <a:chOff x="572903" y="3952564"/>
            <a:chExt cx="766468" cy="877062"/>
          </a:xfrm>
        </p:grpSpPr>
        <p:grpSp>
          <p:nvGrpSpPr>
            <p:cNvPr id="83" name="Groupe 82">
              <a:extLst>
                <a:ext uri="{FF2B5EF4-FFF2-40B4-BE49-F238E27FC236}">
                  <a16:creationId xmlns:a16="http://schemas.microsoft.com/office/drawing/2014/main" id="{5C616B5A-ED06-D159-BE9B-D7B2C1363EDF}"/>
                </a:ext>
              </a:extLst>
            </p:cNvPr>
            <p:cNvGrpSpPr/>
            <p:nvPr/>
          </p:nvGrpSpPr>
          <p:grpSpPr>
            <a:xfrm>
              <a:off x="572903" y="3952564"/>
              <a:ext cx="766468" cy="559901"/>
              <a:chOff x="3206750" y="1935163"/>
              <a:chExt cx="671513" cy="490537"/>
            </a:xfrm>
          </p:grpSpPr>
          <p:sp>
            <p:nvSpPr>
              <p:cNvPr id="85" name="Freeform 5">
                <a:extLst>
                  <a:ext uri="{FF2B5EF4-FFF2-40B4-BE49-F238E27FC236}">
                    <a16:creationId xmlns:a16="http://schemas.microsoft.com/office/drawing/2014/main" id="{922CE271-DAB8-408F-26C4-DD7E461077FC}"/>
                  </a:ext>
                </a:extLst>
              </p:cNvPr>
              <p:cNvSpPr>
                <a:spLocks/>
              </p:cNvSpPr>
              <p:nvPr/>
            </p:nvSpPr>
            <p:spPr bwMode="auto">
              <a:xfrm>
                <a:off x="3313113" y="1935163"/>
                <a:ext cx="455613" cy="325437"/>
              </a:xfrm>
              <a:custGeom>
                <a:avLst/>
                <a:gdLst>
                  <a:gd name="T0" fmla="*/ 0 w 141"/>
                  <a:gd name="T1" fmla="*/ 65 h 100"/>
                  <a:gd name="T2" fmla="*/ 0 w 141"/>
                  <a:gd name="T3" fmla="*/ 9 h 100"/>
                  <a:gd name="T4" fmla="*/ 9 w 141"/>
                  <a:gd name="T5" fmla="*/ 0 h 100"/>
                  <a:gd name="T6" fmla="*/ 131 w 141"/>
                  <a:gd name="T7" fmla="*/ 0 h 100"/>
                  <a:gd name="T8" fmla="*/ 141 w 141"/>
                  <a:gd name="T9" fmla="*/ 9 h 100"/>
                  <a:gd name="T10" fmla="*/ 141 w 141"/>
                  <a:gd name="T11" fmla="*/ 100 h 100"/>
                  <a:gd name="T12" fmla="*/ 0 w 141"/>
                  <a:gd name="T13" fmla="*/ 100 h 100"/>
                  <a:gd name="T14" fmla="*/ 0 w 141"/>
                  <a:gd name="T15" fmla="*/ 73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00">
                    <a:moveTo>
                      <a:pt x="0" y="65"/>
                    </a:moveTo>
                    <a:cubicBezTo>
                      <a:pt x="0" y="9"/>
                      <a:pt x="0" y="9"/>
                      <a:pt x="0" y="9"/>
                    </a:cubicBezTo>
                    <a:cubicBezTo>
                      <a:pt x="0" y="4"/>
                      <a:pt x="4" y="0"/>
                      <a:pt x="9" y="0"/>
                    </a:cubicBezTo>
                    <a:cubicBezTo>
                      <a:pt x="131" y="0"/>
                      <a:pt x="131" y="0"/>
                      <a:pt x="131" y="0"/>
                    </a:cubicBezTo>
                    <a:cubicBezTo>
                      <a:pt x="136" y="0"/>
                      <a:pt x="141" y="4"/>
                      <a:pt x="141" y="9"/>
                    </a:cubicBezTo>
                    <a:cubicBezTo>
                      <a:pt x="141" y="100"/>
                      <a:pt x="141" y="100"/>
                      <a:pt x="141" y="100"/>
                    </a:cubicBezTo>
                    <a:cubicBezTo>
                      <a:pt x="0" y="100"/>
                      <a:pt x="0" y="100"/>
                      <a:pt x="0" y="100"/>
                    </a:cubicBezTo>
                    <a:cubicBezTo>
                      <a:pt x="0" y="73"/>
                      <a:pt x="0" y="73"/>
                      <a:pt x="0" y="73"/>
                    </a:cubicBezTo>
                  </a:path>
                </a:pathLst>
              </a:custGeom>
              <a:noFill/>
              <a:ln w="9525" cap="rnd">
                <a:solidFill>
                  <a:srgbClr val="F49D6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86" name="Freeform 6">
                <a:extLst>
                  <a:ext uri="{FF2B5EF4-FFF2-40B4-BE49-F238E27FC236}">
                    <a16:creationId xmlns:a16="http://schemas.microsoft.com/office/drawing/2014/main" id="{0408D265-1E23-A6B0-D1A8-7FA8411D1644}"/>
                  </a:ext>
                </a:extLst>
              </p:cNvPr>
              <p:cNvSpPr>
                <a:spLocks/>
              </p:cNvSpPr>
              <p:nvPr/>
            </p:nvSpPr>
            <p:spPr bwMode="auto">
              <a:xfrm>
                <a:off x="3206750" y="2260600"/>
                <a:ext cx="671513" cy="146050"/>
              </a:xfrm>
              <a:custGeom>
                <a:avLst/>
                <a:gdLst>
                  <a:gd name="T0" fmla="*/ 183 w 208"/>
                  <a:gd name="T1" fmla="*/ 11 h 45"/>
                  <a:gd name="T2" fmla="*/ 206 w 208"/>
                  <a:gd name="T3" fmla="*/ 38 h 45"/>
                  <a:gd name="T4" fmla="*/ 202 w 208"/>
                  <a:gd name="T5" fmla="*/ 45 h 45"/>
                  <a:gd name="T6" fmla="*/ 6 w 208"/>
                  <a:gd name="T7" fmla="*/ 45 h 45"/>
                  <a:gd name="T8" fmla="*/ 2 w 208"/>
                  <a:gd name="T9" fmla="*/ 38 h 45"/>
                  <a:gd name="T10" fmla="*/ 33 w 208"/>
                  <a:gd name="T11" fmla="*/ 0 h 45"/>
                  <a:gd name="T12" fmla="*/ 174 w 208"/>
                  <a:gd name="T13" fmla="*/ 0 h 45"/>
                  <a:gd name="T14" fmla="*/ 179 w 208"/>
                  <a:gd name="T15" fmla="*/ 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45">
                    <a:moveTo>
                      <a:pt x="183" y="11"/>
                    </a:moveTo>
                    <a:cubicBezTo>
                      <a:pt x="206" y="38"/>
                      <a:pt x="206" y="38"/>
                      <a:pt x="206" y="38"/>
                    </a:cubicBezTo>
                    <a:cubicBezTo>
                      <a:pt x="208" y="40"/>
                      <a:pt x="206" y="45"/>
                      <a:pt x="202" y="45"/>
                    </a:cubicBezTo>
                    <a:cubicBezTo>
                      <a:pt x="6" y="45"/>
                      <a:pt x="6" y="45"/>
                      <a:pt x="6" y="45"/>
                    </a:cubicBezTo>
                    <a:cubicBezTo>
                      <a:pt x="2" y="45"/>
                      <a:pt x="0" y="41"/>
                      <a:pt x="2" y="38"/>
                    </a:cubicBezTo>
                    <a:cubicBezTo>
                      <a:pt x="33" y="0"/>
                      <a:pt x="33" y="0"/>
                      <a:pt x="33" y="0"/>
                    </a:cubicBezTo>
                    <a:cubicBezTo>
                      <a:pt x="174" y="0"/>
                      <a:pt x="174" y="0"/>
                      <a:pt x="174" y="0"/>
                    </a:cubicBezTo>
                    <a:cubicBezTo>
                      <a:pt x="179" y="5"/>
                      <a:pt x="179" y="5"/>
                      <a:pt x="179" y="5"/>
                    </a:cubicBezTo>
                  </a:path>
                </a:pathLst>
              </a:custGeom>
              <a:noFill/>
              <a:ln w="9525" cap="rnd">
                <a:solidFill>
                  <a:srgbClr val="F49D6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87" name="Freeform 7">
                <a:extLst>
                  <a:ext uri="{FF2B5EF4-FFF2-40B4-BE49-F238E27FC236}">
                    <a16:creationId xmlns:a16="http://schemas.microsoft.com/office/drawing/2014/main" id="{7D9AAC66-57A8-D011-26EF-D43241201D20}"/>
                  </a:ext>
                </a:extLst>
              </p:cNvPr>
              <p:cNvSpPr>
                <a:spLocks/>
              </p:cNvSpPr>
              <p:nvPr/>
            </p:nvSpPr>
            <p:spPr bwMode="auto">
              <a:xfrm>
                <a:off x="3213100" y="2413000"/>
                <a:ext cx="661988" cy="12700"/>
              </a:xfrm>
              <a:custGeom>
                <a:avLst/>
                <a:gdLst>
                  <a:gd name="T0" fmla="*/ 205 w 205"/>
                  <a:gd name="T1" fmla="*/ 0 h 4"/>
                  <a:gd name="T2" fmla="*/ 200 w 205"/>
                  <a:gd name="T3" fmla="*/ 4 h 4"/>
                  <a:gd name="T4" fmla="*/ 4 w 205"/>
                  <a:gd name="T5" fmla="*/ 4 h 4"/>
                  <a:gd name="T6" fmla="*/ 0 w 205"/>
                  <a:gd name="T7" fmla="*/ 1 h 4"/>
                </a:gdLst>
                <a:ahLst/>
                <a:cxnLst>
                  <a:cxn ang="0">
                    <a:pos x="T0" y="T1"/>
                  </a:cxn>
                  <a:cxn ang="0">
                    <a:pos x="T2" y="T3"/>
                  </a:cxn>
                  <a:cxn ang="0">
                    <a:pos x="T4" y="T5"/>
                  </a:cxn>
                  <a:cxn ang="0">
                    <a:pos x="T6" y="T7"/>
                  </a:cxn>
                </a:cxnLst>
                <a:rect l="0" t="0" r="r" b="b"/>
                <a:pathLst>
                  <a:path w="205" h="4">
                    <a:moveTo>
                      <a:pt x="205" y="0"/>
                    </a:moveTo>
                    <a:cubicBezTo>
                      <a:pt x="204" y="2"/>
                      <a:pt x="203" y="4"/>
                      <a:pt x="200" y="4"/>
                    </a:cubicBezTo>
                    <a:cubicBezTo>
                      <a:pt x="4" y="4"/>
                      <a:pt x="4" y="4"/>
                      <a:pt x="4" y="4"/>
                    </a:cubicBezTo>
                    <a:cubicBezTo>
                      <a:pt x="2" y="4"/>
                      <a:pt x="0" y="3"/>
                      <a:pt x="0" y="1"/>
                    </a:cubicBezTo>
                  </a:path>
                </a:pathLst>
              </a:custGeom>
              <a:noFill/>
              <a:ln w="9525" cap="rnd">
                <a:solidFill>
                  <a:srgbClr val="F49D6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88" name="Line 8">
                <a:extLst>
                  <a:ext uri="{FF2B5EF4-FFF2-40B4-BE49-F238E27FC236}">
                    <a16:creationId xmlns:a16="http://schemas.microsoft.com/office/drawing/2014/main" id="{6AFB0A33-19EB-B5E2-8167-5553D4AFE96A}"/>
                  </a:ext>
                </a:extLst>
              </p:cNvPr>
              <p:cNvSpPr>
                <a:spLocks noChangeShapeType="1"/>
              </p:cNvSpPr>
              <p:nvPr/>
            </p:nvSpPr>
            <p:spPr bwMode="auto">
              <a:xfrm>
                <a:off x="3313113" y="2236788"/>
                <a:ext cx="427038" cy="0"/>
              </a:xfrm>
              <a:prstGeom prst="line">
                <a:avLst/>
              </a:prstGeom>
              <a:noFill/>
              <a:ln w="9525" cap="rnd">
                <a:solidFill>
                  <a:srgbClr val="F49D63"/>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89" name="Line 9">
                <a:extLst>
                  <a:ext uri="{FF2B5EF4-FFF2-40B4-BE49-F238E27FC236}">
                    <a16:creationId xmlns:a16="http://schemas.microsoft.com/office/drawing/2014/main" id="{A6687083-C25A-9437-FD7F-E9B39D5C6E6C}"/>
                  </a:ext>
                </a:extLst>
              </p:cNvPr>
              <p:cNvSpPr>
                <a:spLocks noChangeShapeType="1"/>
              </p:cNvSpPr>
              <p:nvPr/>
            </p:nvSpPr>
            <p:spPr bwMode="auto">
              <a:xfrm>
                <a:off x="3313113" y="1963738"/>
                <a:ext cx="452438" cy="0"/>
              </a:xfrm>
              <a:prstGeom prst="line">
                <a:avLst/>
              </a:prstGeom>
              <a:noFill/>
              <a:ln w="9525" cap="rnd">
                <a:solidFill>
                  <a:srgbClr val="F49D63"/>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90" name="Line 10">
                <a:extLst>
                  <a:ext uri="{FF2B5EF4-FFF2-40B4-BE49-F238E27FC236}">
                    <a16:creationId xmlns:a16="http://schemas.microsoft.com/office/drawing/2014/main" id="{D5BC1764-46AC-3674-C905-19D7AAD6FBC0}"/>
                  </a:ext>
                </a:extLst>
              </p:cNvPr>
              <p:cNvSpPr>
                <a:spLocks noChangeShapeType="1"/>
              </p:cNvSpPr>
              <p:nvPr/>
            </p:nvSpPr>
            <p:spPr bwMode="auto">
              <a:xfrm>
                <a:off x="3529013" y="1947863"/>
                <a:ext cx="6350" cy="0"/>
              </a:xfrm>
              <a:prstGeom prst="line">
                <a:avLst/>
              </a:prstGeom>
              <a:noFill/>
              <a:ln w="9525" cap="rnd">
                <a:solidFill>
                  <a:srgbClr val="F49D63"/>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91" name="Freeform 11">
                <a:extLst>
                  <a:ext uri="{FF2B5EF4-FFF2-40B4-BE49-F238E27FC236}">
                    <a16:creationId xmlns:a16="http://schemas.microsoft.com/office/drawing/2014/main" id="{128752AC-9B72-05F3-CE27-69729A2913DB}"/>
                  </a:ext>
                </a:extLst>
              </p:cNvPr>
              <p:cNvSpPr>
                <a:spLocks/>
              </p:cNvSpPr>
              <p:nvPr/>
            </p:nvSpPr>
            <p:spPr bwMode="auto">
              <a:xfrm>
                <a:off x="3294063" y="2279650"/>
                <a:ext cx="493713" cy="65087"/>
              </a:xfrm>
              <a:custGeom>
                <a:avLst/>
                <a:gdLst>
                  <a:gd name="T0" fmla="*/ 28 w 311"/>
                  <a:gd name="T1" fmla="*/ 0 h 41"/>
                  <a:gd name="T2" fmla="*/ 283 w 311"/>
                  <a:gd name="T3" fmla="*/ 0 h 41"/>
                  <a:gd name="T4" fmla="*/ 311 w 311"/>
                  <a:gd name="T5" fmla="*/ 39 h 41"/>
                  <a:gd name="T6" fmla="*/ 0 w 311"/>
                  <a:gd name="T7" fmla="*/ 41 h 41"/>
                  <a:gd name="T8" fmla="*/ 16 w 311"/>
                  <a:gd name="T9" fmla="*/ 14 h 41"/>
                </a:gdLst>
                <a:ahLst/>
                <a:cxnLst>
                  <a:cxn ang="0">
                    <a:pos x="T0" y="T1"/>
                  </a:cxn>
                  <a:cxn ang="0">
                    <a:pos x="T2" y="T3"/>
                  </a:cxn>
                  <a:cxn ang="0">
                    <a:pos x="T4" y="T5"/>
                  </a:cxn>
                  <a:cxn ang="0">
                    <a:pos x="T6" y="T7"/>
                  </a:cxn>
                  <a:cxn ang="0">
                    <a:pos x="T8" y="T9"/>
                  </a:cxn>
                </a:cxnLst>
                <a:rect l="0" t="0" r="r" b="b"/>
                <a:pathLst>
                  <a:path w="311" h="41">
                    <a:moveTo>
                      <a:pt x="28" y="0"/>
                    </a:moveTo>
                    <a:lnTo>
                      <a:pt x="283" y="0"/>
                    </a:lnTo>
                    <a:lnTo>
                      <a:pt x="311" y="39"/>
                    </a:lnTo>
                    <a:lnTo>
                      <a:pt x="0" y="41"/>
                    </a:lnTo>
                    <a:lnTo>
                      <a:pt x="16" y="14"/>
                    </a:lnTo>
                  </a:path>
                </a:pathLst>
              </a:custGeom>
              <a:noFill/>
              <a:ln w="9525" cap="rnd">
                <a:solidFill>
                  <a:srgbClr val="F49D6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92" name="Line 12">
                <a:extLst>
                  <a:ext uri="{FF2B5EF4-FFF2-40B4-BE49-F238E27FC236}">
                    <a16:creationId xmlns:a16="http://schemas.microsoft.com/office/drawing/2014/main" id="{2A492735-A97E-564B-3FB2-67ACE658335A}"/>
                  </a:ext>
                </a:extLst>
              </p:cNvPr>
              <p:cNvSpPr>
                <a:spLocks noChangeShapeType="1"/>
              </p:cNvSpPr>
              <p:nvPr/>
            </p:nvSpPr>
            <p:spPr bwMode="auto">
              <a:xfrm flipH="1">
                <a:off x="3448050" y="2344738"/>
                <a:ext cx="17463" cy="58737"/>
              </a:xfrm>
              <a:prstGeom prst="line">
                <a:avLst/>
              </a:prstGeom>
              <a:noFill/>
              <a:ln w="9525" cap="rnd">
                <a:solidFill>
                  <a:srgbClr val="F49D63"/>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93" name="Line 13">
                <a:extLst>
                  <a:ext uri="{FF2B5EF4-FFF2-40B4-BE49-F238E27FC236}">
                    <a16:creationId xmlns:a16="http://schemas.microsoft.com/office/drawing/2014/main" id="{4CE60593-3A2D-A2AB-FA50-9352AD807290}"/>
                  </a:ext>
                </a:extLst>
              </p:cNvPr>
              <p:cNvSpPr>
                <a:spLocks noChangeShapeType="1"/>
              </p:cNvSpPr>
              <p:nvPr/>
            </p:nvSpPr>
            <p:spPr bwMode="auto">
              <a:xfrm>
                <a:off x="3616325" y="2344738"/>
                <a:ext cx="19050" cy="58737"/>
              </a:xfrm>
              <a:prstGeom prst="line">
                <a:avLst/>
              </a:prstGeom>
              <a:noFill/>
              <a:ln w="9525" cap="rnd">
                <a:solidFill>
                  <a:srgbClr val="F49D63"/>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94" name="Line 14">
                <a:extLst>
                  <a:ext uri="{FF2B5EF4-FFF2-40B4-BE49-F238E27FC236}">
                    <a16:creationId xmlns:a16="http://schemas.microsoft.com/office/drawing/2014/main" id="{D046922D-F0AB-FFE9-C29B-744291C2823F}"/>
                  </a:ext>
                </a:extLst>
              </p:cNvPr>
              <p:cNvSpPr>
                <a:spLocks noChangeShapeType="1"/>
              </p:cNvSpPr>
              <p:nvPr/>
            </p:nvSpPr>
            <p:spPr bwMode="auto">
              <a:xfrm flipH="1">
                <a:off x="3519488" y="1997075"/>
                <a:ext cx="158750" cy="207962"/>
              </a:xfrm>
              <a:prstGeom prst="line">
                <a:avLst/>
              </a:prstGeom>
              <a:noFill/>
              <a:ln w="9525" cap="rnd">
                <a:solidFill>
                  <a:srgbClr val="F49D63"/>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95" name="Line 15">
                <a:extLst>
                  <a:ext uri="{FF2B5EF4-FFF2-40B4-BE49-F238E27FC236}">
                    <a16:creationId xmlns:a16="http://schemas.microsoft.com/office/drawing/2014/main" id="{CDC0CA21-199F-D093-1CBD-EC8FC3EE7BAC}"/>
                  </a:ext>
                </a:extLst>
              </p:cNvPr>
              <p:cNvSpPr>
                <a:spLocks noChangeShapeType="1"/>
              </p:cNvSpPr>
              <p:nvPr/>
            </p:nvSpPr>
            <p:spPr bwMode="auto">
              <a:xfrm flipH="1">
                <a:off x="3568700" y="2124075"/>
                <a:ext cx="53975" cy="71437"/>
              </a:xfrm>
              <a:prstGeom prst="line">
                <a:avLst/>
              </a:prstGeom>
              <a:noFill/>
              <a:ln w="9525" cap="rnd">
                <a:solidFill>
                  <a:srgbClr val="F49D63"/>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96" name="Line 16">
                <a:extLst>
                  <a:ext uri="{FF2B5EF4-FFF2-40B4-BE49-F238E27FC236}">
                    <a16:creationId xmlns:a16="http://schemas.microsoft.com/office/drawing/2014/main" id="{30E452D8-6734-73BE-0363-46086516982E}"/>
                  </a:ext>
                </a:extLst>
              </p:cNvPr>
              <p:cNvSpPr>
                <a:spLocks noChangeShapeType="1"/>
              </p:cNvSpPr>
              <p:nvPr/>
            </p:nvSpPr>
            <p:spPr bwMode="auto">
              <a:xfrm flipH="1">
                <a:off x="3646488" y="2071688"/>
                <a:ext cx="15875" cy="22225"/>
              </a:xfrm>
              <a:prstGeom prst="line">
                <a:avLst/>
              </a:prstGeom>
              <a:noFill/>
              <a:ln w="9525" cap="rnd">
                <a:solidFill>
                  <a:srgbClr val="F49D63"/>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97" name="Line 17">
                <a:extLst>
                  <a:ext uri="{FF2B5EF4-FFF2-40B4-BE49-F238E27FC236}">
                    <a16:creationId xmlns:a16="http://schemas.microsoft.com/office/drawing/2014/main" id="{4B3F7B36-6866-FBC3-200F-541A3BC83496}"/>
                  </a:ext>
                </a:extLst>
              </p:cNvPr>
              <p:cNvSpPr>
                <a:spLocks noChangeShapeType="1"/>
              </p:cNvSpPr>
              <p:nvPr/>
            </p:nvSpPr>
            <p:spPr bwMode="auto">
              <a:xfrm>
                <a:off x="3875088" y="2392363"/>
                <a:ext cx="0" cy="23812"/>
              </a:xfrm>
              <a:prstGeom prst="line">
                <a:avLst/>
              </a:prstGeom>
              <a:noFill/>
              <a:ln w="9525" cap="rnd">
                <a:solidFill>
                  <a:srgbClr val="F49D63"/>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98" name="Line 18">
                <a:extLst>
                  <a:ext uri="{FF2B5EF4-FFF2-40B4-BE49-F238E27FC236}">
                    <a16:creationId xmlns:a16="http://schemas.microsoft.com/office/drawing/2014/main" id="{4420B96A-F476-C72C-D170-211469C2863B}"/>
                  </a:ext>
                </a:extLst>
              </p:cNvPr>
              <p:cNvSpPr>
                <a:spLocks noChangeShapeType="1"/>
              </p:cNvSpPr>
              <p:nvPr/>
            </p:nvSpPr>
            <p:spPr bwMode="auto">
              <a:xfrm>
                <a:off x="3213100" y="2392363"/>
                <a:ext cx="0" cy="20637"/>
              </a:xfrm>
              <a:prstGeom prst="line">
                <a:avLst/>
              </a:prstGeom>
              <a:noFill/>
              <a:ln w="9525" cap="rnd">
                <a:solidFill>
                  <a:srgbClr val="F49D63"/>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99" name="Line 19">
                <a:extLst>
                  <a:ext uri="{FF2B5EF4-FFF2-40B4-BE49-F238E27FC236}">
                    <a16:creationId xmlns:a16="http://schemas.microsoft.com/office/drawing/2014/main" id="{2053242D-A624-60AD-4708-49BD60BD276C}"/>
                  </a:ext>
                </a:extLst>
              </p:cNvPr>
              <p:cNvSpPr>
                <a:spLocks noChangeShapeType="1"/>
              </p:cNvSpPr>
              <p:nvPr/>
            </p:nvSpPr>
            <p:spPr bwMode="auto">
              <a:xfrm flipH="1">
                <a:off x="3419475" y="2320925"/>
                <a:ext cx="352425" cy="0"/>
              </a:xfrm>
              <a:prstGeom prst="line">
                <a:avLst/>
              </a:prstGeom>
              <a:noFill/>
              <a:ln w="9525" cap="rnd">
                <a:solidFill>
                  <a:srgbClr val="F49D63"/>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00" name="Line 20">
                <a:extLst>
                  <a:ext uri="{FF2B5EF4-FFF2-40B4-BE49-F238E27FC236}">
                    <a16:creationId xmlns:a16="http://schemas.microsoft.com/office/drawing/2014/main" id="{65F23CD6-5176-E699-CBF1-424D84F9695B}"/>
                  </a:ext>
                </a:extLst>
              </p:cNvPr>
              <p:cNvSpPr>
                <a:spLocks noChangeShapeType="1"/>
              </p:cNvSpPr>
              <p:nvPr/>
            </p:nvSpPr>
            <p:spPr bwMode="auto">
              <a:xfrm>
                <a:off x="3359150" y="2301875"/>
                <a:ext cx="193675" cy="0"/>
              </a:xfrm>
              <a:prstGeom prst="line">
                <a:avLst/>
              </a:prstGeom>
              <a:noFill/>
              <a:ln w="9525" cap="rnd">
                <a:solidFill>
                  <a:srgbClr val="F49D63"/>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grpSp>
        <p:sp>
          <p:nvSpPr>
            <p:cNvPr id="84" name="ZoneTexte 223">
              <a:extLst>
                <a:ext uri="{FF2B5EF4-FFF2-40B4-BE49-F238E27FC236}">
                  <a16:creationId xmlns:a16="http://schemas.microsoft.com/office/drawing/2014/main" id="{F194E019-D267-6123-5555-51782FFDC8AB}"/>
                </a:ext>
              </a:extLst>
            </p:cNvPr>
            <p:cNvSpPr txBox="1"/>
            <p:nvPr/>
          </p:nvSpPr>
          <p:spPr>
            <a:xfrm>
              <a:off x="620135" y="4665414"/>
              <a:ext cx="641201" cy="164212"/>
            </a:xfrm>
            <a:prstGeom prst="rect">
              <a:avLst/>
            </a:prstGeom>
            <a:noFill/>
          </p:spPr>
          <p:txBody>
            <a:bodyPr wrap="none" lIns="0" tIns="0" rIns="0" bIns="0"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Arial"/>
                  <a:sym typeface="Arial"/>
                </a:rPr>
                <a:t>Ordinateur</a:t>
              </a:r>
            </a:p>
          </p:txBody>
        </p:sp>
      </p:grpSp>
      <p:grpSp>
        <p:nvGrpSpPr>
          <p:cNvPr id="122" name="Groupe 121">
            <a:extLst>
              <a:ext uri="{FF2B5EF4-FFF2-40B4-BE49-F238E27FC236}">
                <a16:creationId xmlns:a16="http://schemas.microsoft.com/office/drawing/2014/main" id="{D5BD36D2-3837-F6C6-FE1E-DD7CF35BE75D}"/>
              </a:ext>
            </a:extLst>
          </p:cNvPr>
          <p:cNvGrpSpPr/>
          <p:nvPr/>
        </p:nvGrpSpPr>
        <p:grpSpPr>
          <a:xfrm>
            <a:off x="217236" y="1601030"/>
            <a:ext cx="759883" cy="508000"/>
            <a:chOff x="1604963" y="4140200"/>
            <a:chExt cx="569913" cy="508000"/>
          </a:xfrm>
        </p:grpSpPr>
        <p:sp>
          <p:nvSpPr>
            <p:cNvPr id="124" name="Line 307">
              <a:extLst>
                <a:ext uri="{FF2B5EF4-FFF2-40B4-BE49-F238E27FC236}">
                  <a16:creationId xmlns:a16="http://schemas.microsoft.com/office/drawing/2014/main" id="{1F513CEE-DCA1-094A-F245-E8E9137A21AE}"/>
                </a:ext>
              </a:extLst>
            </p:cNvPr>
            <p:cNvSpPr>
              <a:spLocks noChangeShapeType="1"/>
            </p:cNvSpPr>
            <p:nvPr/>
          </p:nvSpPr>
          <p:spPr bwMode="auto">
            <a:xfrm flipH="1">
              <a:off x="1684338" y="4560888"/>
              <a:ext cx="296863" cy="0"/>
            </a:xfrm>
            <a:prstGeom prst="line">
              <a:avLst/>
            </a:prstGeom>
            <a:noFill/>
            <a:ln w="9525"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25" name="Line 308">
              <a:extLst>
                <a:ext uri="{FF2B5EF4-FFF2-40B4-BE49-F238E27FC236}">
                  <a16:creationId xmlns:a16="http://schemas.microsoft.com/office/drawing/2014/main" id="{43181BDD-999B-E90C-020E-408DE6F4308C}"/>
                </a:ext>
              </a:extLst>
            </p:cNvPr>
            <p:cNvSpPr>
              <a:spLocks noChangeShapeType="1"/>
            </p:cNvSpPr>
            <p:nvPr/>
          </p:nvSpPr>
          <p:spPr bwMode="auto">
            <a:xfrm flipH="1">
              <a:off x="1633538" y="4557713"/>
              <a:ext cx="19050" cy="0"/>
            </a:xfrm>
            <a:prstGeom prst="line">
              <a:avLst/>
            </a:prstGeom>
            <a:noFill/>
            <a:ln w="9525"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26" name="Freeform 309">
              <a:extLst>
                <a:ext uri="{FF2B5EF4-FFF2-40B4-BE49-F238E27FC236}">
                  <a16:creationId xmlns:a16="http://schemas.microsoft.com/office/drawing/2014/main" id="{A18A4362-92EF-CC06-6BA7-0FE3D9BFD290}"/>
                </a:ext>
              </a:extLst>
            </p:cNvPr>
            <p:cNvSpPr>
              <a:spLocks/>
            </p:cNvSpPr>
            <p:nvPr/>
          </p:nvSpPr>
          <p:spPr bwMode="auto">
            <a:xfrm>
              <a:off x="1997076" y="4225925"/>
              <a:ext cx="168275" cy="169862"/>
            </a:xfrm>
            <a:custGeom>
              <a:avLst/>
              <a:gdLst>
                <a:gd name="T0" fmla="*/ 21 w 53"/>
                <a:gd name="T1" fmla="*/ 53 h 53"/>
                <a:gd name="T2" fmla="*/ 9 w 53"/>
                <a:gd name="T3" fmla="*/ 44 h 53"/>
                <a:gd name="T4" fmla="*/ 0 w 53"/>
                <a:gd name="T5" fmla="*/ 32 h 53"/>
                <a:gd name="T6" fmla="*/ 8 w 53"/>
                <a:gd name="T7" fmla="*/ 17 h 53"/>
                <a:gd name="T8" fmla="*/ 18 w 53"/>
                <a:gd name="T9" fmla="*/ 7 h 53"/>
                <a:gd name="T10" fmla="*/ 35 w 53"/>
                <a:gd name="T11" fmla="*/ 5 h 53"/>
                <a:gd name="T12" fmla="*/ 45 w 53"/>
                <a:gd name="T13" fmla="*/ 19 h 53"/>
                <a:gd name="T14" fmla="*/ 53 w 53"/>
                <a:gd name="T15" fmla="*/ 32 h 53"/>
                <a:gd name="T16" fmla="*/ 44 w 53"/>
                <a:gd name="T17" fmla="*/ 44 h 53"/>
                <a:gd name="T18" fmla="*/ 36 w 53"/>
                <a:gd name="T19" fmla="*/ 53 h 53"/>
                <a:gd name="T20" fmla="*/ 25 w 53"/>
                <a:gd name="T21"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53">
                  <a:moveTo>
                    <a:pt x="21" y="53"/>
                  </a:moveTo>
                  <a:cubicBezTo>
                    <a:pt x="10" y="52"/>
                    <a:pt x="9" y="44"/>
                    <a:pt x="9" y="44"/>
                  </a:cubicBezTo>
                  <a:cubicBezTo>
                    <a:pt x="9" y="44"/>
                    <a:pt x="0" y="40"/>
                    <a:pt x="0" y="32"/>
                  </a:cubicBezTo>
                  <a:cubicBezTo>
                    <a:pt x="1" y="24"/>
                    <a:pt x="7" y="23"/>
                    <a:pt x="8" y="17"/>
                  </a:cubicBezTo>
                  <a:cubicBezTo>
                    <a:pt x="9" y="10"/>
                    <a:pt x="13" y="7"/>
                    <a:pt x="18" y="7"/>
                  </a:cubicBezTo>
                  <a:cubicBezTo>
                    <a:pt x="18" y="7"/>
                    <a:pt x="25" y="0"/>
                    <a:pt x="35" y="5"/>
                  </a:cubicBezTo>
                  <a:cubicBezTo>
                    <a:pt x="46" y="9"/>
                    <a:pt x="45" y="19"/>
                    <a:pt x="45" y="19"/>
                  </a:cubicBezTo>
                  <a:cubicBezTo>
                    <a:pt x="45" y="19"/>
                    <a:pt x="53" y="23"/>
                    <a:pt x="53" y="32"/>
                  </a:cubicBezTo>
                  <a:cubicBezTo>
                    <a:pt x="53" y="42"/>
                    <a:pt x="44" y="44"/>
                    <a:pt x="44" y="44"/>
                  </a:cubicBezTo>
                  <a:cubicBezTo>
                    <a:pt x="44" y="44"/>
                    <a:pt x="43" y="52"/>
                    <a:pt x="36" y="53"/>
                  </a:cubicBezTo>
                  <a:cubicBezTo>
                    <a:pt x="25" y="53"/>
                    <a:pt x="25" y="53"/>
                    <a:pt x="25" y="53"/>
                  </a:cubicBezTo>
                </a:path>
              </a:pathLst>
            </a:custGeom>
            <a:noFill/>
            <a:ln w="9525"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27" name="Freeform 310">
              <a:extLst>
                <a:ext uri="{FF2B5EF4-FFF2-40B4-BE49-F238E27FC236}">
                  <a16:creationId xmlns:a16="http://schemas.microsoft.com/office/drawing/2014/main" id="{8DF2920D-E6EE-54F2-B2CC-A63273AA9884}"/>
                </a:ext>
              </a:extLst>
            </p:cNvPr>
            <p:cNvSpPr>
              <a:spLocks/>
            </p:cNvSpPr>
            <p:nvPr/>
          </p:nvSpPr>
          <p:spPr bwMode="auto">
            <a:xfrm>
              <a:off x="2111376" y="4418013"/>
              <a:ext cx="63500" cy="98425"/>
            </a:xfrm>
            <a:custGeom>
              <a:avLst/>
              <a:gdLst>
                <a:gd name="T0" fmla="*/ 0 w 20"/>
                <a:gd name="T1" fmla="*/ 0 h 31"/>
                <a:gd name="T2" fmla="*/ 20 w 20"/>
                <a:gd name="T3" fmla="*/ 15 h 31"/>
                <a:gd name="T4" fmla="*/ 20 w 20"/>
                <a:gd name="T5" fmla="*/ 31 h 31"/>
              </a:gdLst>
              <a:ahLst/>
              <a:cxnLst>
                <a:cxn ang="0">
                  <a:pos x="T0" y="T1"/>
                </a:cxn>
                <a:cxn ang="0">
                  <a:pos x="T2" y="T3"/>
                </a:cxn>
                <a:cxn ang="0">
                  <a:pos x="T4" y="T5"/>
                </a:cxn>
              </a:cxnLst>
              <a:rect l="0" t="0" r="r" b="b"/>
              <a:pathLst>
                <a:path w="20" h="31">
                  <a:moveTo>
                    <a:pt x="0" y="0"/>
                  </a:moveTo>
                  <a:cubicBezTo>
                    <a:pt x="0" y="0"/>
                    <a:pt x="20" y="0"/>
                    <a:pt x="20" y="15"/>
                  </a:cubicBezTo>
                  <a:cubicBezTo>
                    <a:pt x="20" y="20"/>
                    <a:pt x="20" y="24"/>
                    <a:pt x="20" y="31"/>
                  </a:cubicBezTo>
                </a:path>
              </a:pathLst>
            </a:custGeom>
            <a:noFill/>
            <a:ln w="9525"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28" name="Freeform 314">
              <a:extLst>
                <a:ext uri="{FF2B5EF4-FFF2-40B4-BE49-F238E27FC236}">
                  <a16:creationId xmlns:a16="http://schemas.microsoft.com/office/drawing/2014/main" id="{E0BE001C-81F6-8FA2-42A3-1822A14B5459}"/>
                </a:ext>
              </a:extLst>
            </p:cNvPr>
            <p:cNvSpPr>
              <a:spLocks/>
            </p:cNvSpPr>
            <p:nvPr/>
          </p:nvSpPr>
          <p:spPr bwMode="auto">
            <a:xfrm>
              <a:off x="1974851" y="4395788"/>
              <a:ext cx="88900" cy="217487"/>
            </a:xfrm>
            <a:custGeom>
              <a:avLst/>
              <a:gdLst>
                <a:gd name="T0" fmla="*/ 28 w 28"/>
                <a:gd name="T1" fmla="*/ 0 h 68"/>
                <a:gd name="T2" fmla="*/ 22 w 28"/>
                <a:gd name="T3" fmla="*/ 7 h 68"/>
                <a:gd name="T4" fmla="*/ 3 w 28"/>
                <a:gd name="T5" fmla="*/ 22 h 68"/>
                <a:gd name="T6" fmla="*/ 10 w 28"/>
                <a:gd name="T7" fmla="*/ 68 h 68"/>
              </a:gdLst>
              <a:ahLst/>
              <a:cxnLst>
                <a:cxn ang="0">
                  <a:pos x="T0" y="T1"/>
                </a:cxn>
                <a:cxn ang="0">
                  <a:pos x="T2" y="T3"/>
                </a:cxn>
                <a:cxn ang="0">
                  <a:pos x="T4" y="T5"/>
                </a:cxn>
                <a:cxn ang="0">
                  <a:pos x="T6" y="T7"/>
                </a:cxn>
              </a:cxnLst>
              <a:rect l="0" t="0" r="r" b="b"/>
              <a:pathLst>
                <a:path w="28" h="68">
                  <a:moveTo>
                    <a:pt x="28" y="0"/>
                  </a:moveTo>
                  <a:cubicBezTo>
                    <a:pt x="28" y="3"/>
                    <a:pt x="27" y="7"/>
                    <a:pt x="22" y="7"/>
                  </a:cubicBezTo>
                  <a:cubicBezTo>
                    <a:pt x="14" y="7"/>
                    <a:pt x="3" y="9"/>
                    <a:pt x="3" y="22"/>
                  </a:cubicBezTo>
                  <a:cubicBezTo>
                    <a:pt x="3" y="36"/>
                    <a:pt x="0" y="66"/>
                    <a:pt x="10" y="68"/>
                  </a:cubicBezTo>
                </a:path>
              </a:pathLst>
            </a:custGeom>
            <a:noFill/>
            <a:ln w="9525"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29" name="Freeform 315">
              <a:extLst>
                <a:ext uri="{FF2B5EF4-FFF2-40B4-BE49-F238E27FC236}">
                  <a16:creationId xmlns:a16="http://schemas.microsoft.com/office/drawing/2014/main" id="{2725E71E-14A6-B44B-9FB0-7B3B49FD4BC5}"/>
                </a:ext>
              </a:extLst>
            </p:cNvPr>
            <p:cNvSpPr>
              <a:spLocks/>
            </p:cNvSpPr>
            <p:nvPr/>
          </p:nvSpPr>
          <p:spPr bwMode="auto">
            <a:xfrm>
              <a:off x="1804988" y="4471988"/>
              <a:ext cx="96838" cy="69850"/>
            </a:xfrm>
            <a:custGeom>
              <a:avLst/>
              <a:gdLst>
                <a:gd name="T0" fmla="*/ 61 w 61"/>
                <a:gd name="T1" fmla="*/ 44 h 44"/>
                <a:gd name="T2" fmla="*/ 61 w 61"/>
                <a:gd name="T3" fmla="*/ 0 h 44"/>
                <a:gd name="T4" fmla="*/ 0 w 61"/>
                <a:gd name="T5" fmla="*/ 0 h 44"/>
                <a:gd name="T6" fmla="*/ 0 w 61"/>
                <a:gd name="T7" fmla="*/ 36 h 44"/>
              </a:gdLst>
              <a:ahLst/>
              <a:cxnLst>
                <a:cxn ang="0">
                  <a:pos x="T0" y="T1"/>
                </a:cxn>
                <a:cxn ang="0">
                  <a:pos x="T2" y="T3"/>
                </a:cxn>
                <a:cxn ang="0">
                  <a:pos x="T4" y="T5"/>
                </a:cxn>
                <a:cxn ang="0">
                  <a:pos x="T6" y="T7"/>
                </a:cxn>
              </a:cxnLst>
              <a:rect l="0" t="0" r="r" b="b"/>
              <a:pathLst>
                <a:path w="61" h="44">
                  <a:moveTo>
                    <a:pt x="61" y="44"/>
                  </a:moveTo>
                  <a:lnTo>
                    <a:pt x="61" y="0"/>
                  </a:lnTo>
                  <a:lnTo>
                    <a:pt x="0" y="0"/>
                  </a:lnTo>
                  <a:lnTo>
                    <a:pt x="0" y="36"/>
                  </a:lnTo>
                </a:path>
              </a:pathLst>
            </a:custGeom>
            <a:noFill/>
            <a:ln w="9525"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30" name="Freeform 319">
              <a:extLst>
                <a:ext uri="{FF2B5EF4-FFF2-40B4-BE49-F238E27FC236}">
                  <a16:creationId xmlns:a16="http://schemas.microsoft.com/office/drawing/2014/main" id="{6EA3381C-30E7-9323-EAEB-68F9E971680B}"/>
                </a:ext>
              </a:extLst>
            </p:cNvPr>
            <p:cNvSpPr>
              <a:spLocks/>
            </p:cNvSpPr>
            <p:nvPr/>
          </p:nvSpPr>
          <p:spPr bwMode="auto">
            <a:xfrm>
              <a:off x="1811338" y="4316413"/>
              <a:ext cx="36513" cy="25400"/>
            </a:xfrm>
            <a:custGeom>
              <a:avLst/>
              <a:gdLst>
                <a:gd name="T0" fmla="*/ 9 w 11"/>
                <a:gd name="T1" fmla="*/ 8 h 8"/>
                <a:gd name="T2" fmla="*/ 2 w 11"/>
                <a:gd name="T3" fmla="*/ 8 h 8"/>
                <a:gd name="T4" fmla="*/ 0 w 11"/>
                <a:gd name="T5" fmla="*/ 7 h 8"/>
                <a:gd name="T6" fmla="*/ 0 w 11"/>
                <a:gd name="T7" fmla="*/ 2 h 8"/>
                <a:gd name="T8" fmla="*/ 2 w 11"/>
                <a:gd name="T9" fmla="*/ 0 h 8"/>
                <a:gd name="T10" fmla="*/ 9 w 11"/>
                <a:gd name="T11" fmla="*/ 0 h 8"/>
                <a:gd name="T12" fmla="*/ 11 w 11"/>
                <a:gd name="T13" fmla="*/ 2 h 8"/>
                <a:gd name="T14" fmla="*/ 11 w 11"/>
                <a:gd name="T15" fmla="*/ 7 h 8"/>
                <a:gd name="T16" fmla="*/ 9 w 11"/>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8">
                  <a:moveTo>
                    <a:pt x="9" y="8"/>
                  </a:moveTo>
                  <a:cubicBezTo>
                    <a:pt x="2" y="8"/>
                    <a:pt x="2" y="8"/>
                    <a:pt x="2" y="8"/>
                  </a:cubicBezTo>
                  <a:cubicBezTo>
                    <a:pt x="1" y="8"/>
                    <a:pt x="0" y="7"/>
                    <a:pt x="0" y="7"/>
                  </a:cubicBezTo>
                  <a:cubicBezTo>
                    <a:pt x="0" y="2"/>
                    <a:pt x="0" y="2"/>
                    <a:pt x="0" y="2"/>
                  </a:cubicBezTo>
                  <a:cubicBezTo>
                    <a:pt x="0" y="1"/>
                    <a:pt x="1" y="0"/>
                    <a:pt x="2" y="0"/>
                  </a:cubicBezTo>
                  <a:cubicBezTo>
                    <a:pt x="9" y="0"/>
                    <a:pt x="9" y="0"/>
                    <a:pt x="9" y="0"/>
                  </a:cubicBezTo>
                  <a:cubicBezTo>
                    <a:pt x="10" y="0"/>
                    <a:pt x="11" y="1"/>
                    <a:pt x="11" y="2"/>
                  </a:cubicBezTo>
                  <a:cubicBezTo>
                    <a:pt x="11" y="7"/>
                    <a:pt x="11" y="7"/>
                    <a:pt x="11" y="7"/>
                  </a:cubicBezTo>
                  <a:cubicBezTo>
                    <a:pt x="11" y="7"/>
                    <a:pt x="10" y="8"/>
                    <a:pt x="9" y="8"/>
                  </a:cubicBezTo>
                  <a:close/>
                </a:path>
              </a:pathLst>
            </a:custGeom>
            <a:noFill/>
            <a:ln w="9525"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31" name="Freeform 320">
              <a:extLst>
                <a:ext uri="{FF2B5EF4-FFF2-40B4-BE49-F238E27FC236}">
                  <a16:creationId xmlns:a16="http://schemas.microsoft.com/office/drawing/2014/main" id="{95BBFDDB-B74A-22EF-466E-53C67913924F}"/>
                </a:ext>
              </a:extLst>
            </p:cNvPr>
            <p:cNvSpPr>
              <a:spLocks/>
            </p:cNvSpPr>
            <p:nvPr/>
          </p:nvSpPr>
          <p:spPr bwMode="auto">
            <a:xfrm>
              <a:off x="1863726" y="4316413"/>
              <a:ext cx="31750" cy="25400"/>
            </a:xfrm>
            <a:custGeom>
              <a:avLst/>
              <a:gdLst>
                <a:gd name="T0" fmla="*/ 9 w 10"/>
                <a:gd name="T1" fmla="*/ 8 h 8"/>
                <a:gd name="T2" fmla="*/ 1 w 10"/>
                <a:gd name="T3" fmla="*/ 8 h 8"/>
                <a:gd name="T4" fmla="*/ 0 w 10"/>
                <a:gd name="T5" fmla="*/ 6 h 8"/>
                <a:gd name="T6" fmla="*/ 0 w 10"/>
                <a:gd name="T7" fmla="*/ 2 h 8"/>
                <a:gd name="T8" fmla="*/ 1 w 10"/>
                <a:gd name="T9" fmla="*/ 0 h 8"/>
                <a:gd name="T10" fmla="*/ 9 w 10"/>
                <a:gd name="T11" fmla="*/ 0 h 8"/>
                <a:gd name="T12" fmla="*/ 10 w 10"/>
                <a:gd name="T13" fmla="*/ 2 h 8"/>
                <a:gd name="T14" fmla="*/ 10 w 10"/>
                <a:gd name="T15" fmla="*/ 6 h 8"/>
                <a:gd name="T16" fmla="*/ 9 w 10"/>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8">
                  <a:moveTo>
                    <a:pt x="9" y="8"/>
                  </a:moveTo>
                  <a:cubicBezTo>
                    <a:pt x="1" y="8"/>
                    <a:pt x="1" y="8"/>
                    <a:pt x="1" y="8"/>
                  </a:cubicBezTo>
                  <a:cubicBezTo>
                    <a:pt x="0" y="8"/>
                    <a:pt x="0" y="7"/>
                    <a:pt x="0" y="6"/>
                  </a:cubicBezTo>
                  <a:cubicBezTo>
                    <a:pt x="0" y="2"/>
                    <a:pt x="0" y="2"/>
                    <a:pt x="0" y="2"/>
                  </a:cubicBezTo>
                  <a:cubicBezTo>
                    <a:pt x="0" y="1"/>
                    <a:pt x="0" y="0"/>
                    <a:pt x="1" y="0"/>
                  </a:cubicBezTo>
                  <a:cubicBezTo>
                    <a:pt x="9" y="0"/>
                    <a:pt x="9" y="0"/>
                    <a:pt x="9" y="0"/>
                  </a:cubicBezTo>
                  <a:cubicBezTo>
                    <a:pt x="9" y="0"/>
                    <a:pt x="10" y="1"/>
                    <a:pt x="10" y="2"/>
                  </a:cubicBezTo>
                  <a:cubicBezTo>
                    <a:pt x="10" y="6"/>
                    <a:pt x="10" y="6"/>
                    <a:pt x="10" y="6"/>
                  </a:cubicBezTo>
                  <a:cubicBezTo>
                    <a:pt x="10" y="7"/>
                    <a:pt x="9" y="8"/>
                    <a:pt x="9" y="8"/>
                  </a:cubicBezTo>
                  <a:close/>
                </a:path>
              </a:pathLst>
            </a:custGeom>
            <a:noFill/>
            <a:ln w="9525"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32" name="Freeform 321">
              <a:extLst>
                <a:ext uri="{FF2B5EF4-FFF2-40B4-BE49-F238E27FC236}">
                  <a16:creationId xmlns:a16="http://schemas.microsoft.com/office/drawing/2014/main" id="{4480C216-83E1-6EE2-BC5F-307F40CB87F3}"/>
                </a:ext>
              </a:extLst>
            </p:cNvPr>
            <p:cNvSpPr>
              <a:spLocks/>
            </p:cNvSpPr>
            <p:nvPr/>
          </p:nvSpPr>
          <p:spPr bwMode="auto">
            <a:xfrm>
              <a:off x="1847851" y="4319588"/>
              <a:ext cx="15875" cy="3175"/>
            </a:xfrm>
            <a:custGeom>
              <a:avLst/>
              <a:gdLst>
                <a:gd name="T0" fmla="*/ 0 w 5"/>
                <a:gd name="T1" fmla="*/ 1 h 1"/>
                <a:gd name="T2" fmla="*/ 5 w 5"/>
                <a:gd name="T3" fmla="*/ 1 h 1"/>
              </a:gdLst>
              <a:ahLst/>
              <a:cxnLst>
                <a:cxn ang="0">
                  <a:pos x="T0" y="T1"/>
                </a:cxn>
                <a:cxn ang="0">
                  <a:pos x="T2" y="T3"/>
                </a:cxn>
              </a:cxnLst>
              <a:rect l="0" t="0" r="r" b="b"/>
              <a:pathLst>
                <a:path w="5" h="1">
                  <a:moveTo>
                    <a:pt x="0" y="1"/>
                  </a:moveTo>
                  <a:cubicBezTo>
                    <a:pt x="0" y="1"/>
                    <a:pt x="2" y="0"/>
                    <a:pt x="5" y="1"/>
                  </a:cubicBezTo>
                </a:path>
              </a:pathLst>
            </a:custGeom>
            <a:noFill/>
            <a:ln w="9525"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33" name="Freeform 322">
              <a:extLst>
                <a:ext uri="{FF2B5EF4-FFF2-40B4-BE49-F238E27FC236}">
                  <a16:creationId xmlns:a16="http://schemas.microsoft.com/office/drawing/2014/main" id="{FE9D38C2-8076-986E-D4F4-356770CDD9DA}"/>
                </a:ext>
              </a:extLst>
            </p:cNvPr>
            <p:cNvSpPr>
              <a:spLocks/>
            </p:cNvSpPr>
            <p:nvPr/>
          </p:nvSpPr>
          <p:spPr bwMode="auto">
            <a:xfrm>
              <a:off x="1847851" y="4357688"/>
              <a:ext cx="15875" cy="6350"/>
            </a:xfrm>
            <a:custGeom>
              <a:avLst/>
              <a:gdLst>
                <a:gd name="T0" fmla="*/ 0 w 5"/>
                <a:gd name="T1" fmla="*/ 0 h 2"/>
                <a:gd name="T2" fmla="*/ 2 w 5"/>
                <a:gd name="T3" fmla="*/ 2 h 2"/>
                <a:gd name="T4" fmla="*/ 5 w 5"/>
                <a:gd name="T5" fmla="*/ 0 h 2"/>
              </a:gdLst>
              <a:ahLst/>
              <a:cxnLst>
                <a:cxn ang="0">
                  <a:pos x="T0" y="T1"/>
                </a:cxn>
                <a:cxn ang="0">
                  <a:pos x="T2" y="T3"/>
                </a:cxn>
                <a:cxn ang="0">
                  <a:pos x="T4" y="T5"/>
                </a:cxn>
              </a:cxnLst>
              <a:rect l="0" t="0" r="r" b="b"/>
              <a:pathLst>
                <a:path w="5" h="2">
                  <a:moveTo>
                    <a:pt x="0" y="0"/>
                  </a:moveTo>
                  <a:cubicBezTo>
                    <a:pt x="0" y="1"/>
                    <a:pt x="1" y="2"/>
                    <a:pt x="2" y="2"/>
                  </a:cubicBezTo>
                  <a:cubicBezTo>
                    <a:pt x="3" y="2"/>
                    <a:pt x="4" y="1"/>
                    <a:pt x="5" y="0"/>
                  </a:cubicBezTo>
                </a:path>
              </a:pathLst>
            </a:custGeom>
            <a:noFill/>
            <a:ln w="9525"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34" name="Freeform 323">
              <a:extLst>
                <a:ext uri="{FF2B5EF4-FFF2-40B4-BE49-F238E27FC236}">
                  <a16:creationId xmlns:a16="http://schemas.microsoft.com/office/drawing/2014/main" id="{A87243CC-45C6-858A-5E67-11D046CCF383}"/>
                </a:ext>
              </a:extLst>
            </p:cNvPr>
            <p:cNvSpPr>
              <a:spLocks/>
            </p:cNvSpPr>
            <p:nvPr/>
          </p:nvSpPr>
          <p:spPr bwMode="auto">
            <a:xfrm>
              <a:off x="1801813" y="4332288"/>
              <a:ext cx="103188" cy="57150"/>
            </a:xfrm>
            <a:custGeom>
              <a:avLst/>
              <a:gdLst>
                <a:gd name="T0" fmla="*/ 0 w 32"/>
                <a:gd name="T1" fmla="*/ 0 h 18"/>
                <a:gd name="T2" fmla="*/ 16 w 32"/>
                <a:gd name="T3" fmla="*/ 18 h 18"/>
                <a:gd name="T4" fmla="*/ 32 w 32"/>
                <a:gd name="T5" fmla="*/ 0 h 18"/>
              </a:gdLst>
              <a:ahLst/>
              <a:cxnLst>
                <a:cxn ang="0">
                  <a:pos x="T0" y="T1"/>
                </a:cxn>
                <a:cxn ang="0">
                  <a:pos x="T2" y="T3"/>
                </a:cxn>
                <a:cxn ang="0">
                  <a:pos x="T4" y="T5"/>
                </a:cxn>
              </a:cxnLst>
              <a:rect l="0" t="0" r="r" b="b"/>
              <a:pathLst>
                <a:path w="32" h="18">
                  <a:moveTo>
                    <a:pt x="0" y="0"/>
                  </a:moveTo>
                  <a:cubicBezTo>
                    <a:pt x="0" y="10"/>
                    <a:pt x="7" y="18"/>
                    <a:pt x="16" y="18"/>
                  </a:cubicBezTo>
                  <a:cubicBezTo>
                    <a:pt x="25" y="18"/>
                    <a:pt x="32" y="10"/>
                    <a:pt x="32" y="0"/>
                  </a:cubicBezTo>
                </a:path>
              </a:pathLst>
            </a:custGeom>
            <a:noFill/>
            <a:ln w="9525"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35" name="Freeform 324">
              <a:extLst>
                <a:ext uri="{FF2B5EF4-FFF2-40B4-BE49-F238E27FC236}">
                  <a16:creationId xmlns:a16="http://schemas.microsoft.com/office/drawing/2014/main" id="{ED4A35DD-1E0E-9B9C-561A-71E344B7AFF6}"/>
                </a:ext>
              </a:extLst>
            </p:cNvPr>
            <p:cNvSpPr>
              <a:spLocks/>
            </p:cNvSpPr>
            <p:nvPr/>
          </p:nvSpPr>
          <p:spPr bwMode="auto">
            <a:xfrm>
              <a:off x="1801813" y="4270375"/>
              <a:ext cx="103188" cy="52387"/>
            </a:xfrm>
            <a:custGeom>
              <a:avLst/>
              <a:gdLst>
                <a:gd name="T0" fmla="*/ 0 w 32"/>
                <a:gd name="T1" fmla="*/ 16 h 16"/>
                <a:gd name="T2" fmla="*/ 9 w 32"/>
                <a:gd name="T3" fmla="*/ 0 h 16"/>
                <a:gd name="T4" fmla="*/ 24 w 32"/>
                <a:gd name="T5" fmla="*/ 0 h 16"/>
                <a:gd name="T6" fmla="*/ 32 w 32"/>
                <a:gd name="T7" fmla="*/ 15 h 16"/>
              </a:gdLst>
              <a:ahLst/>
              <a:cxnLst>
                <a:cxn ang="0">
                  <a:pos x="T0" y="T1"/>
                </a:cxn>
                <a:cxn ang="0">
                  <a:pos x="T2" y="T3"/>
                </a:cxn>
                <a:cxn ang="0">
                  <a:pos x="T4" y="T5"/>
                </a:cxn>
                <a:cxn ang="0">
                  <a:pos x="T6" y="T7"/>
                </a:cxn>
              </a:cxnLst>
              <a:rect l="0" t="0" r="r" b="b"/>
              <a:pathLst>
                <a:path w="32" h="16">
                  <a:moveTo>
                    <a:pt x="0" y="16"/>
                  </a:moveTo>
                  <a:cubicBezTo>
                    <a:pt x="0" y="1"/>
                    <a:pt x="9" y="0"/>
                    <a:pt x="9" y="0"/>
                  </a:cubicBezTo>
                  <a:cubicBezTo>
                    <a:pt x="9" y="0"/>
                    <a:pt x="15" y="9"/>
                    <a:pt x="24" y="0"/>
                  </a:cubicBezTo>
                  <a:cubicBezTo>
                    <a:pt x="32" y="2"/>
                    <a:pt x="32" y="15"/>
                    <a:pt x="32" y="15"/>
                  </a:cubicBezTo>
                </a:path>
              </a:pathLst>
            </a:custGeom>
            <a:noFill/>
            <a:ln w="9525"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36" name="Freeform 325">
              <a:extLst>
                <a:ext uri="{FF2B5EF4-FFF2-40B4-BE49-F238E27FC236}">
                  <a16:creationId xmlns:a16="http://schemas.microsoft.com/office/drawing/2014/main" id="{707542CB-DF4E-D22B-1DE1-C7D1FB79A86E}"/>
                </a:ext>
              </a:extLst>
            </p:cNvPr>
            <p:cNvSpPr>
              <a:spLocks/>
            </p:cNvSpPr>
            <p:nvPr/>
          </p:nvSpPr>
          <p:spPr bwMode="auto">
            <a:xfrm>
              <a:off x="1785938" y="4222750"/>
              <a:ext cx="134938" cy="100012"/>
            </a:xfrm>
            <a:custGeom>
              <a:avLst/>
              <a:gdLst>
                <a:gd name="T0" fmla="*/ 39 w 42"/>
                <a:gd name="T1" fmla="*/ 30 h 31"/>
                <a:gd name="T2" fmla="*/ 37 w 42"/>
                <a:gd name="T3" fmla="*/ 14 h 31"/>
                <a:gd name="T4" fmla="*/ 31 w 42"/>
                <a:gd name="T5" fmla="*/ 8 h 31"/>
                <a:gd name="T6" fmla="*/ 31 w 42"/>
                <a:gd name="T7" fmla="*/ 4 h 31"/>
                <a:gd name="T8" fmla="*/ 15 w 42"/>
                <a:gd name="T9" fmla="*/ 5 h 31"/>
                <a:gd name="T10" fmla="*/ 10 w 42"/>
                <a:gd name="T11" fmla="*/ 9 h 31"/>
                <a:gd name="T12" fmla="*/ 2 w 42"/>
                <a:gd name="T13" fmla="*/ 13 h 31"/>
                <a:gd name="T14" fmla="*/ 4 w 42"/>
                <a:gd name="T15" fmla="*/ 15 h 31"/>
                <a:gd name="T16" fmla="*/ 4 w 42"/>
                <a:gd name="T17"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31">
                  <a:moveTo>
                    <a:pt x="39" y="30"/>
                  </a:moveTo>
                  <a:cubicBezTo>
                    <a:pt x="39" y="30"/>
                    <a:pt x="42" y="18"/>
                    <a:pt x="37" y="14"/>
                  </a:cubicBezTo>
                  <a:cubicBezTo>
                    <a:pt x="37" y="14"/>
                    <a:pt x="39" y="8"/>
                    <a:pt x="31" y="8"/>
                  </a:cubicBezTo>
                  <a:cubicBezTo>
                    <a:pt x="31" y="8"/>
                    <a:pt x="30" y="6"/>
                    <a:pt x="31" y="4"/>
                  </a:cubicBezTo>
                  <a:cubicBezTo>
                    <a:pt x="31" y="4"/>
                    <a:pt x="21" y="0"/>
                    <a:pt x="15" y="5"/>
                  </a:cubicBezTo>
                  <a:cubicBezTo>
                    <a:pt x="15" y="5"/>
                    <a:pt x="10" y="4"/>
                    <a:pt x="10" y="9"/>
                  </a:cubicBezTo>
                  <a:cubicBezTo>
                    <a:pt x="10" y="9"/>
                    <a:pt x="4" y="8"/>
                    <a:pt x="2" y="13"/>
                  </a:cubicBezTo>
                  <a:cubicBezTo>
                    <a:pt x="2" y="13"/>
                    <a:pt x="4" y="13"/>
                    <a:pt x="4" y="15"/>
                  </a:cubicBezTo>
                  <a:cubicBezTo>
                    <a:pt x="4" y="15"/>
                    <a:pt x="0" y="23"/>
                    <a:pt x="4" y="31"/>
                  </a:cubicBezTo>
                </a:path>
              </a:pathLst>
            </a:custGeom>
            <a:noFill/>
            <a:ln w="9525"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37" name="Freeform 326">
              <a:extLst>
                <a:ext uri="{FF2B5EF4-FFF2-40B4-BE49-F238E27FC236}">
                  <a16:creationId xmlns:a16="http://schemas.microsoft.com/office/drawing/2014/main" id="{405F5E3E-DA9D-D5B1-8FCA-1E87FDD3E8F4}"/>
                </a:ext>
              </a:extLst>
            </p:cNvPr>
            <p:cNvSpPr>
              <a:spLocks/>
            </p:cNvSpPr>
            <p:nvPr/>
          </p:nvSpPr>
          <p:spPr bwMode="auto">
            <a:xfrm>
              <a:off x="1914526" y="4484688"/>
              <a:ext cx="0" cy="73025"/>
            </a:xfrm>
            <a:custGeom>
              <a:avLst/>
              <a:gdLst>
                <a:gd name="T0" fmla="*/ 23 h 23"/>
                <a:gd name="T1" fmla="*/ 0 h 23"/>
              </a:gdLst>
              <a:ahLst/>
              <a:cxnLst>
                <a:cxn ang="0">
                  <a:pos x="0" y="T0"/>
                </a:cxn>
                <a:cxn ang="0">
                  <a:pos x="0" y="T1"/>
                </a:cxn>
              </a:cxnLst>
              <a:rect l="0" t="0" r="r" b="b"/>
              <a:pathLst>
                <a:path h="23">
                  <a:moveTo>
                    <a:pt x="0" y="23"/>
                  </a:moveTo>
                  <a:cubicBezTo>
                    <a:pt x="0" y="13"/>
                    <a:pt x="0" y="9"/>
                    <a:pt x="0" y="0"/>
                  </a:cubicBezTo>
                </a:path>
              </a:pathLst>
            </a:custGeom>
            <a:noFill/>
            <a:ln w="9525"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38" name="Line 329">
              <a:extLst>
                <a:ext uri="{FF2B5EF4-FFF2-40B4-BE49-F238E27FC236}">
                  <a16:creationId xmlns:a16="http://schemas.microsoft.com/office/drawing/2014/main" id="{33C8959A-CB77-6853-82ED-E8B861EAD644}"/>
                </a:ext>
              </a:extLst>
            </p:cNvPr>
            <p:cNvSpPr>
              <a:spLocks noChangeShapeType="1"/>
            </p:cNvSpPr>
            <p:nvPr/>
          </p:nvSpPr>
          <p:spPr bwMode="auto">
            <a:xfrm>
              <a:off x="1789113" y="4471988"/>
              <a:ext cx="3175" cy="60325"/>
            </a:xfrm>
            <a:prstGeom prst="line">
              <a:avLst/>
            </a:prstGeom>
            <a:noFill/>
            <a:ln w="9525"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39" name="Line 330">
              <a:extLst>
                <a:ext uri="{FF2B5EF4-FFF2-40B4-BE49-F238E27FC236}">
                  <a16:creationId xmlns:a16="http://schemas.microsoft.com/office/drawing/2014/main" id="{71546091-4046-1CC4-97DB-FCCA8BBE6065}"/>
                </a:ext>
              </a:extLst>
            </p:cNvPr>
            <p:cNvSpPr>
              <a:spLocks noChangeShapeType="1"/>
            </p:cNvSpPr>
            <p:nvPr/>
          </p:nvSpPr>
          <p:spPr bwMode="auto">
            <a:xfrm>
              <a:off x="1895476" y="4398963"/>
              <a:ext cx="0" cy="0"/>
            </a:xfrm>
            <a:prstGeom prst="line">
              <a:avLst/>
            </a:prstGeom>
            <a:noFill/>
            <a:ln w="9525"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40" name="Freeform 333">
              <a:extLst>
                <a:ext uri="{FF2B5EF4-FFF2-40B4-BE49-F238E27FC236}">
                  <a16:creationId xmlns:a16="http://schemas.microsoft.com/office/drawing/2014/main" id="{97A46D9B-6DDE-2413-B02F-388833E7873F}"/>
                </a:ext>
              </a:extLst>
            </p:cNvPr>
            <p:cNvSpPr>
              <a:spLocks/>
            </p:cNvSpPr>
            <p:nvPr/>
          </p:nvSpPr>
          <p:spPr bwMode="auto">
            <a:xfrm>
              <a:off x="1841501" y="4424363"/>
              <a:ext cx="25400" cy="28575"/>
            </a:xfrm>
            <a:custGeom>
              <a:avLst/>
              <a:gdLst>
                <a:gd name="T0" fmla="*/ 16 w 16"/>
                <a:gd name="T1" fmla="*/ 18 h 18"/>
                <a:gd name="T2" fmla="*/ 10 w 16"/>
                <a:gd name="T3" fmla="*/ 0 h 18"/>
                <a:gd name="T4" fmla="*/ 0 w 16"/>
                <a:gd name="T5" fmla="*/ 14 h 18"/>
              </a:gdLst>
              <a:ahLst/>
              <a:cxnLst>
                <a:cxn ang="0">
                  <a:pos x="T0" y="T1"/>
                </a:cxn>
                <a:cxn ang="0">
                  <a:pos x="T2" y="T3"/>
                </a:cxn>
                <a:cxn ang="0">
                  <a:pos x="T4" y="T5"/>
                </a:cxn>
              </a:cxnLst>
              <a:rect l="0" t="0" r="r" b="b"/>
              <a:pathLst>
                <a:path w="16" h="18">
                  <a:moveTo>
                    <a:pt x="16" y="18"/>
                  </a:moveTo>
                  <a:lnTo>
                    <a:pt x="10" y="0"/>
                  </a:lnTo>
                  <a:lnTo>
                    <a:pt x="0" y="14"/>
                  </a:lnTo>
                </a:path>
              </a:pathLst>
            </a:custGeom>
            <a:noFill/>
            <a:ln w="9525"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41" name="Freeform 334">
              <a:extLst>
                <a:ext uri="{FF2B5EF4-FFF2-40B4-BE49-F238E27FC236}">
                  <a16:creationId xmlns:a16="http://schemas.microsoft.com/office/drawing/2014/main" id="{3B4B51F9-2197-746E-F39F-8FDDBA858C66}"/>
                </a:ext>
              </a:extLst>
            </p:cNvPr>
            <p:cNvSpPr>
              <a:spLocks/>
            </p:cNvSpPr>
            <p:nvPr/>
          </p:nvSpPr>
          <p:spPr bwMode="auto">
            <a:xfrm>
              <a:off x="1844676" y="4405313"/>
              <a:ext cx="22225" cy="19050"/>
            </a:xfrm>
            <a:custGeom>
              <a:avLst/>
              <a:gdLst>
                <a:gd name="T0" fmla="*/ 8 w 14"/>
                <a:gd name="T1" fmla="*/ 12 h 12"/>
                <a:gd name="T2" fmla="*/ 14 w 14"/>
                <a:gd name="T3" fmla="*/ 0 h 12"/>
                <a:gd name="T4" fmla="*/ 0 w 14"/>
                <a:gd name="T5" fmla="*/ 0 h 12"/>
                <a:gd name="T6" fmla="*/ 8 w 14"/>
                <a:gd name="T7" fmla="*/ 12 h 12"/>
              </a:gdLst>
              <a:ahLst/>
              <a:cxnLst>
                <a:cxn ang="0">
                  <a:pos x="T0" y="T1"/>
                </a:cxn>
                <a:cxn ang="0">
                  <a:pos x="T2" y="T3"/>
                </a:cxn>
                <a:cxn ang="0">
                  <a:pos x="T4" y="T5"/>
                </a:cxn>
                <a:cxn ang="0">
                  <a:pos x="T6" y="T7"/>
                </a:cxn>
              </a:cxnLst>
              <a:rect l="0" t="0" r="r" b="b"/>
              <a:pathLst>
                <a:path w="14" h="12">
                  <a:moveTo>
                    <a:pt x="8" y="12"/>
                  </a:moveTo>
                  <a:lnTo>
                    <a:pt x="14" y="0"/>
                  </a:lnTo>
                  <a:lnTo>
                    <a:pt x="0" y="0"/>
                  </a:lnTo>
                  <a:lnTo>
                    <a:pt x="8" y="12"/>
                  </a:lnTo>
                  <a:close/>
                </a:path>
              </a:pathLst>
            </a:custGeom>
            <a:noFill/>
            <a:ln w="9525"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42" name="Line 335">
              <a:extLst>
                <a:ext uri="{FF2B5EF4-FFF2-40B4-BE49-F238E27FC236}">
                  <a16:creationId xmlns:a16="http://schemas.microsoft.com/office/drawing/2014/main" id="{D7A38DEE-B1CC-B28F-A929-287432FF0818}"/>
                </a:ext>
              </a:extLst>
            </p:cNvPr>
            <p:cNvSpPr>
              <a:spLocks noChangeShapeType="1"/>
            </p:cNvSpPr>
            <p:nvPr/>
          </p:nvSpPr>
          <p:spPr bwMode="auto">
            <a:xfrm flipV="1">
              <a:off x="1882776" y="4383088"/>
              <a:ext cx="0" cy="15875"/>
            </a:xfrm>
            <a:prstGeom prst="line">
              <a:avLst/>
            </a:prstGeom>
            <a:noFill/>
            <a:ln w="9525"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43" name="Freeform 336">
              <a:extLst>
                <a:ext uri="{FF2B5EF4-FFF2-40B4-BE49-F238E27FC236}">
                  <a16:creationId xmlns:a16="http://schemas.microsoft.com/office/drawing/2014/main" id="{6203350A-F82A-2AD1-CDB9-B3596CD7C11E}"/>
                </a:ext>
              </a:extLst>
            </p:cNvPr>
            <p:cNvSpPr>
              <a:spLocks/>
            </p:cNvSpPr>
            <p:nvPr/>
          </p:nvSpPr>
          <p:spPr bwMode="auto">
            <a:xfrm>
              <a:off x="1863726" y="4386263"/>
              <a:ext cx="88900" cy="88900"/>
            </a:xfrm>
            <a:custGeom>
              <a:avLst/>
              <a:gdLst>
                <a:gd name="T0" fmla="*/ 0 w 28"/>
                <a:gd name="T1" fmla="*/ 28 h 28"/>
                <a:gd name="T2" fmla="*/ 6 w 28"/>
                <a:gd name="T3" fmla="*/ 4 h 28"/>
                <a:gd name="T4" fmla="*/ 28 w 28"/>
                <a:gd name="T5" fmla="*/ 24 h 28"/>
              </a:gdLst>
              <a:ahLst/>
              <a:cxnLst>
                <a:cxn ang="0">
                  <a:pos x="T0" y="T1"/>
                </a:cxn>
                <a:cxn ang="0">
                  <a:pos x="T2" y="T3"/>
                </a:cxn>
                <a:cxn ang="0">
                  <a:pos x="T4" y="T5"/>
                </a:cxn>
              </a:cxnLst>
              <a:rect l="0" t="0" r="r" b="b"/>
              <a:pathLst>
                <a:path w="28" h="28">
                  <a:moveTo>
                    <a:pt x="0" y="28"/>
                  </a:moveTo>
                  <a:cubicBezTo>
                    <a:pt x="6" y="4"/>
                    <a:pt x="6" y="4"/>
                    <a:pt x="6" y="4"/>
                  </a:cubicBezTo>
                  <a:cubicBezTo>
                    <a:pt x="6" y="4"/>
                    <a:pt x="28" y="0"/>
                    <a:pt x="28" y="24"/>
                  </a:cubicBezTo>
                </a:path>
              </a:pathLst>
            </a:custGeom>
            <a:noFill/>
            <a:ln w="9525"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44" name="Freeform 337">
              <a:extLst>
                <a:ext uri="{FF2B5EF4-FFF2-40B4-BE49-F238E27FC236}">
                  <a16:creationId xmlns:a16="http://schemas.microsoft.com/office/drawing/2014/main" id="{4291C9FE-4951-5F25-3946-23CE0D598782}"/>
                </a:ext>
              </a:extLst>
            </p:cNvPr>
            <p:cNvSpPr>
              <a:spLocks/>
            </p:cNvSpPr>
            <p:nvPr/>
          </p:nvSpPr>
          <p:spPr bwMode="auto">
            <a:xfrm>
              <a:off x="1952626" y="4462463"/>
              <a:ext cx="0" cy="95250"/>
            </a:xfrm>
            <a:custGeom>
              <a:avLst/>
              <a:gdLst>
                <a:gd name="T0" fmla="*/ 0 h 30"/>
                <a:gd name="T1" fmla="*/ 30 h 30"/>
              </a:gdLst>
              <a:ahLst/>
              <a:cxnLst>
                <a:cxn ang="0">
                  <a:pos x="0" y="T0"/>
                </a:cxn>
                <a:cxn ang="0">
                  <a:pos x="0" y="T1"/>
                </a:cxn>
              </a:cxnLst>
              <a:rect l="0" t="0" r="r" b="b"/>
              <a:pathLst>
                <a:path h="30">
                  <a:moveTo>
                    <a:pt x="0" y="0"/>
                  </a:moveTo>
                  <a:cubicBezTo>
                    <a:pt x="0" y="4"/>
                    <a:pt x="0" y="24"/>
                    <a:pt x="0" y="30"/>
                  </a:cubicBezTo>
                </a:path>
              </a:pathLst>
            </a:custGeom>
            <a:noFill/>
            <a:ln w="9525"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45" name="Freeform 338">
              <a:extLst>
                <a:ext uri="{FF2B5EF4-FFF2-40B4-BE49-F238E27FC236}">
                  <a16:creationId xmlns:a16="http://schemas.microsoft.com/office/drawing/2014/main" id="{A338C994-18A0-2FAC-8A50-DE7335A59B3F}"/>
                </a:ext>
              </a:extLst>
            </p:cNvPr>
            <p:cNvSpPr>
              <a:spLocks/>
            </p:cNvSpPr>
            <p:nvPr/>
          </p:nvSpPr>
          <p:spPr bwMode="auto">
            <a:xfrm>
              <a:off x="1754188" y="4383088"/>
              <a:ext cx="90488" cy="88900"/>
            </a:xfrm>
            <a:custGeom>
              <a:avLst/>
              <a:gdLst>
                <a:gd name="T0" fmla="*/ 28 w 28"/>
                <a:gd name="T1" fmla="*/ 28 h 28"/>
                <a:gd name="T2" fmla="*/ 22 w 28"/>
                <a:gd name="T3" fmla="*/ 5 h 28"/>
                <a:gd name="T4" fmla="*/ 0 w 28"/>
                <a:gd name="T5" fmla="*/ 24 h 28"/>
              </a:gdLst>
              <a:ahLst/>
              <a:cxnLst>
                <a:cxn ang="0">
                  <a:pos x="T0" y="T1"/>
                </a:cxn>
                <a:cxn ang="0">
                  <a:pos x="T2" y="T3"/>
                </a:cxn>
                <a:cxn ang="0">
                  <a:pos x="T4" y="T5"/>
                </a:cxn>
              </a:cxnLst>
              <a:rect l="0" t="0" r="r" b="b"/>
              <a:pathLst>
                <a:path w="28" h="28">
                  <a:moveTo>
                    <a:pt x="28" y="28"/>
                  </a:moveTo>
                  <a:cubicBezTo>
                    <a:pt x="22" y="5"/>
                    <a:pt x="22" y="5"/>
                    <a:pt x="22" y="5"/>
                  </a:cubicBezTo>
                  <a:cubicBezTo>
                    <a:pt x="22" y="5"/>
                    <a:pt x="0" y="0"/>
                    <a:pt x="0" y="24"/>
                  </a:cubicBezTo>
                </a:path>
              </a:pathLst>
            </a:custGeom>
            <a:noFill/>
            <a:ln w="9525"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46" name="Freeform 339">
              <a:extLst>
                <a:ext uri="{FF2B5EF4-FFF2-40B4-BE49-F238E27FC236}">
                  <a16:creationId xmlns:a16="http://schemas.microsoft.com/office/drawing/2014/main" id="{EDD18C23-EC30-0B0B-A4AA-BB41EE8EF6B6}"/>
                </a:ext>
              </a:extLst>
            </p:cNvPr>
            <p:cNvSpPr>
              <a:spLocks/>
            </p:cNvSpPr>
            <p:nvPr/>
          </p:nvSpPr>
          <p:spPr bwMode="auto">
            <a:xfrm>
              <a:off x="1754188" y="4459288"/>
              <a:ext cx="0" cy="95250"/>
            </a:xfrm>
            <a:custGeom>
              <a:avLst/>
              <a:gdLst>
                <a:gd name="T0" fmla="*/ 0 h 30"/>
                <a:gd name="T1" fmla="*/ 30 h 30"/>
              </a:gdLst>
              <a:ahLst/>
              <a:cxnLst>
                <a:cxn ang="0">
                  <a:pos x="0" y="T0"/>
                </a:cxn>
                <a:cxn ang="0">
                  <a:pos x="0" y="T1"/>
                </a:cxn>
              </a:cxnLst>
              <a:rect l="0" t="0" r="r" b="b"/>
              <a:pathLst>
                <a:path h="30">
                  <a:moveTo>
                    <a:pt x="0" y="0"/>
                  </a:moveTo>
                  <a:cubicBezTo>
                    <a:pt x="0" y="5"/>
                    <a:pt x="0" y="25"/>
                    <a:pt x="0" y="30"/>
                  </a:cubicBezTo>
                </a:path>
              </a:pathLst>
            </a:custGeom>
            <a:noFill/>
            <a:ln w="9525"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47" name="Freeform 340">
              <a:extLst>
                <a:ext uri="{FF2B5EF4-FFF2-40B4-BE49-F238E27FC236}">
                  <a16:creationId xmlns:a16="http://schemas.microsoft.com/office/drawing/2014/main" id="{96E93C6D-AE16-D5E1-28DC-D94303249F92}"/>
                </a:ext>
              </a:extLst>
            </p:cNvPr>
            <p:cNvSpPr>
              <a:spLocks/>
            </p:cNvSpPr>
            <p:nvPr/>
          </p:nvSpPr>
          <p:spPr bwMode="auto">
            <a:xfrm>
              <a:off x="1633538" y="4140200"/>
              <a:ext cx="149225" cy="107950"/>
            </a:xfrm>
            <a:custGeom>
              <a:avLst/>
              <a:gdLst>
                <a:gd name="T0" fmla="*/ 0 w 47"/>
                <a:gd name="T1" fmla="*/ 5 h 34"/>
                <a:gd name="T2" fmla="*/ 19 w 47"/>
                <a:gd name="T3" fmla="*/ 0 h 34"/>
                <a:gd name="T4" fmla="*/ 47 w 47"/>
                <a:gd name="T5" fmla="*/ 19 h 34"/>
                <a:gd name="T6" fmla="*/ 36 w 47"/>
                <a:gd name="T7" fmla="*/ 34 h 34"/>
              </a:gdLst>
              <a:ahLst/>
              <a:cxnLst>
                <a:cxn ang="0">
                  <a:pos x="T0" y="T1"/>
                </a:cxn>
                <a:cxn ang="0">
                  <a:pos x="T2" y="T3"/>
                </a:cxn>
                <a:cxn ang="0">
                  <a:pos x="T4" y="T5"/>
                </a:cxn>
                <a:cxn ang="0">
                  <a:pos x="T6" y="T7"/>
                </a:cxn>
              </a:cxnLst>
              <a:rect l="0" t="0" r="r" b="b"/>
              <a:pathLst>
                <a:path w="47" h="34">
                  <a:moveTo>
                    <a:pt x="0" y="5"/>
                  </a:moveTo>
                  <a:cubicBezTo>
                    <a:pt x="5" y="2"/>
                    <a:pt x="11" y="0"/>
                    <a:pt x="19" y="0"/>
                  </a:cubicBezTo>
                  <a:cubicBezTo>
                    <a:pt x="34" y="0"/>
                    <a:pt x="47" y="8"/>
                    <a:pt x="47" y="19"/>
                  </a:cubicBezTo>
                  <a:cubicBezTo>
                    <a:pt x="47" y="25"/>
                    <a:pt x="43" y="31"/>
                    <a:pt x="36" y="34"/>
                  </a:cubicBezTo>
                </a:path>
              </a:pathLst>
            </a:custGeom>
            <a:noFill/>
            <a:ln w="9525"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48" name="Freeform 341">
              <a:extLst>
                <a:ext uri="{FF2B5EF4-FFF2-40B4-BE49-F238E27FC236}">
                  <a16:creationId xmlns:a16="http://schemas.microsoft.com/office/drawing/2014/main" id="{9A17BAD4-68D9-8049-8A5D-9ED017A2C573}"/>
                </a:ext>
              </a:extLst>
            </p:cNvPr>
            <p:cNvSpPr>
              <a:spLocks/>
            </p:cNvSpPr>
            <p:nvPr/>
          </p:nvSpPr>
          <p:spPr bwMode="auto">
            <a:xfrm>
              <a:off x="1604963" y="4171950"/>
              <a:ext cx="111125" cy="88900"/>
            </a:xfrm>
            <a:custGeom>
              <a:avLst/>
              <a:gdLst>
                <a:gd name="T0" fmla="*/ 35 w 35"/>
                <a:gd name="T1" fmla="*/ 28 h 28"/>
                <a:gd name="T2" fmla="*/ 28 w 35"/>
                <a:gd name="T3" fmla="*/ 28 h 28"/>
                <a:gd name="T4" fmla="*/ 0 w 35"/>
                <a:gd name="T5" fmla="*/ 9 h 28"/>
                <a:gd name="T6" fmla="*/ 3 w 35"/>
                <a:gd name="T7" fmla="*/ 0 h 28"/>
              </a:gdLst>
              <a:ahLst/>
              <a:cxnLst>
                <a:cxn ang="0">
                  <a:pos x="T0" y="T1"/>
                </a:cxn>
                <a:cxn ang="0">
                  <a:pos x="T2" y="T3"/>
                </a:cxn>
                <a:cxn ang="0">
                  <a:pos x="T4" y="T5"/>
                </a:cxn>
                <a:cxn ang="0">
                  <a:pos x="T6" y="T7"/>
                </a:cxn>
              </a:cxnLst>
              <a:rect l="0" t="0" r="r" b="b"/>
              <a:pathLst>
                <a:path w="35" h="28">
                  <a:moveTo>
                    <a:pt x="35" y="28"/>
                  </a:moveTo>
                  <a:cubicBezTo>
                    <a:pt x="32" y="28"/>
                    <a:pt x="30" y="28"/>
                    <a:pt x="28" y="28"/>
                  </a:cubicBezTo>
                  <a:cubicBezTo>
                    <a:pt x="12" y="28"/>
                    <a:pt x="0" y="20"/>
                    <a:pt x="0" y="9"/>
                  </a:cubicBezTo>
                  <a:cubicBezTo>
                    <a:pt x="0" y="6"/>
                    <a:pt x="1" y="2"/>
                    <a:pt x="3" y="0"/>
                  </a:cubicBezTo>
                </a:path>
              </a:pathLst>
            </a:custGeom>
            <a:noFill/>
            <a:ln w="9525"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49" name="Freeform 342">
              <a:extLst>
                <a:ext uri="{FF2B5EF4-FFF2-40B4-BE49-F238E27FC236}">
                  <a16:creationId xmlns:a16="http://schemas.microsoft.com/office/drawing/2014/main" id="{F3C0F1C9-1630-5B07-E1A5-BAC9D790667E}"/>
                </a:ext>
              </a:extLst>
            </p:cNvPr>
            <p:cNvSpPr>
              <a:spLocks/>
            </p:cNvSpPr>
            <p:nvPr/>
          </p:nvSpPr>
          <p:spPr bwMode="auto">
            <a:xfrm>
              <a:off x="1716088" y="4248150"/>
              <a:ext cx="44450" cy="28575"/>
            </a:xfrm>
            <a:custGeom>
              <a:avLst/>
              <a:gdLst>
                <a:gd name="T0" fmla="*/ 20 w 28"/>
                <a:gd name="T1" fmla="*/ 0 h 18"/>
                <a:gd name="T2" fmla="*/ 28 w 28"/>
                <a:gd name="T3" fmla="*/ 18 h 18"/>
                <a:gd name="T4" fmla="*/ 0 w 28"/>
                <a:gd name="T5" fmla="*/ 8 h 18"/>
              </a:gdLst>
              <a:ahLst/>
              <a:cxnLst>
                <a:cxn ang="0">
                  <a:pos x="T0" y="T1"/>
                </a:cxn>
                <a:cxn ang="0">
                  <a:pos x="T2" y="T3"/>
                </a:cxn>
                <a:cxn ang="0">
                  <a:pos x="T4" y="T5"/>
                </a:cxn>
              </a:cxnLst>
              <a:rect l="0" t="0" r="r" b="b"/>
              <a:pathLst>
                <a:path w="28" h="18">
                  <a:moveTo>
                    <a:pt x="20" y="0"/>
                  </a:moveTo>
                  <a:lnTo>
                    <a:pt x="28" y="18"/>
                  </a:lnTo>
                  <a:lnTo>
                    <a:pt x="0" y="8"/>
                  </a:lnTo>
                </a:path>
              </a:pathLst>
            </a:custGeom>
            <a:noFill/>
            <a:ln w="9525"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50" name="Freeform 343">
              <a:extLst>
                <a:ext uri="{FF2B5EF4-FFF2-40B4-BE49-F238E27FC236}">
                  <a16:creationId xmlns:a16="http://schemas.microsoft.com/office/drawing/2014/main" id="{1D652A22-AE96-E19E-613C-AF6273369A61}"/>
                </a:ext>
              </a:extLst>
            </p:cNvPr>
            <p:cNvSpPr>
              <a:spLocks/>
            </p:cNvSpPr>
            <p:nvPr/>
          </p:nvSpPr>
          <p:spPr bwMode="auto">
            <a:xfrm>
              <a:off x="1649413" y="4175125"/>
              <a:ext cx="88900" cy="53975"/>
            </a:xfrm>
            <a:custGeom>
              <a:avLst/>
              <a:gdLst>
                <a:gd name="T0" fmla="*/ 0 w 56"/>
                <a:gd name="T1" fmla="*/ 14 h 34"/>
                <a:gd name="T2" fmla="*/ 20 w 56"/>
                <a:gd name="T3" fmla="*/ 34 h 34"/>
                <a:gd name="T4" fmla="*/ 56 w 56"/>
                <a:gd name="T5" fmla="*/ 0 h 34"/>
              </a:gdLst>
              <a:ahLst/>
              <a:cxnLst>
                <a:cxn ang="0">
                  <a:pos x="T0" y="T1"/>
                </a:cxn>
                <a:cxn ang="0">
                  <a:pos x="T2" y="T3"/>
                </a:cxn>
                <a:cxn ang="0">
                  <a:pos x="T4" y="T5"/>
                </a:cxn>
              </a:cxnLst>
              <a:rect l="0" t="0" r="r" b="b"/>
              <a:pathLst>
                <a:path w="56" h="34">
                  <a:moveTo>
                    <a:pt x="0" y="14"/>
                  </a:moveTo>
                  <a:lnTo>
                    <a:pt x="20" y="34"/>
                  </a:lnTo>
                  <a:lnTo>
                    <a:pt x="56" y="0"/>
                  </a:lnTo>
                </a:path>
              </a:pathLst>
            </a:custGeom>
            <a:noFill/>
            <a:ln w="9525"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51" name="Freeform 344">
              <a:extLst>
                <a:ext uri="{FF2B5EF4-FFF2-40B4-BE49-F238E27FC236}">
                  <a16:creationId xmlns:a16="http://schemas.microsoft.com/office/drawing/2014/main" id="{142DAA0B-5382-1DFD-84BA-9D4F7919351B}"/>
                </a:ext>
              </a:extLst>
            </p:cNvPr>
            <p:cNvSpPr>
              <a:spLocks/>
            </p:cNvSpPr>
            <p:nvPr/>
          </p:nvSpPr>
          <p:spPr bwMode="auto">
            <a:xfrm>
              <a:off x="1779588" y="4529138"/>
              <a:ext cx="52388" cy="25400"/>
            </a:xfrm>
            <a:custGeom>
              <a:avLst/>
              <a:gdLst>
                <a:gd name="T0" fmla="*/ 0 w 16"/>
                <a:gd name="T1" fmla="*/ 8 h 8"/>
                <a:gd name="T2" fmla="*/ 8 w 16"/>
                <a:gd name="T3" fmla="*/ 0 h 8"/>
                <a:gd name="T4" fmla="*/ 16 w 16"/>
                <a:gd name="T5" fmla="*/ 8 h 8"/>
              </a:gdLst>
              <a:ahLst/>
              <a:cxnLst>
                <a:cxn ang="0">
                  <a:pos x="T0" y="T1"/>
                </a:cxn>
                <a:cxn ang="0">
                  <a:pos x="T2" y="T3"/>
                </a:cxn>
                <a:cxn ang="0">
                  <a:pos x="T4" y="T5"/>
                </a:cxn>
              </a:cxnLst>
              <a:rect l="0" t="0" r="r" b="b"/>
              <a:pathLst>
                <a:path w="16" h="8">
                  <a:moveTo>
                    <a:pt x="0" y="8"/>
                  </a:moveTo>
                  <a:cubicBezTo>
                    <a:pt x="0" y="4"/>
                    <a:pt x="4" y="0"/>
                    <a:pt x="8" y="0"/>
                  </a:cubicBezTo>
                  <a:cubicBezTo>
                    <a:pt x="13" y="0"/>
                    <a:pt x="16" y="4"/>
                    <a:pt x="16" y="8"/>
                  </a:cubicBezTo>
                </a:path>
              </a:pathLst>
            </a:custGeom>
            <a:noFill/>
            <a:ln w="9525"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152" name="Freeform 345">
              <a:extLst>
                <a:ext uri="{FF2B5EF4-FFF2-40B4-BE49-F238E27FC236}">
                  <a16:creationId xmlns:a16="http://schemas.microsoft.com/office/drawing/2014/main" id="{43548EC7-FD5D-62C3-8E65-78FA76CD4FE6}"/>
                </a:ext>
              </a:extLst>
            </p:cNvPr>
            <p:cNvSpPr>
              <a:spLocks/>
            </p:cNvSpPr>
            <p:nvPr/>
          </p:nvSpPr>
          <p:spPr bwMode="auto">
            <a:xfrm>
              <a:off x="2006601" y="4465638"/>
              <a:ext cx="152400" cy="182562"/>
            </a:xfrm>
            <a:custGeom>
              <a:avLst/>
              <a:gdLst>
                <a:gd name="T0" fmla="*/ 0 w 48"/>
                <a:gd name="T1" fmla="*/ 53 h 57"/>
                <a:gd name="T2" fmla="*/ 0 w 48"/>
                <a:gd name="T3" fmla="*/ 4 h 57"/>
                <a:gd name="T4" fmla="*/ 4 w 48"/>
                <a:gd name="T5" fmla="*/ 0 h 57"/>
                <a:gd name="T6" fmla="*/ 44 w 48"/>
                <a:gd name="T7" fmla="*/ 0 h 57"/>
                <a:gd name="T8" fmla="*/ 48 w 48"/>
                <a:gd name="T9" fmla="*/ 4 h 57"/>
                <a:gd name="T10" fmla="*/ 48 w 48"/>
                <a:gd name="T11" fmla="*/ 53 h 57"/>
                <a:gd name="T12" fmla="*/ 44 w 48"/>
                <a:gd name="T13" fmla="*/ 57 h 57"/>
                <a:gd name="T14" fmla="*/ 29 w 48"/>
                <a:gd name="T15" fmla="*/ 57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57">
                  <a:moveTo>
                    <a:pt x="0" y="53"/>
                  </a:moveTo>
                  <a:cubicBezTo>
                    <a:pt x="0" y="4"/>
                    <a:pt x="0" y="4"/>
                    <a:pt x="0" y="4"/>
                  </a:cubicBezTo>
                  <a:cubicBezTo>
                    <a:pt x="0" y="2"/>
                    <a:pt x="2" y="0"/>
                    <a:pt x="4" y="0"/>
                  </a:cubicBezTo>
                  <a:cubicBezTo>
                    <a:pt x="44" y="0"/>
                    <a:pt x="44" y="0"/>
                    <a:pt x="44" y="0"/>
                  </a:cubicBezTo>
                  <a:cubicBezTo>
                    <a:pt x="46" y="0"/>
                    <a:pt x="48" y="2"/>
                    <a:pt x="48" y="4"/>
                  </a:cubicBezTo>
                  <a:cubicBezTo>
                    <a:pt x="48" y="53"/>
                    <a:pt x="48" y="53"/>
                    <a:pt x="48" y="53"/>
                  </a:cubicBezTo>
                  <a:cubicBezTo>
                    <a:pt x="48" y="56"/>
                    <a:pt x="46" y="57"/>
                    <a:pt x="44" y="57"/>
                  </a:cubicBezTo>
                  <a:cubicBezTo>
                    <a:pt x="29" y="57"/>
                    <a:pt x="29" y="57"/>
                    <a:pt x="29" y="57"/>
                  </a:cubicBezTo>
                </a:path>
              </a:pathLst>
            </a:custGeom>
            <a:noFill/>
            <a:ln w="9525"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grpSp>
      <p:sp>
        <p:nvSpPr>
          <p:cNvPr id="123" name="ZoneTexte 302">
            <a:extLst>
              <a:ext uri="{FF2B5EF4-FFF2-40B4-BE49-F238E27FC236}">
                <a16:creationId xmlns:a16="http://schemas.microsoft.com/office/drawing/2014/main" id="{9CE81C35-F9E1-11A5-BA7B-F66E11255597}"/>
              </a:ext>
            </a:extLst>
          </p:cNvPr>
          <p:cNvSpPr txBox="1"/>
          <p:nvPr/>
        </p:nvSpPr>
        <p:spPr>
          <a:xfrm>
            <a:off x="1835169" y="1548585"/>
            <a:ext cx="4260831" cy="1960024"/>
          </a:xfrm>
          <a:prstGeom prst="rect">
            <a:avLst/>
          </a:prstGeom>
          <a:no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867" b="1" i="0" u="none" strike="noStrike" kern="0" cap="none" spc="0" normalizeH="0" baseline="0" noProof="0" dirty="0">
                <a:ln>
                  <a:noFill/>
                </a:ln>
                <a:solidFill>
                  <a:srgbClr val="C30F0F"/>
                </a:solidFill>
                <a:effectLst/>
                <a:uLnTx/>
                <a:uFillTx/>
                <a:latin typeface="Arial" panose="020B0604020202020204"/>
                <a:ea typeface="+mn-ea"/>
                <a:cs typeface="Arial"/>
                <a:sym typeface="Arial"/>
              </a:rPr>
              <a:t>En Agence PRO &amp; BDR</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467" b="0" i="1" u="none" strike="noStrike" kern="0" cap="none" spc="0" normalizeH="0" baseline="0" noProof="0" dirty="0">
                <a:ln>
                  <a:noFill/>
                </a:ln>
                <a:solidFill>
                  <a:srgbClr val="000000"/>
                </a:solidFill>
                <a:effectLst/>
                <a:uLnTx/>
                <a:uFillTx/>
                <a:latin typeface="Arial" panose="020B0604020202020204"/>
                <a:ea typeface="+mn-ea"/>
                <a:cs typeface="Arial"/>
                <a:sym typeface="Arial"/>
              </a:rPr>
              <a:t>Le client signe les contrats avec son conseiller en face à face.</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467" b="0" i="1" u="none" strike="noStrike" kern="0" cap="none" spc="0" normalizeH="0" baseline="0" noProof="0" dirty="0">
                <a:ln>
                  <a:noFill/>
                </a:ln>
                <a:solidFill>
                  <a:srgbClr val="000000"/>
                </a:solidFill>
                <a:effectLst/>
                <a:uLnTx/>
                <a:uFillTx/>
                <a:latin typeface="Arial" panose="020B0604020202020204"/>
                <a:ea typeface="+mn-ea"/>
                <a:cs typeface="Arial"/>
                <a:sym typeface="Arial"/>
              </a:rPr>
              <a:t>Coté Pro : Le conseiller saisie une </a:t>
            </a:r>
            <a:r>
              <a:rPr kumimoji="0" lang="fr-FR" sz="1467" b="0" i="1" u="none" strike="noStrike" kern="0" cap="none" spc="0" normalizeH="0" baseline="0" noProof="0" dirty="0" err="1">
                <a:ln>
                  <a:noFill/>
                </a:ln>
                <a:solidFill>
                  <a:srgbClr val="000000"/>
                </a:solidFill>
                <a:effectLst/>
                <a:uLnTx/>
                <a:uFillTx/>
                <a:latin typeface="Arial" panose="020B0604020202020204"/>
                <a:ea typeface="+mn-ea"/>
                <a:cs typeface="Arial"/>
                <a:sym typeface="Arial"/>
              </a:rPr>
              <a:t>Myflow</a:t>
            </a:r>
            <a:r>
              <a:rPr kumimoji="0" lang="fr-FR" sz="1467" b="0" i="1" u="none" strike="noStrike" kern="0" cap="none" spc="0" normalizeH="0" baseline="0" noProof="0" dirty="0">
                <a:ln>
                  <a:noFill/>
                </a:ln>
                <a:solidFill>
                  <a:srgbClr val="000000"/>
                </a:solidFill>
                <a:effectLst/>
                <a:uLnTx/>
                <a:uFillTx/>
                <a:latin typeface="Arial" panose="020B0604020202020204"/>
                <a:ea typeface="+mn-ea"/>
                <a:cs typeface="Arial"/>
                <a:sym typeface="Arial"/>
              </a:rPr>
              <a:t> puis le client signe le contrat en SED.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467" b="0" i="1" u="none" strike="noStrike" kern="0" cap="none" spc="0" normalizeH="0" baseline="0" noProof="0" dirty="0">
                <a:ln>
                  <a:noFill/>
                </a:ln>
                <a:solidFill>
                  <a:srgbClr val="000000"/>
                </a:solidFill>
                <a:effectLst/>
                <a:uLnTx/>
                <a:uFillTx/>
                <a:latin typeface="Arial" panose="020B0604020202020204"/>
                <a:ea typeface="+mn-ea"/>
                <a:cs typeface="Arial"/>
                <a:sym typeface="Arial"/>
              </a:rPr>
              <a:t>Coté BDR : Le client signe son contrat avec son conseiller</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67" b="0" i="1" u="none" strike="noStrike" kern="0" cap="none" spc="0" normalizeH="0" baseline="0" noProof="0" dirty="0">
              <a:ln>
                <a:noFill/>
              </a:ln>
              <a:solidFill>
                <a:srgbClr val="000000"/>
              </a:solidFill>
              <a:effectLst/>
              <a:uLnTx/>
              <a:uFillTx/>
              <a:latin typeface="Arial" panose="020B0604020202020204"/>
              <a:ea typeface="+mn-ea"/>
              <a:cs typeface="Arial"/>
              <a:sym typeface="Arial"/>
            </a:endParaRPr>
          </a:p>
        </p:txBody>
      </p:sp>
      <p:sp>
        <p:nvSpPr>
          <p:cNvPr id="157" name="ZoneTexte 17">
            <a:extLst>
              <a:ext uri="{FF2B5EF4-FFF2-40B4-BE49-F238E27FC236}">
                <a16:creationId xmlns:a16="http://schemas.microsoft.com/office/drawing/2014/main" id="{46B71337-2780-D6BD-3044-8D36C3066F27}"/>
              </a:ext>
            </a:extLst>
          </p:cNvPr>
          <p:cNvSpPr txBox="1"/>
          <p:nvPr/>
        </p:nvSpPr>
        <p:spPr>
          <a:xfrm>
            <a:off x="6270179" y="5414954"/>
            <a:ext cx="6096000" cy="830997"/>
          </a:xfrm>
          <a:prstGeom prst="rect">
            <a:avLst/>
          </a:prstGeom>
          <a:no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r>
              <a:rPr lang="fr-FR" sz="1200" kern="0" dirty="0">
                <a:solidFill>
                  <a:srgbClr val="000000"/>
                </a:solidFill>
                <a:cs typeface="Arial"/>
                <a:sym typeface="Arial"/>
              </a:rPr>
              <a:t>Mode opératoire : Le conseiller sélectionne la coche </a:t>
            </a:r>
            <a:r>
              <a:rPr lang="fr-FR" sz="1200" kern="0" dirty="0" err="1">
                <a:solidFill>
                  <a:srgbClr val="000000"/>
                </a:solidFill>
                <a:cs typeface="Arial"/>
                <a:sym typeface="Arial"/>
              </a:rPr>
              <a:t>Tap</a:t>
            </a:r>
            <a:r>
              <a:rPr lang="fr-FR" sz="1200" kern="0" dirty="0">
                <a:solidFill>
                  <a:srgbClr val="000000"/>
                </a:solidFill>
                <a:cs typeface="Arial"/>
                <a:sym typeface="Arial"/>
              </a:rPr>
              <a:t> to </a:t>
            </a:r>
            <a:r>
              <a:rPr lang="fr-FR" sz="1200" kern="0" dirty="0" err="1">
                <a:solidFill>
                  <a:srgbClr val="000000"/>
                </a:solidFill>
                <a:cs typeface="Arial"/>
                <a:sym typeface="Arial"/>
              </a:rPr>
              <a:t>Pay</a:t>
            </a:r>
            <a:r>
              <a:rPr lang="fr-FR" sz="1200" kern="0" dirty="0">
                <a:solidFill>
                  <a:srgbClr val="000000"/>
                </a:solidFill>
                <a:cs typeface="Arial"/>
                <a:sym typeface="Arial"/>
              </a:rPr>
              <a:t> dans les offres de paiement de proximité et suit le process habituel. </a:t>
            </a:r>
          </a:p>
          <a:p>
            <a:pPr fontAlgn="auto">
              <a:spcBef>
                <a:spcPts val="0"/>
              </a:spcBef>
              <a:spcAft>
                <a:spcPts val="0"/>
              </a:spcAft>
            </a:pPr>
            <a:endParaRPr lang="fr-FR" sz="1200" kern="0" dirty="0">
              <a:solidFill>
                <a:srgbClr val="000000"/>
              </a:solidFill>
              <a:cs typeface="Arial"/>
              <a:sym typeface="Arial"/>
            </a:endParaRPr>
          </a:p>
          <a:p>
            <a:pPr fontAlgn="auto">
              <a:spcBef>
                <a:spcPts val="0"/>
              </a:spcBef>
              <a:spcAft>
                <a:spcPts val="0"/>
              </a:spcAft>
            </a:pPr>
            <a:r>
              <a:rPr lang="fr-FR" sz="1200" b="1" kern="0" dirty="0">
                <a:solidFill>
                  <a:srgbClr val="C30F0F"/>
                </a:solidFill>
                <a:cs typeface="Arial"/>
                <a:sym typeface="Arial"/>
              </a:rPr>
              <a:t>Important : </a:t>
            </a:r>
            <a:r>
              <a:rPr lang="fr-FR" sz="1200" b="1" kern="0" dirty="0">
                <a:solidFill>
                  <a:srgbClr val="000000"/>
                </a:solidFill>
                <a:cs typeface="Arial"/>
                <a:sym typeface="Arial"/>
              </a:rPr>
              <a:t>la tarification est préremplie et non modifiable</a:t>
            </a:r>
            <a:r>
              <a:rPr lang="fr-FR" sz="1200" kern="0" dirty="0">
                <a:solidFill>
                  <a:srgbClr val="000000"/>
                </a:solidFill>
                <a:cs typeface="Arial"/>
                <a:sym typeface="Arial"/>
              </a:rPr>
              <a:t>. </a:t>
            </a:r>
          </a:p>
        </p:txBody>
      </p:sp>
      <p:pic>
        <p:nvPicPr>
          <p:cNvPr id="158" name="Picture 2">
            <a:extLst>
              <a:ext uri="{FF2B5EF4-FFF2-40B4-BE49-F238E27FC236}">
                <a16:creationId xmlns:a16="http://schemas.microsoft.com/office/drawing/2014/main" id="{35A017B8-5186-6308-FBED-0E728A515F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0179" y="1817923"/>
            <a:ext cx="5572125" cy="3162300"/>
          </a:xfrm>
          <a:prstGeom prst="rect">
            <a:avLst/>
          </a:prstGeom>
          <a:noFill/>
          <a:extLst>
            <a:ext uri="{909E8E84-426E-40DD-AFC4-6F175D3DCCD1}">
              <a14:hiddenFill xmlns:a14="http://schemas.microsoft.com/office/drawing/2010/main">
                <a:solidFill>
                  <a:srgbClr val="FFFFFF"/>
                </a:solidFill>
              </a14:hiddenFill>
            </a:ext>
          </a:extLst>
        </p:spPr>
      </p:pic>
      <p:sp>
        <p:nvSpPr>
          <p:cNvPr id="159" name="Ellipse 158">
            <a:extLst>
              <a:ext uri="{FF2B5EF4-FFF2-40B4-BE49-F238E27FC236}">
                <a16:creationId xmlns:a16="http://schemas.microsoft.com/office/drawing/2014/main" id="{433536E9-C561-FA05-AF18-3D479D78FF69}"/>
              </a:ext>
            </a:extLst>
          </p:cNvPr>
          <p:cNvSpPr/>
          <p:nvPr/>
        </p:nvSpPr>
        <p:spPr>
          <a:xfrm>
            <a:off x="6069067" y="4122753"/>
            <a:ext cx="4897182" cy="1009505"/>
          </a:xfrm>
          <a:prstGeom prst="ellipse">
            <a:avLst/>
          </a:prstGeom>
          <a:noFill/>
          <a:ln w="38100" cap="flat" cmpd="sng" algn="ctr">
            <a:solidFill>
              <a:srgbClr val="C30F0F"/>
            </a:solidFill>
            <a:prstDash val="solid"/>
            <a:miter lim="800000"/>
          </a:ln>
          <a:effectLst/>
        </p:spPr>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0" name="ZoneTexte 159">
            <a:extLst>
              <a:ext uri="{FF2B5EF4-FFF2-40B4-BE49-F238E27FC236}">
                <a16:creationId xmlns:a16="http://schemas.microsoft.com/office/drawing/2014/main" id="{2631C71F-22E1-1124-5FF0-56C9C1B712E6}"/>
              </a:ext>
            </a:extLst>
          </p:cNvPr>
          <p:cNvSpPr txBox="1"/>
          <p:nvPr/>
        </p:nvSpPr>
        <p:spPr>
          <a:xfrm rot="20551872">
            <a:off x="9290475" y="171463"/>
            <a:ext cx="2856280" cy="1246495"/>
          </a:xfrm>
          <a:prstGeom prst="rect">
            <a:avLst/>
          </a:prstGeom>
          <a:noFill/>
        </p:spPr>
        <p:txBody>
          <a:bodyPr wrap="square" rtlCol="0">
            <a:spAutoFit/>
          </a:bodyPr>
          <a:lstStyle/>
          <a:p>
            <a:pPr algn="ctr" eaLnBrk="1" fontAlgn="auto" hangingPunct="1">
              <a:spcBef>
                <a:spcPts val="0"/>
              </a:spcBef>
              <a:spcAft>
                <a:spcPts val="0"/>
              </a:spcAft>
            </a:pPr>
            <a:r>
              <a:rPr lang="fr-FR" sz="2500" dirty="0">
                <a:solidFill>
                  <a:srgbClr val="C30F0F"/>
                </a:solidFill>
                <a:latin typeface="Arial Black" panose="020B0A04020102020204" pitchFamily="34" charset="0"/>
              </a:rPr>
              <a:t>Process identique à </a:t>
            </a:r>
            <a:r>
              <a:rPr lang="fr-FR" sz="2500" dirty="0" err="1">
                <a:solidFill>
                  <a:srgbClr val="C30F0F"/>
                </a:solidFill>
                <a:latin typeface="Arial Black" panose="020B0A04020102020204" pitchFamily="34" charset="0"/>
              </a:rPr>
              <a:t>Iphone</a:t>
            </a:r>
            <a:endParaRPr lang="fr-FR" sz="2500" dirty="0">
              <a:solidFill>
                <a:srgbClr val="C30F0F"/>
              </a:solidFill>
              <a:latin typeface="Arial Black" panose="020B0A04020102020204" pitchFamily="34" charset="0"/>
            </a:endParaRPr>
          </a:p>
        </p:txBody>
      </p:sp>
    </p:spTree>
    <p:extLst>
      <p:ext uri="{BB962C8B-B14F-4D97-AF65-F5344CB8AC3E}">
        <p14:creationId xmlns:p14="http://schemas.microsoft.com/office/powerpoint/2010/main" val="11003997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ECD5D71-F4D0-BAAB-439E-A82A823D00A5}"/>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space réservé du texte 6">
            <a:extLst>
              <a:ext uri="{FF2B5EF4-FFF2-40B4-BE49-F238E27FC236}">
                <a16:creationId xmlns:a16="http://schemas.microsoft.com/office/drawing/2014/main" id="{8E2F2151-C147-5B0D-DE9F-015042EC7DFD}"/>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err="1">
                <a:solidFill>
                  <a:schemeClr val="tx1">
                    <a:lumMod val="75000"/>
                    <a:lumOff val="25000"/>
                  </a:schemeClr>
                </a:solidFill>
              </a:rPr>
              <a:t>Tap</a:t>
            </a:r>
            <a:r>
              <a:rPr lang="fr-FR" sz="1400" b="1" kern="0" dirty="0">
                <a:solidFill>
                  <a:schemeClr val="tx1">
                    <a:lumMod val="75000"/>
                    <a:lumOff val="25000"/>
                  </a:schemeClr>
                </a:solidFill>
              </a:rPr>
              <a:t> to </a:t>
            </a:r>
            <a:r>
              <a:rPr lang="fr-FR" sz="1400" b="1" kern="0" dirty="0" err="1">
                <a:solidFill>
                  <a:schemeClr val="tx1">
                    <a:lumMod val="75000"/>
                    <a:lumOff val="25000"/>
                  </a:schemeClr>
                </a:solidFill>
              </a:rPr>
              <a:t>Pay</a:t>
            </a:r>
            <a:r>
              <a:rPr lang="fr-FR" sz="1400" b="1" kern="0" dirty="0">
                <a:solidFill>
                  <a:schemeClr val="tx1">
                    <a:lumMod val="75000"/>
                    <a:lumOff val="25000"/>
                  </a:schemeClr>
                </a:solidFill>
              </a:rPr>
              <a:t> sous Android</a:t>
            </a:r>
          </a:p>
        </p:txBody>
      </p:sp>
      <p:sp>
        <p:nvSpPr>
          <p:cNvPr id="20" name="Espace réservé du texte 5">
            <a:extLst>
              <a:ext uri="{FF2B5EF4-FFF2-40B4-BE49-F238E27FC236}">
                <a16:creationId xmlns:a16="http://schemas.microsoft.com/office/drawing/2014/main" id="{2276661F-A6E4-1372-8178-A3DB6B4110B4}"/>
              </a:ext>
            </a:extLst>
          </p:cNvPr>
          <p:cNvSpPr txBox="1">
            <a:spLocks/>
          </p:cNvSpPr>
          <p:nvPr/>
        </p:nvSpPr>
        <p:spPr>
          <a:xfrm>
            <a:off x="429510" y="409034"/>
            <a:ext cx="11762489" cy="720725"/>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EA4E55"/>
              </a:buClr>
              <a:buSzTx/>
              <a:buFont typeface="Arial" panose="020B0604020202020204" pitchFamily="34" charset="0"/>
              <a:buNone/>
              <a:tabLst/>
              <a:defRPr/>
            </a:pPr>
            <a:r>
              <a:rPr kumimoji="0" lang="fr-FR" altLang="fr-FR" sz="1800" b="1" i="0" u="none" strike="noStrike" kern="1200" cap="none" spc="0" normalizeH="0" baseline="0" noProof="0" dirty="0">
                <a:ln>
                  <a:noFill/>
                </a:ln>
                <a:solidFill>
                  <a:schemeClr val="tx1"/>
                </a:solidFill>
                <a:effectLst/>
                <a:uLnTx/>
                <a:uFillTx/>
                <a:latin typeface="Montserrat Black" panose="00000A00000000000000" pitchFamily="2" charset="0"/>
                <a:ea typeface="+mn-ea"/>
                <a:cs typeface="+mn-cs"/>
              </a:rPr>
              <a:t>Zoom Parcours de souscription Agence</a:t>
            </a:r>
            <a:endParaRPr kumimoji="0" lang="fr-FR" sz="1800" b="1" i="0" u="none" strike="noStrike" kern="1200" cap="none" spc="0" normalizeH="0" baseline="0" noProof="0" dirty="0">
              <a:ln>
                <a:noFill/>
              </a:ln>
              <a:solidFill>
                <a:schemeClr val="tx1"/>
              </a:solidFill>
              <a:effectLst/>
              <a:uLnTx/>
              <a:uFillTx/>
              <a:latin typeface="Montserrat Black" panose="00000A00000000000000" pitchFamily="2" charset="0"/>
              <a:ea typeface="+mn-ea"/>
              <a:cs typeface="+mn-cs"/>
            </a:endParaRPr>
          </a:p>
        </p:txBody>
      </p:sp>
      <p:sp>
        <p:nvSpPr>
          <p:cNvPr id="2" name="ZoneTexte 1">
            <a:extLst>
              <a:ext uri="{FF2B5EF4-FFF2-40B4-BE49-F238E27FC236}">
                <a16:creationId xmlns:a16="http://schemas.microsoft.com/office/drawing/2014/main" id="{89E36B62-0E90-D27A-B5BB-FAB6596C3114}"/>
              </a:ext>
            </a:extLst>
          </p:cNvPr>
          <p:cNvSpPr txBox="1"/>
          <p:nvPr/>
        </p:nvSpPr>
        <p:spPr>
          <a:xfrm>
            <a:off x="2831962" y="4387957"/>
            <a:ext cx="2832020" cy="1100494"/>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just" defTabSz="1219170" eaLnBrk="1" fontAlgn="auto" hangingPunct="1">
              <a:spcBef>
                <a:spcPts val="0"/>
              </a:spcBef>
              <a:spcAft>
                <a:spcPts val="0"/>
              </a:spcAft>
              <a:defRPr/>
            </a:pPr>
            <a:r>
              <a:rPr lang="fr-FR" sz="1050" kern="0" dirty="0">
                <a:solidFill>
                  <a:srgbClr val="000000"/>
                </a:solidFill>
                <a:latin typeface="Roboto"/>
                <a:ea typeface="Roboto"/>
                <a:cs typeface="Roboto"/>
                <a:sym typeface="Arial"/>
              </a:rPr>
              <a:t>Si le client est éligible. il souscrit à </a:t>
            </a:r>
            <a:r>
              <a:rPr lang="fr-FR" sz="1050" b="1" u="sng" kern="0" dirty="0">
                <a:solidFill>
                  <a:srgbClr val="000000"/>
                </a:solidFill>
                <a:latin typeface="Roboto"/>
                <a:ea typeface="Roboto"/>
                <a:cs typeface="Roboto"/>
                <a:sym typeface="Arial"/>
              </a:rPr>
              <a:t>2 contrats </a:t>
            </a:r>
            <a:r>
              <a:rPr lang="fr-FR" sz="1050" kern="0" dirty="0">
                <a:solidFill>
                  <a:srgbClr val="000000"/>
                </a:solidFill>
                <a:latin typeface="Roboto"/>
                <a:ea typeface="Roboto"/>
                <a:cs typeface="Roboto"/>
                <a:sym typeface="Arial"/>
              </a:rPr>
              <a:t>en agence via OSC (BDR) ou </a:t>
            </a:r>
            <a:r>
              <a:rPr lang="fr-FR" sz="1050" kern="0" dirty="0" err="1">
                <a:solidFill>
                  <a:srgbClr val="000000"/>
                </a:solidFill>
                <a:latin typeface="Roboto"/>
                <a:ea typeface="Roboto"/>
                <a:cs typeface="Roboto"/>
                <a:sym typeface="Arial"/>
              </a:rPr>
              <a:t>MyFlow</a:t>
            </a:r>
            <a:r>
              <a:rPr lang="fr-FR" sz="1050" kern="0" dirty="0">
                <a:solidFill>
                  <a:srgbClr val="000000"/>
                </a:solidFill>
                <a:latin typeface="Roboto"/>
                <a:ea typeface="Roboto"/>
                <a:cs typeface="Roboto"/>
                <a:sym typeface="Arial"/>
              </a:rPr>
              <a:t> (PRO)</a:t>
            </a:r>
            <a:endParaRPr lang="fr-FR" sz="1067" kern="0" dirty="0">
              <a:solidFill>
                <a:srgbClr val="000000"/>
              </a:solidFill>
              <a:latin typeface="Roboto" panose="02000000000000000000" pitchFamily="2" charset="0"/>
              <a:ea typeface="Roboto" panose="02000000000000000000" pitchFamily="2" charset="0"/>
              <a:cs typeface="Roboto" panose="02000000000000000000" pitchFamily="2" charset="0"/>
              <a:sym typeface="Arial"/>
            </a:endParaRPr>
          </a:p>
          <a:p>
            <a:pPr marL="228594" indent="-228594" algn="just" defTabSz="1219170" eaLnBrk="1" fontAlgn="auto" hangingPunct="1">
              <a:spcBef>
                <a:spcPts val="0"/>
              </a:spcBef>
              <a:spcAft>
                <a:spcPts val="0"/>
              </a:spcAft>
              <a:buFont typeface="Arial" panose="020B0604020202020204" pitchFamily="34" charset="0"/>
              <a:buChar char="•"/>
              <a:defRPr/>
            </a:pPr>
            <a:r>
              <a:rPr lang="fr-FR" sz="1067" b="1" kern="0" dirty="0">
                <a:solidFill>
                  <a:srgbClr val="C30F0F"/>
                </a:solidFill>
                <a:latin typeface="Roboto" panose="02000000000000000000" pitchFamily="2" charset="0"/>
                <a:ea typeface="Roboto" panose="02000000000000000000" pitchFamily="2" charset="0"/>
                <a:cs typeface="Roboto" panose="02000000000000000000" pitchFamily="2" charset="0"/>
                <a:sym typeface="Arial"/>
              </a:rPr>
              <a:t>Contrat d’acquisition monétique </a:t>
            </a:r>
            <a:r>
              <a:rPr lang="fr-FR" sz="1067" b="1" kern="0" dirty="0" err="1">
                <a:solidFill>
                  <a:srgbClr val="C30F0F"/>
                </a:solidFill>
                <a:latin typeface="Roboto" panose="02000000000000000000" pitchFamily="2" charset="0"/>
                <a:ea typeface="Roboto" panose="02000000000000000000" pitchFamily="2" charset="0"/>
                <a:cs typeface="Roboto" panose="02000000000000000000" pitchFamily="2" charset="0"/>
                <a:sym typeface="Arial"/>
              </a:rPr>
              <a:t>Tap</a:t>
            </a:r>
            <a:r>
              <a:rPr lang="fr-FR" sz="1067" b="1" kern="0" dirty="0">
                <a:solidFill>
                  <a:srgbClr val="C30F0F"/>
                </a:solidFill>
                <a:latin typeface="Roboto" panose="02000000000000000000" pitchFamily="2" charset="0"/>
                <a:ea typeface="Roboto" panose="02000000000000000000" pitchFamily="2" charset="0"/>
                <a:cs typeface="Roboto" panose="02000000000000000000" pitchFamily="2" charset="0"/>
                <a:sym typeface="Arial"/>
              </a:rPr>
              <a:t> to </a:t>
            </a:r>
            <a:r>
              <a:rPr lang="fr-FR" sz="1067" b="1" kern="0" dirty="0" err="1">
                <a:solidFill>
                  <a:srgbClr val="C30F0F"/>
                </a:solidFill>
                <a:latin typeface="Roboto" panose="02000000000000000000" pitchFamily="2" charset="0"/>
                <a:ea typeface="Roboto" panose="02000000000000000000" pitchFamily="2" charset="0"/>
                <a:cs typeface="Roboto" panose="02000000000000000000" pitchFamily="2" charset="0"/>
                <a:sym typeface="Arial"/>
              </a:rPr>
              <a:t>Pay</a:t>
            </a:r>
            <a:r>
              <a:rPr lang="fr-FR" sz="1067" b="1" kern="0" dirty="0">
                <a:solidFill>
                  <a:srgbClr val="C30F0F"/>
                </a:solidFill>
                <a:latin typeface="Roboto" panose="02000000000000000000" pitchFamily="2" charset="0"/>
                <a:ea typeface="Roboto" panose="02000000000000000000" pitchFamily="2" charset="0"/>
                <a:cs typeface="Roboto" panose="02000000000000000000" pitchFamily="2" charset="0"/>
                <a:sym typeface="Arial"/>
              </a:rPr>
              <a:t> +</a:t>
            </a:r>
          </a:p>
          <a:p>
            <a:pPr marL="228594" indent="-228594" algn="just" defTabSz="1219170" eaLnBrk="1" fontAlgn="auto" hangingPunct="1">
              <a:spcBef>
                <a:spcPts val="0"/>
              </a:spcBef>
              <a:spcAft>
                <a:spcPts val="0"/>
              </a:spcAft>
              <a:buFont typeface="Arial" panose="020B0604020202020204" pitchFamily="34" charset="0"/>
              <a:buChar char="•"/>
              <a:defRPr/>
            </a:pPr>
            <a:r>
              <a:rPr lang="fr-FR" sz="1067" b="1" kern="0" dirty="0">
                <a:solidFill>
                  <a:srgbClr val="C30F0F"/>
                </a:solidFill>
                <a:latin typeface="Roboto" panose="02000000000000000000" pitchFamily="2" charset="0"/>
                <a:ea typeface="Roboto" panose="02000000000000000000" pitchFamily="2" charset="0"/>
                <a:cs typeface="Roboto" panose="02000000000000000000" pitchFamily="2" charset="0"/>
                <a:sym typeface="Arial"/>
              </a:rPr>
              <a:t>Contrat de service </a:t>
            </a:r>
            <a:r>
              <a:rPr lang="fr-FR" sz="1067" b="1" kern="0" dirty="0" err="1">
                <a:solidFill>
                  <a:srgbClr val="C30F0F"/>
                </a:solidFill>
                <a:latin typeface="Roboto" panose="02000000000000000000" pitchFamily="2" charset="0"/>
                <a:ea typeface="Roboto" panose="02000000000000000000" pitchFamily="2" charset="0"/>
                <a:cs typeface="Roboto" panose="02000000000000000000" pitchFamily="2" charset="0"/>
                <a:sym typeface="Arial"/>
              </a:rPr>
              <a:t>Tap</a:t>
            </a:r>
            <a:r>
              <a:rPr lang="fr-FR" sz="1067" b="1" kern="0" dirty="0">
                <a:solidFill>
                  <a:srgbClr val="C30F0F"/>
                </a:solidFill>
                <a:latin typeface="Roboto" panose="02000000000000000000" pitchFamily="2" charset="0"/>
                <a:ea typeface="Roboto" panose="02000000000000000000" pitchFamily="2" charset="0"/>
                <a:cs typeface="Roboto" panose="02000000000000000000" pitchFamily="2" charset="0"/>
                <a:sym typeface="Arial"/>
              </a:rPr>
              <a:t> to </a:t>
            </a:r>
            <a:r>
              <a:rPr lang="fr-FR" sz="1067" b="1" kern="0" dirty="0" err="1">
                <a:solidFill>
                  <a:srgbClr val="C30F0F"/>
                </a:solidFill>
                <a:latin typeface="Roboto" panose="02000000000000000000" pitchFamily="2" charset="0"/>
                <a:ea typeface="Roboto" panose="02000000000000000000" pitchFamily="2" charset="0"/>
                <a:cs typeface="Roboto" panose="02000000000000000000" pitchFamily="2" charset="0"/>
                <a:sym typeface="Arial"/>
              </a:rPr>
              <a:t>Pay</a:t>
            </a:r>
            <a:endParaRPr lang="fr-FR" sz="1067" b="1" kern="0" baseline="30000" dirty="0">
              <a:solidFill>
                <a:srgbClr val="C30F0F"/>
              </a:solidFill>
              <a:latin typeface="Roboto" panose="02000000000000000000" pitchFamily="2" charset="0"/>
              <a:ea typeface="Roboto" panose="02000000000000000000" pitchFamily="2" charset="0"/>
              <a:cs typeface="Roboto" panose="02000000000000000000" pitchFamily="2" charset="0"/>
              <a:sym typeface="Arial"/>
            </a:endParaRPr>
          </a:p>
        </p:txBody>
      </p:sp>
      <p:pic>
        <p:nvPicPr>
          <p:cNvPr id="3" name="Picture 4" descr="Mes commerçants locaux, votre marché de proximité en ligne">
            <a:extLst>
              <a:ext uri="{FF2B5EF4-FFF2-40B4-BE49-F238E27FC236}">
                <a16:creationId xmlns:a16="http://schemas.microsoft.com/office/drawing/2014/main" id="{FE277D57-2970-E7F0-14C5-F80C4DD00BA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68" t="-613" r="52624" b="613"/>
          <a:stretch/>
        </p:blipFill>
        <p:spPr bwMode="auto">
          <a:xfrm>
            <a:off x="517817" y="2331321"/>
            <a:ext cx="877889" cy="1442859"/>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108;p16">
            <a:extLst>
              <a:ext uri="{FF2B5EF4-FFF2-40B4-BE49-F238E27FC236}">
                <a16:creationId xmlns:a16="http://schemas.microsoft.com/office/drawing/2014/main" id="{6BC049E0-1719-1737-56E4-181EDDD1E309}"/>
              </a:ext>
            </a:extLst>
          </p:cNvPr>
          <p:cNvSpPr txBox="1"/>
          <p:nvPr/>
        </p:nvSpPr>
        <p:spPr>
          <a:xfrm>
            <a:off x="514680" y="3876858"/>
            <a:ext cx="1571377" cy="451534"/>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algn="ctr">
              <a:defRPr sz="900">
                <a:latin typeface="Roboto" panose="02000000000000000000" pitchFamily="2" charset="0"/>
                <a:ea typeface="Roboto" panose="02000000000000000000" pitchFamily="2" charset="0"/>
                <a:cs typeface="Roboto" panose="02000000000000000000" pitchFamily="2" charset="0"/>
              </a:defRPr>
            </a:lvl1p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sym typeface="Poppins"/>
              </a:rPr>
              <a:t>Le commerçant se rend en agence </a:t>
            </a:r>
            <a:endParaRPr kumimoji="0" lang="fr-FR" sz="1067"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sym typeface="Arial"/>
            </a:endParaRPr>
          </a:p>
        </p:txBody>
      </p:sp>
      <p:pic>
        <p:nvPicPr>
          <p:cNvPr id="5" name="Image 4">
            <a:extLst>
              <a:ext uri="{FF2B5EF4-FFF2-40B4-BE49-F238E27FC236}">
                <a16:creationId xmlns:a16="http://schemas.microsoft.com/office/drawing/2014/main" id="{2B489FDF-6B3E-0FD8-8CAB-31CF5E73B4EB}"/>
              </a:ext>
            </a:extLst>
          </p:cNvPr>
          <p:cNvPicPr>
            <a:picLocks noChangeAspect="1"/>
          </p:cNvPicPr>
          <p:nvPr/>
        </p:nvPicPr>
        <p:blipFill>
          <a:blip r:embed="rId3"/>
          <a:stretch>
            <a:fillRect/>
          </a:stretch>
        </p:blipFill>
        <p:spPr>
          <a:xfrm>
            <a:off x="2807395" y="6056695"/>
            <a:ext cx="354876" cy="354876"/>
          </a:xfrm>
          <a:prstGeom prst="rect">
            <a:avLst/>
          </a:prstGeom>
        </p:spPr>
      </p:pic>
      <p:sp>
        <p:nvSpPr>
          <p:cNvPr id="6" name="Flèche : droite 5">
            <a:extLst>
              <a:ext uri="{FF2B5EF4-FFF2-40B4-BE49-F238E27FC236}">
                <a16:creationId xmlns:a16="http://schemas.microsoft.com/office/drawing/2014/main" id="{3A36CBA1-A209-D716-B4C9-0B71A8684BB1}"/>
              </a:ext>
            </a:extLst>
          </p:cNvPr>
          <p:cNvSpPr/>
          <p:nvPr/>
        </p:nvSpPr>
        <p:spPr>
          <a:xfrm>
            <a:off x="5745854" y="3406459"/>
            <a:ext cx="672075" cy="480053"/>
          </a:xfrm>
          <a:prstGeom prst="rightArrow">
            <a:avLst/>
          </a:prstGeom>
          <a:solidFill>
            <a:srgbClr val="EAB818">
              <a:alpha val="50196"/>
            </a:srgbClr>
          </a:solidFill>
          <a:ln w="12700" cap="flat" cmpd="sng" algn="ctr">
            <a:noFill/>
            <a:prstDash val="solid"/>
            <a:miter lim="800000"/>
          </a:ln>
          <a:effectLst/>
        </p:spPr>
        <p:txBody>
          <a:bodyPr rtlCol="0" anchor="ctr"/>
          <a:lstStyle/>
          <a:p>
            <a:pPr algn="ctr" defTabSz="1219170" eaLnBrk="1" fontAlgn="auto" hangingPunct="1">
              <a:spcBef>
                <a:spcPts val="0"/>
              </a:spcBef>
              <a:spcAft>
                <a:spcPts val="0"/>
              </a:spcAft>
              <a:defRPr/>
            </a:pPr>
            <a:endParaRPr lang="fr-FR" sz="1867" kern="0">
              <a:solidFill>
                <a:srgbClr val="FFFFFF"/>
              </a:solidFill>
              <a:latin typeface="Arial"/>
              <a:sym typeface="Arial"/>
            </a:endParaRPr>
          </a:p>
        </p:txBody>
      </p:sp>
      <p:sp>
        <p:nvSpPr>
          <p:cNvPr id="7" name="ZoneTexte 6">
            <a:extLst>
              <a:ext uri="{FF2B5EF4-FFF2-40B4-BE49-F238E27FC236}">
                <a16:creationId xmlns:a16="http://schemas.microsoft.com/office/drawing/2014/main" id="{137639A5-1257-7EA9-2E58-D9B71FCB3D86}"/>
              </a:ext>
            </a:extLst>
          </p:cNvPr>
          <p:cNvSpPr txBox="1"/>
          <p:nvPr/>
        </p:nvSpPr>
        <p:spPr>
          <a:xfrm>
            <a:off x="3275576" y="6087979"/>
            <a:ext cx="2396930" cy="36933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RPr/>
            </a:defPPr>
            <a:lvl1pPr marL="0" indent="0" algn="ctr" defTabSz="914400" eaLnBrk="1" fontAlgn="auto" latinLnBrk="0" hangingPunct="1">
              <a:buClrTx/>
              <a:buSzTx/>
              <a:buFontTx/>
              <a:tabLst/>
              <a:defRPr kumimoji="0" sz="800" kern="0" spc="0" normalizeH="0" baseline="0">
                <a:ln>
                  <a:noFill/>
                </a:ln>
                <a:effectLst/>
                <a:uLnTx/>
                <a:uFillTx/>
                <a:latin typeface="Roboto" panose="02000000000000000000" pitchFamily="2" charset="0"/>
                <a:ea typeface="Roboto" panose="02000000000000000000" pitchFamily="2" charset="0"/>
                <a:cs typeface="Roboto" panose="02000000000000000000" pitchFamily="2" charset="0"/>
              </a:defRPr>
            </a:lvl1pPr>
          </a:lstStyle>
          <a:p>
            <a:pPr marL="0" marR="0" lvl="0" indent="0" algn="l" defTabSz="1219170" eaLnBrk="1" fontAlgn="auto" latinLnBrk="0" hangingPunct="1">
              <a:lnSpc>
                <a:spcPct val="100000"/>
              </a:lnSpc>
              <a:spcBef>
                <a:spcPts val="0"/>
              </a:spcBef>
              <a:spcAft>
                <a:spcPts val="0"/>
              </a:spcAft>
              <a:buClrTx/>
              <a:buSzTx/>
              <a:buFontTx/>
              <a:buNone/>
              <a:tabLst/>
              <a:defRPr/>
            </a:pPr>
            <a:r>
              <a:rPr kumimoji="0" lang="fr-FR" sz="800" b="0" i="1" u="none" strike="noStrike" kern="0" cap="none" spc="0" normalizeH="0" baseline="0" noProof="0" dirty="0">
                <a:ln>
                  <a:noFill/>
                </a:ln>
                <a:effectLst/>
                <a:uLnTx/>
                <a:uFillTx/>
                <a:latin typeface="Roboto" panose="02000000000000000000" pitchFamily="2" charset="0"/>
                <a:ea typeface="Roboto" panose="02000000000000000000" pitchFamily="2" charset="0"/>
                <a:sym typeface="Arial"/>
              </a:rPr>
              <a:t>*</a:t>
            </a:r>
            <a:r>
              <a:rPr kumimoji="0" lang="fr-FR" sz="800" b="0" i="1" u="none" strike="noStrike" kern="0" cap="none" spc="0" normalizeH="0" baseline="0" noProof="0" dirty="0" err="1">
                <a:ln>
                  <a:noFill/>
                </a:ln>
                <a:effectLst/>
                <a:uLnTx/>
                <a:uFillTx/>
                <a:latin typeface="Roboto" panose="02000000000000000000" pitchFamily="2" charset="0"/>
                <a:ea typeface="Roboto" panose="02000000000000000000" pitchFamily="2" charset="0"/>
                <a:sym typeface="Arial"/>
              </a:rPr>
              <a:t>Tap</a:t>
            </a:r>
            <a:r>
              <a:rPr kumimoji="0" lang="fr-FR" sz="800" b="0" i="1" u="none" strike="noStrike" kern="0" cap="none" spc="0" normalizeH="0" baseline="0" noProof="0" dirty="0">
                <a:ln>
                  <a:noFill/>
                </a:ln>
                <a:effectLst/>
                <a:uLnTx/>
                <a:uFillTx/>
                <a:latin typeface="Roboto" panose="02000000000000000000" pitchFamily="2" charset="0"/>
                <a:ea typeface="Roboto" panose="02000000000000000000" pitchFamily="2" charset="0"/>
                <a:sym typeface="Arial"/>
              </a:rPr>
              <a:t> to </a:t>
            </a:r>
            <a:r>
              <a:rPr kumimoji="0" lang="fr-FR" sz="800" b="0" i="1" u="none" strike="noStrike" kern="0" cap="none" spc="0" normalizeH="0" baseline="0" noProof="0" dirty="0" err="1">
                <a:ln>
                  <a:noFill/>
                </a:ln>
                <a:effectLst/>
                <a:uLnTx/>
                <a:uFillTx/>
                <a:latin typeface="Roboto" panose="02000000000000000000" pitchFamily="2" charset="0"/>
                <a:ea typeface="Roboto" panose="02000000000000000000" pitchFamily="2" charset="0"/>
                <a:sym typeface="Arial"/>
              </a:rPr>
              <a:t>Pay</a:t>
            </a:r>
            <a:r>
              <a:rPr kumimoji="0" lang="fr-FR" sz="800" b="0" i="1" u="none" strike="noStrike" kern="0" cap="none" spc="0" normalizeH="0" baseline="0" noProof="0" dirty="0">
                <a:ln>
                  <a:noFill/>
                </a:ln>
                <a:effectLst/>
                <a:uLnTx/>
                <a:uFillTx/>
                <a:latin typeface="Roboto" panose="02000000000000000000" pitchFamily="2" charset="0"/>
                <a:ea typeface="Roboto" panose="02000000000000000000" pitchFamily="2" charset="0"/>
                <a:sym typeface="Arial"/>
              </a:rPr>
              <a:t> est disponible sous Android sur les modèles récents. </a:t>
            </a:r>
          </a:p>
        </p:txBody>
      </p:sp>
      <p:sp>
        <p:nvSpPr>
          <p:cNvPr id="8" name="Google Shape;108;p16">
            <a:extLst>
              <a:ext uri="{FF2B5EF4-FFF2-40B4-BE49-F238E27FC236}">
                <a16:creationId xmlns:a16="http://schemas.microsoft.com/office/drawing/2014/main" id="{E14FE659-8C9D-016D-A4E8-D2462C8E830B}"/>
              </a:ext>
            </a:extLst>
          </p:cNvPr>
          <p:cNvSpPr txBox="1"/>
          <p:nvPr/>
        </p:nvSpPr>
        <p:spPr>
          <a:xfrm>
            <a:off x="6722687" y="3486879"/>
            <a:ext cx="1575603" cy="944169"/>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algn="ctr">
              <a:defRPr sz="900">
                <a:latin typeface="Roboto" panose="02000000000000000000" pitchFamily="2" charset="0"/>
                <a:ea typeface="Roboto" panose="02000000000000000000" pitchFamily="2" charset="0"/>
                <a:cs typeface="Roboto" panose="02000000000000000000" pitchFamily="2" charset="0"/>
              </a:defRPr>
            </a:lvl1p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sym typeface="Poppins"/>
              </a:rPr>
              <a:t>BPCE PS (Gestion des contrats) prend en charge la demande d’équipement en validant la prestation. </a:t>
            </a:r>
            <a:endParaRPr kumimoji="0" lang="fr-FR" sz="1067"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sym typeface="Arial"/>
            </a:endParaRPr>
          </a:p>
        </p:txBody>
      </p:sp>
      <p:sp>
        <p:nvSpPr>
          <p:cNvPr id="9" name="Google Shape;108;p16">
            <a:extLst>
              <a:ext uri="{FF2B5EF4-FFF2-40B4-BE49-F238E27FC236}">
                <a16:creationId xmlns:a16="http://schemas.microsoft.com/office/drawing/2014/main" id="{A33B8862-748B-F194-7488-A39AD7D9B60E}"/>
              </a:ext>
            </a:extLst>
          </p:cNvPr>
          <p:cNvSpPr txBox="1"/>
          <p:nvPr/>
        </p:nvSpPr>
        <p:spPr>
          <a:xfrm>
            <a:off x="9319946" y="2741655"/>
            <a:ext cx="2429274" cy="779957"/>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algn="ctr">
              <a:defRPr sz="900">
                <a:latin typeface="Roboto" panose="02000000000000000000" pitchFamily="2" charset="0"/>
                <a:ea typeface="Roboto" panose="02000000000000000000" pitchFamily="2" charset="0"/>
                <a:cs typeface="Roboto" panose="02000000000000000000" pitchFamily="2" charset="0"/>
              </a:defRPr>
            </a:lvl1p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sym typeface="Poppins"/>
              </a:rPr>
              <a:t>Un mail est envoyé automatiquement au client commerçant avec son login et son mot de passe.</a:t>
            </a:r>
            <a:endParaRPr kumimoji="0" lang="fr-FR" sz="1067"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sym typeface="Arial"/>
            </a:endParaRPr>
          </a:p>
        </p:txBody>
      </p:sp>
      <p:pic>
        <p:nvPicPr>
          <p:cNvPr id="10" name="Image 9">
            <a:extLst>
              <a:ext uri="{FF2B5EF4-FFF2-40B4-BE49-F238E27FC236}">
                <a16:creationId xmlns:a16="http://schemas.microsoft.com/office/drawing/2014/main" id="{39879037-CA56-F208-72F3-375483FDA878}"/>
              </a:ext>
            </a:extLst>
          </p:cNvPr>
          <p:cNvPicPr>
            <a:picLocks noChangeAspect="1"/>
          </p:cNvPicPr>
          <p:nvPr/>
        </p:nvPicPr>
        <p:blipFill>
          <a:blip r:embed="rId4"/>
          <a:stretch>
            <a:fillRect/>
          </a:stretch>
        </p:blipFill>
        <p:spPr>
          <a:xfrm>
            <a:off x="9871322" y="1962435"/>
            <a:ext cx="740727" cy="740727"/>
          </a:xfrm>
          <a:prstGeom prst="rect">
            <a:avLst/>
          </a:prstGeom>
        </p:spPr>
      </p:pic>
      <p:sp>
        <p:nvSpPr>
          <p:cNvPr id="11" name="ZoneTexte 10">
            <a:extLst>
              <a:ext uri="{FF2B5EF4-FFF2-40B4-BE49-F238E27FC236}">
                <a16:creationId xmlns:a16="http://schemas.microsoft.com/office/drawing/2014/main" id="{F8E11D57-EEBE-BCB8-0012-903FDCB4DC88}"/>
              </a:ext>
            </a:extLst>
          </p:cNvPr>
          <p:cNvSpPr txBox="1"/>
          <p:nvPr/>
        </p:nvSpPr>
        <p:spPr>
          <a:xfrm>
            <a:off x="9041429" y="5655965"/>
            <a:ext cx="2866813" cy="779957"/>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ctr" defTabSz="1219170" eaLnBrk="1" fontAlgn="auto" hangingPunct="1">
              <a:spcBef>
                <a:spcPts val="0"/>
              </a:spcBef>
              <a:spcAft>
                <a:spcPts val="0"/>
              </a:spcAft>
              <a:defRPr/>
            </a:pPr>
            <a:r>
              <a:rPr lang="fr-FR" sz="1067" kern="0" dirty="0">
                <a:solidFill>
                  <a:srgbClr val="000000"/>
                </a:solidFill>
                <a:latin typeface="Roboto" panose="02000000000000000000" pitchFamily="2" charset="0"/>
                <a:ea typeface="Roboto" panose="02000000000000000000" pitchFamily="2" charset="0"/>
                <a:cs typeface="Roboto" panose="02000000000000000000" pitchFamily="2" charset="0"/>
                <a:sym typeface="Arial"/>
              </a:rPr>
              <a:t>Le commerçant effectue sa première connexion et  peut utiliser </a:t>
            </a:r>
            <a:r>
              <a:rPr lang="fr-FR" sz="1067" kern="0" dirty="0" err="1">
                <a:solidFill>
                  <a:srgbClr val="000000"/>
                </a:solidFill>
                <a:latin typeface="Roboto" panose="02000000000000000000" pitchFamily="2" charset="0"/>
                <a:ea typeface="Roboto" panose="02000000000000000000" pitchFamily="2" charset="0"/>
                <a:cs typeface="Roboto" panose="02000000000000000000" pitchFamily="2" charset="0"/>
                <a:sym typeface="Arial"/>
              </a:rPr>
              <a:t>Tap</a:t>
            </a:r>
            <a:r>
              <a:rPr lang="fr-FR" sz="1067" kern="0" dirty="0">
                <a:solidFill>
                  <a:srgbClr val="000000"/>
                </a:solidFill>
                <a:latin typeface="Roboto" panose="02000000000000000000" pitchFamily="2" charset="0"/>
                <a:ea typeface="Roboto" panose="02000000000000000000" pitchFamily="2" charset="0"/>
                <a:cs typeface="Roboto" panose="02000000000000000000" pitchFamily="2" charset="0"/>
                <a:sym typeface="Arial"/>
              </a:rPr>
              <a:t> to </a:t>
            </a:r>
            <a:r>
              <a:rPr lang="fr-FR" sz="1067" kern="0" dirty="0" err="1">
                <a:solidFill>
                  <a:srgbClr val="000000"/>
                </a:solidFill>
                <a:latin typeface="Roboto" panose="02000000000000000000" pitchFamily="2" charset="0"/>
                <a:ea typeface="Roboto" panose="02000000000000000000" pitchFamily="2" charset="0"/>
                <a:cs typeface="Roboto" panose="02000000000000000000" pitchFamily="2" charset="0"/>
                <a:sym typeface="Arial"/>
              </a:rPr>
              <a:t>Pay</a:t>
            </a:r>
            <a:r>
              <a:rPr lang="fr-FR" sz="1067" kern="0" dirty="0">
                <a:solidFill>
                  <a:srgbClr val="000000"/>
                </a:solidFill>
                <a:latin typeface="Roboto" panose="02000000000000000000" pitchFamily="2" charset="0"/>
                <a:ea typeface="Roboto" panose="02000000000000000000" pitchFamily="2" charset="0"/>
                <a:cs typeface="Roboto" panose="02000000000000000000" pitchFamily="2" charset="0"/>
                <a:sym typeface="Arial"/>
              </a:rPr>
              <a:t> en se connectant à l’application depuis sont smartphone/tablette.</a:t>
            </a:r>
            <a:endParaRPr lang="fr-FR" sz="1067" kern="0" baseline="30000" dirty="0">
              <a:solidFill>
                <a:srgbClr val="000000"/>
              </a:solidFill>
              <a:latin typeface="Roboto" panose="02000000000000000000" pitchFamily="2" charset="0"/>
              <a:ea typeface="Roboto" panose="02000000000000000000" pitchFamily="2" charset="0"/>
              <a:cs typeface="Roboto" panose="02000000000000000000" pitchFamily="2" charset="0"/>
              <a:sym typeface="Arial"/>
            </a:endParaRPr>
          </a:p>
        </p:txBody>
      </p:sp>
      <p:pic>
        <p:nvPicPr>
          <p:cNvPr id="12" name="Image 11">
            <a:extLst>
              <a:ext uri="{FF2B5EF4-FFF2-40B4-BE49-F238E27FC236}">
                <a16:creationId xmlns:a16="http://schemas.microsoft.com/office/drawing/2014/main" id="{735DA1A3-BCD7-7F52-5D2C-2D70F5EF058D}"/>
              </a:ext>
            </a:extLst>
          </p:cNvPr>
          <p:cNvPicPr>
            <a:picLocks noChangeAspect="1"/>
          </p:cNvPicPr>
          <p:nvPr/>
        </p:nvPicPr>
        <p:blipFill rotWithShape="1">
          <a:blip r:embed="rId5"/>
          <a:srcRect l="50405"/>
          <a:stretch/>
        </p:blipFill>
        <p:spPr>
          <a:xfrm>
            <a:off x="10506991" y="4229507"/>
            <a:ext cx="750523" cy="1369320"/>
          </a:xfrm>
          <a:prstGeom prst="rect">
            <a:avLst/>
          </a:prstGeom>
        </p:spPr>
      </p:pic>
      <p:grpSp>
        <p:nvGrpSpPr>
          <p:cNvPr id="13" name="Groupe 12">
            <a:extLst>
              <a:ext uri="{FF2B5EF4-FFF2-40B4-BE49-F238E27FC236}">
                <a16:creationId xmlns:a16="http://schemas.microsoft.com/office/drawing/2014/main" id="{FAF0123F-2053-E9F5-F6C9-FC6F8B73C4AF}"/>
              </a:ext>
            </a:extLst>
          </p:cNvPr>
          <p:cNvGrpSpPr/>
          <p:nvPr/>
        </p:nvGrpSpPr>
        <p:grpSpPr>
          <a:xfrm>
            <a:off x="2905540" y="2010537"/>
            <a:ext cx="2873815" cy="1949887"/>
            <a:chOff x="3732140" y="2948017"/>
            <a:chExt cx="3451202" cy="2055917"/>
          </a:xfrm>
        </p:grpSpPr>
        <p:sp>
          <p:nvSpPr>
            <p:cNvPr id="14" name="Google Shape;108;p16">
              <a:extLst>
                <a:ext uri="{FF2B5EF4-FFF2-40B4-BE49-F238E27FC236}">
                  <a16:creationId xmlns:a16="http://schemas.microsoft.com/office/drawing/2014/main" id="{7A5E3B0F-C744-3C3B-4E31-D7360315FC33}"/>
                </a:ext>
              </a:extLst>
            </p:cNvPr>
            <p:cNvSpPr txBox="1"/>
            <p:nvPr/>
          </p:nvSpPr>
          <p:spPr>
            <a:xfrm>
              <a:off x="3732140" y="2948017"/>
              <a:ext cx="3451202" cy="995510"/>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algn="ctr">
                <a:defRPr sz="900">
                  <a:latin typeface="Roboto" panose="02000000000000000000" pitchFamily="2" charset="0"/>
                  <a:ea typeface="Roboto" panose="02000000000000000000" pitchFamily="2" charset="0"/>
                  <a:cs typeface="Roboto" panose="02000000000000000000" pitchFamily="2" charset="0"/>
                </a:defRPr>
              </a:lvl1pPr>
            </a:lstStyle>
            <a:p>
              <a:pPr marL="0" marR="0" lvl="0" indent="0" algn="l" defTabSz="121917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sym typeface="Poppins"/>
              </a:endParaRPr>
            </a:p>
            <a:p>
              <a:pPr marL="0" marR="0" lvl="0" indent="0" algn="l" defTabSz="121917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sym typeface="Poppins"/>
                </a:rPr>
                <a:t>Le conseiller </a:t>
              </a:r>
              <a:r>
                <a:rPr kumimoji="0" lang="fr-FR" sz="1067" b="1"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sym typeface="Poppins"/>
                </a:rPr>
                <a:t>invite le client à télécharger l’app </a:t>
              </a:r>
              <a:r>
                <a:rPr kumimoji="0" lang="fr-FR" sz="1067" b="1" i="0" u="none" strike="noStrike" kern="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sym typeface="Poppins"/>
                </a:rPr>
                <a:t>Tap</a:t>
              </a:r>
              <a:r>
                <a:rPr kumimoji="0" lang="fr-FR" sz="1067" b="1"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sym typeface="Poppins"/>
                </a:rPr>
                <a:t> to </a:t>
              </a:r>
              <a:r>
                <a:rPr kumimoji="0" lang="fr-FR" sz="1067" b="1" i="0" u="none" strike="noStrike" kern="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sym typeface="Poppins"/>
                </a:rPr>
                <a:t>Pay</a:t>
              </a:r>
              <a:r>
                <a:rPr kumimoji="0" lang="fr-FR" sz="1067" b="1"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sym typeface="Poppins"/>
                </a:rPr>
                <a:t>  depuis </a:t>
              </a:r>
              <a:r>
                <a:rPr lang="fr-FR" sz="1067" b="1" kern="0" dirty="0">
                  <a:solidFill>
                    <a:srgbClr val="000000"/>
                  </a:solidFill>
                  <a:sym typeface="Poppins"/>
                </a:rPr>
                <a:t>Google </a:t>
              </a:r>
              <a:r>
                <a:rPr lang="fr-FR" sz="1067" b="1" kern="0" dirty="0" err="1">
                  <a:solidFill>
                    <a:srgbClr val="000000"/>
                  </a:solidFill>
                  <a:sym typeface="Poppins"/>
                </a:rPr>
                <a:t>Playstore</a:t>
              </a:r>
              <a:r>
                <a:rPr kumimoji="0" lang="fr-FR" sz="1067" b="0"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sym typeface="Poppins"/>
                </a:rPr>
                <a:t>. Depuis l’application, le client </a:t>
              </a:r>
              <a:r>
                <a:rPr kumimoji="0" lang="fr-FR" sz="1067" b="1"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sym typeface="Poppins"/>
                </a:rPr>
                <a:t>valide l’éligibilité de son Appareil</a:t>
              </a:r>
              <a:r>
                <a:rPr kumimoji="0" lang="fr-FR" sz="1067" b="1" i="0" u="none" strike="noStrike" kern="0" cap="none" spc="0" normalizeH="0" baseline="0" noProof="0" dirty="0">
                  <a:ln>
                    <a:noFill/>
                  </a:ln>
                  <a:effectLst/>
                  <a:uLnTx/>
                  <a:uFillTx/>
                  <a:latin typeface="Roboto" panose="02000000000000000000" pitchFamily="2" charset="0"/>
                  <a:ea typeface="Roboto" panose="02000000000000000000" pitchFamily="2" charset="0"/>
                  <a:sym typeface="Poppins"/>
                </a:rPr>
                <a:t>*</a:t>
              </a:r>
              <a:r>
                <a:rPr kumimoji="0" lang="fr-FR" sz="1067" b="0" i="0" u="none" strike="noStrike" kern="0" cap="none" spc="0" normalizeH="0" baseline="0" noProof="0" dirty="0">
                  <a:ln>
                    <a:noFill/>
                  </a:ln>
                  <a:effectLst/>
                  <a:uLnTx/>
                  <a:uFillTx/>
                  <a:latin typeface="Roboto" panose="02000000000000000000" pitchFamily="2" charset="0"/>
                  <a:ea typeface="Roboto" panose="02000000000000000000" pitchFamily="2" charset="0"/>
                  <a:sym typeface="Poppins"/>
                </a:rPr>
                <a:t> </a:t>
              </a:r>
            </a:p>
          </p:txBody>
        </p:sp>
        <p:pic>
          <p:nvPicPr>
            <p:cNvPr id="15" name="Image 14">
              <a:extLst>
                <a:ext uri="{FF2B5EF4-FFF2-40B4-BE49-F238E27FC236}">
                  <a16:creationId xmlns:a16="http://schemas.microsoft.com/office/drawing/2014/main" id="{09C15295-4417-F5A1-D16E-0E97B735DEA6}"/>
                </a:ext>
              </a:extLst>
            </p:cNvPr>
            <p:cNvPicPr>
              <a:picLocks noChangeAspect="1"/>
            </p:cNvPicPr>
            <p:nvPr/>
          </p:nvPicPr>
          <p:blipFill>
            <a:blip r:embed="rId6"/>
            <a:stretch>
              <a:fillRect/>
            </a:stretch>
          </p:blipFill>
          <p:spPr>
            <a:xfrm>
              <a:off x="3831664" y="4220647"/>
              <a:ext cx="760792" cy="760792"/>
            </a:xfrm>
            <a:prstGeom prst="rect">
              <a:avLst/>
            </a:prstGeom>
          </p:spPr>
        </p:pic>
        <p:sp>
          <p:nvSpPr>
            <p:cNvPr id="16" name="Forme libre : forme 15">
              <a:extLst>
                <a:ext uri="{FF2B5EF4-FFF2-40B4-BE49-F238E27FC236}">
                  <a16:creationId xmlns:a16="http://schemas.microsoft.com/office/drawing/2014/main" id="{D9DC8FD7-2C27-B373-B08A-C49287C48D2E}"/>
                </a:ext>
              </a:extLst>
            </p:cNvPr>
            <p:cNvSpPr/>
            <p:nvPr/>
          </p:nvSpPr>
          <p:spPr>
            <a:xfrm>
              <a:off x="4656949" y="4264819"/>
              <a:ext cx="1668277" cy="479641"/>
            </a:xfrm>
            <a:custGeom>
              <a:avLst/>
              <a:gdLst>
                <a:gd name="connsiteX0" fmla="*/ 0 w 1851660"/>
                <a:gd name="connsiteY0" fmla="*/ 242008 h 359731"/>
                <a:gd name="connsiteX1" fmla="*/ 365760 w 1851660"/>
                <a:gd name="connsiteY1" fmla="*/ 348688 h 359731"/>
                <a:gd name="connsiteX2" fmla="*/ 1112520 w 1851660"/>
                <a:gd name="connsiteY2" fmla="*/ 5788 h 359731"/>
                <a:gd name="connsiteX3" fmla="*/ 1851660 w 1851660"/>
                <a:gd name="connsiteY3" fmla="*/ 165808 h 359731"/>
              </a:gdLst>
              <a:ahLst/>
              <a:cxnLst>
                <a:cxn ang="0">
                  <a:pos x="connsiteX0" y="connsiteY0"/>
                </a:cxn>
                <a:cxn ang="0">
                  <a:pos x="connsiteX1" y="connsiteY1"/>
                </a:cxn>
                <a:cxn ang="0">
                  <a:pos x="connsiteX2" y="connsiteY2"/>
                </a:cxn>
                <a:cxn ang="0">
                  <a:pos x="connsiteX3" y="connsiteY3"/>
                </a:cxn>
              </a:cxnLst>
              <a:rect l="l" t="t" r="r" b="b"/>
              <a:pathLst>
                <a:path w="1851660" h="359731">
                  <a:moveTo>
                    <a:pt x="0" y="242008"/>
                  </a:moveTo>
                  <a:cubicBezTo>
                    <a:pt x="90170" y="315033"/>
                    <a:pt x="180340" y="388058"/>
                    <a:pt x="365760" y="348688"/>
                  </a:cubicBezTo>
                  <a:cubicBezTo>
                    <a:pt x="551180" y="309318"/>
                    <a:pt x="864870" y="36268"/>
                    <a:pt x="1112520" y="5788"/>
                  </a:cubicBezTo>
                  <a:cubicBezTo>
                    <a:pt x="1360170" y="-24692"/>
                    <a:pt x="1605915" y="70558"/>
                    <a:pt x="1851660" y="165808"/>
                  </a:cubicBezTo>
                </a:path>
              </a:pathLst>
            </a:custGeom>
            <a:noFill/>
            <a:ln w="28575" cap="flat" cmpd="sng" algn="ctr">
              <a:solidFill>
                <a:srgbClr val="FCBE04"/>
              </a:solidFill>
              <a:prstDash val="dash"/>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sym typeface="Arial"/>
              </a:endParaRPr>
            </a:p>
          </p:txBody>
        </p:sp>
        <p:pic>
          <p:nvPicPr>
            <p:cNvPr id="17" name="Image 16">
              <a:extLst>
                <a:ext uri="{FF2B5EF4-FFF2-40B4-BE49-F238E27FC236}">
                  <a16:creationId xmlns:a16="http://schemas.microsoft.com/office/drawing/2014/main" id="{BB7CF0EF-5EF8-44EF-EF25-9ABDA836DDF4}"/>
                </a:ext>
              </a:extLst>
            </p:cNvPr>
            <p:cNvPicPr>
              <a:picLocks noChangeAspect="1"/>
            </p:cNvPicPr>
            <p:nvPr/>
          </p:nvPicPr>
          <p:blipFill rotWithShape="1">
            <a:blip r:embed="rId7"/>
            <a:srcRect l="22256" t="-5818" r="50190" b="35073"/>
            <a:stretch/>
          </p:blipFill>
          <p:spPr>
            <a:xfrm>
              <a:off x="6127295" y="4059765"/>
              <a:ext cx="861734" cy="944169"/>
            </a:xfrm>
            <a:prstGeom prst="rect">
              <a:avLst/>
            </a:prstGeom>
          </p:spPr>
        </p:pic>
      </p:grpSp>
      <p:sp>
        <p:nvSpPr>
          <p:cNvPr id="18" name="Flèche : droite 17">
            <a:extLst>
              <a:ext uri="{FF2B5EF4-FFF2-40B4-BE49-F238E27FC236}">
                <a16:creationId xmlns:a16="http://schemas.microsoft.com/office/drawing/2014/main" id="{C80512D6-EF3E-14F0-6F09-1778B3854CC3}"/>
              </a:ext>
            </a:extLst>
          </p:cNvPr>
          <p:cNvSpPr/>
          <p:nvPr/>
        </p:nvSpPr>
        <p:spPr>
          <a:xfrm>
            <a:off x="8851263" y="2112802"/>
            <a:ext cx="672075" cy="480053"/>
          </a:xfrm>
          <a:prstGeom prst="rightArrow">
            <a:avLst/>
          </a:prstGeom>
          <a:solidFill>
            <a:srgbClr val="EAB818">
              <a:alpha val="50196"/>
            </a:srgbClr>
          </a:solidFill>
          <a:ln w="12700" cap="flat" cmpd="sng" algn="ctr">
            <a:noFill/>
            <a:prstDash val="solid"/>
            <a:miter lim="800000"/>
          </a:ln>
          <a:effectLst/>
        </p:spPr>
        <p:txBody>
          <a:bodyPr rtlCol="0" anchor="ctr"/>
          <a:lstStyle/>
          <a:p>
            <a:pPr algn="ctr" defTabSz="1219170" eaLnBrk="1" fontAlgn="auto" hangingPunct="1">
              <a:spcBef>
                <a:spcPts val="0"/>
              </a:spcBef>
              <a:spcAft>
                <a:spcPts val="0"/>
              </a:spcAft>
              <a:defRPr/>
            </a:pPr>
            <a:endParaRPr lang="fr-FR" sz="1867" kern="0">
              <a:solidFill>
                <a:srgbClr val="FFFFFF"/>
              </a:solidFill>
              <a:latin typeface="Arial"/>
              <a:sym typeface="Arial"/>
            </a:endParaRPr>
          </a:p>
        </p:txBody>
      </p:sp>
      <p:sp>
        <p:nvSpPr>
          <p:cNvPr id="19" name="Flèche : droite 18">
            <a:extLst>
              <a:ext uri="{FF2B5EF4-FFF2-40B4-BE49-F238E27FC236}">
                <a16:creationId xmlns:a16="http://schemas.microsoft.com/office/drawing/2014/main" id="{08FFAA54-490A-0B41-EFAA-3E912549B29D}"/>
              </a:ext>
            </a:extLst>
          </p:cNvPr>
          <p:cNvSpPr/>
          <p:nvPr/>
        </p:nvSpPr>
        <p:spPr>
          <a:xfrm rot="5400000">
            <a:off x="10043086" y="3710903"/>
            <a:ext cx="672075" cy="480053"/>
          </a:xfrm>
          <a:prstGeom prst="rightArrow">
            <a:avLst/>
          </a:prstGeom>
          <a:solidFill>
            <a:srgbClr val="EAB818">
              <a:alpha val="50196"/>
            </a:srgbClr>
          </a:solidFill>
          <a:ln w="12700" cap="flat" cmpd="sng" algn="ctr">
            <a:noFill/>
            <a:prstDash val="solid"/>
            <a:miter lim="800000"/>
          </a:ln>
          <a:effectLst/>
        </p:spPr>
        <p:txBody>
          <a:bodyPr rtlCol="0" anchor="ctr"/>
          <a:lstStyle/>
          <a:p>
            <a:pPr algn="ctr" defTabSz="1219170" eaLnBrk="1" fontAlgn="auto" hangingPunct="1">
              <a:spcBef>
                <a:spcPts val="0"/>
              </a:spcBef>
              <a:spcAft>
                <a:spcPts val="0"/>
              </a:spcAft>
              <a:defRPr/>
            </a:pPr>
            <a:endParaRPr lang="fr-FR" sz="1867" kern="0">
              <a:solidFill>
                <a:srgbClr val="FFFFFF"/>
              </a:solidFill>
              <a:latin typeface="Arial"/>
              <a:sym typeface="Arial"/>
            </a:endParaRPr>
          </a:p>
        </p:txBody>
      </p:sp>
      <p:cxnSp>
        <p:nvCxnSpPr>
          <p:cNvPr id="21" name="Connecteur droit 20">
            <a:extLst>
              <a:ext uri="{FF2B5EF4-FFF2-40B4-BE49-F238E27FC236}">
                <a16:creationId xmlns:a16="http://schemas.microsoft.com/office/drawing/2014/main" id="{B563CCCE-E3FF-F037-6EDB-E2EF6D83B27E}"/>
              </a:ext>
            </a:extLst>
          </p:cNvPr>
          <p:cNvCxnSpPr>
            <a:cxnSpLocks/>
          </p:cNvCxnSpPr>
          <p:nvPr/>
        </p:nvCxnSpPr>
        <p:spPr>
          <a:xfrm>
            <a:off x="5798506" y="1656063"/>
            <a:ext cx="0" cy="4562475"/>
          </a:xfrm>
          <a:prstGeom prst="line">
            <a:avLst/>
          </a:prstGeom>
          <a:noFill/>
          <a:ln w="38100" cap="flat" cmpd="sng" algn="ctr">
            <a:solidFill>
              <a:srgbClr val="D7000F"/>
            </a:solidFill>
            <a:prstDash val="dashDot"/>
            <a:miter lim="800000"/>
          </a:ln>
          <a:effectLst/>
        </p:spPr>
      </p:cxnSp>
      <p:cxnSp>
        <p:nvCxnSpPr>
          <p:cNvPr id="24" name="Connecteur droit 23">
            <a:extLst>
              <a:ext uri="{FF2B5EF4-FFF2-40B4-BE49-F238E27FC236}">
                <a16:creationId xmlns:a16="http://schemas.microsoft.com/office/drawing/2014/main" id="{2EC16471-96C1-6BBB-E66B-00E0F9E9327E}"/>
              </a:ext>
            </a:extLst>
          </p:cNvPr>
          <p:cNvCxnSpPr>
            <a:cxnSpLocks/>
          </p:cNvCxnSpPr>
          <p:nvPr/>
        </p:nvCxnSpPr>
        <p:spPr>
          <a:xfrm>
            <a:off x="2605350" y="1656063"/>
            <a:ext cx="0" cy="4562475"/>
          </a:xfrm>
          <a:prstGeom prst="line">
            <a:avLst/>
          </a:prstGeom>
          <a:noFill/>
          <a:ln w="38100" cap="flat" cmpd="sng" algn="ctr">
            <a:solidFill>
              <a:srgbClr val="D7000F"/>
            </a:solidFill>
            <a:prstDash val="dashDot"/>
            <a:miter lim="800000"/>
          </a:ln>
          <a:effectLst/>
        </p:spPr>
      </p:cxnSp>
      <p:sp>
        <p:nvSpPr>
          <p:cNvPr id="25" name="Flèche : droite 24">
            <a:extLst>
              <a:ext uri="{FF2B5EF4-FFF2-40B4-BE49-F238E27FC236}">
                <a16:creationId xmlns:a16="http://schemas.microsoft.com/office/drawing/2014/main" id="{D9F368A2-7C6A-8098-8A53-A6CFBA3DDF49}"/>
              </a:ext>
            </a:extLst>
          </p:cNvPr>
          <p:cNvSpPr/>
          <p:nvPr/>
        </p:nvSpPr>
        <p:spPr>
          <a:xfrm>
            <a:off x="2171762" y="3401710"/>
            <a:ext cx="672075" cy="480053"/>
          </a:xfrm>
          <a:prstGeom prst="rightArrow">
            <a:avLst/>
          </a:prstGeom>
          <a:solidFill>
            <a:srgbClr val="EAB818">
              <a:alpha val="50196"/>
            </a:srgbClr>
          </a:solidFill>
          <a:ln w="12700" cap="flat" cmpd="sng" algn="ctr">
            <a:noFill/>
            <a:prstDash val="solid"/>
            <a:miter lim="800000"/>
          </a:ln>
          <a:effectLst/>
        </p:spPr>
        <p:txBody>
          <a:bodyPr rtlCol="0" anchor="ctr"/>
          <a:lstStyle/>
          <a:p>
            <a:pPr algn="ctr" defTabSz="1219170" eaLnBrk="1" fontAlgn="auto" hangingPunct="1">
              <a:spcBef>
                <a:spcPts val="0"/>
              </a:spcBef>
              <a:spcAft>
                <a:spcPts val="0"/>
              </a:spcAft>
              <a:defRPr/>
            </a:pPr>
            <a:endParaRPr lang="fr-FR" sz="1867" kern="0">
              <a:solidFill>
                <a:srgbClr val="FFFFFF"/>
              </a:solidFill>
              <a:latin typeface="Arial"/>
              <a:sym typeface="Arial"/>
            </a:endParaRPr>
          </a:p>
        </p:txBody>
      </p:sp>
      <p:pic>
        <p:nvPicPr>
          <p:cNvPr id="26" name="Picture 4" descr="Mes commerçants locaux, votre marché de proximité en ligne">
            <a:extLst>
              <a:ext uri="{FF2B5EF4-FFF2-40B4-BE49-F238E27FC236}">
                <a16:creationId xmlns:a16="http://schemas.microsoft.com/office/drawing/2014/main" id="{98647FCB-C71E-CBCA-BFD0-2D87BBBB651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68" t="-613" r="52624" b="613"/>
          <a:stretch/>
        </p:blipFill>
        <p:spPr bwMode="auto">
          <a:xfrm>
            <a:off x="9615558" y="4119826"/>
            <a:ext cx="877889" cy="1442859"/>
          </a:xfrm>
          <a:prstGeom prst="rect">
            <a:avLst/>
          </a:prstGeom>
          <a:noFill/>
          <a:extLst>
            <a:ext uri="{909E8E84-426E-40DD-AFC4-6F175D3DCCD1}">
              <a14:hiddenFill xmlns:a14="http://schemas.microsoft.com/office/drawing/2010/main">
                <a:solidFill>
                  <a:srgbClr val="FFFFFF"/>
                </a:solidFill>
              </a14:hiddenFill>
            </a:ext>
          </a:extLst>
        </p:spPr>
      </p:pic>
      <p:sp>
        <p:nvSpPr>
          <p:cNvPr id="27" name="Ellipse 26">
            <a:extLst>
              <a:ext uri="{FF2B5EF4-FFF2-40B4-BE49-F238E27FC236}">
                <a16:creationId xmlns:a16="http://schemas.microsoft.com/office/drawing/2014/main" id="{21868241-7C04-024C-6AD9-408B076DBCCE}"/>
              </a:ext>
            </a:extLst>
          </p:cNvPr>
          <p:cNvSpPr/>
          <p:nvPr/>
        </p:nvSpPr>
        <p:spPr>
          <a:xfrm>
            <a:off x="1103408" y="1271131"/>
            <a:ext cx="546687" cy="548766"/>
          </a:xfrm>
          <a:prstGeom prst="ellipse">
            <a:avLst/>
          </a:prstGeom>
          <a:solidFill>
            <a:srgbClr val="D7000F"/>
          </a:solidFill>
          <a:ln w="12700" cap="flat" cmpd="sng" algn="ctr">
            <a:noFill/>
            <a:prstDash val="solid"/>
            <a:miter lim="800000"/>
          </a:ln>
          <a:effectLst/>
        </p:spPr>
        <p:txBody>
          <a:bodyPr rtlCol="0" anchor="ctr"/>
          <a:lstStyle/>
          <a:p>
            <a:pPr algn="ctr" eaLnBrk="1" fontAlgn="auto" hangingPunct="1">
              <a:spcBef>
                <a:spcPts val="0"/>
              </a:spcBef>
              <a:spcAft>
                <a:spcPts val="0"/>
              </a:spcAft>
              <a:defRPr/>
            </a:pPr>
            <a:r>
              <a:rPr lang="fr-FR" b="1" kern="0">
                <a:solidFill>
                  <a:srgbClr val="FFFFFF"/>
                </a:solidFill>
                <a:latin typeface="Arial" panose="020B0604020202020204"/>
              </a:rPr>
              <a:t>1</a:t>
            </a:r>
          </a:p>
        </p:txBody>
      </p:sp>
      <p:sp>
        <p:nvSpPr>
          <p:cNvPr id="28" name="Ellipse 27">
            <a:extLst>
              <a:ext uri="{FF2B5EF4-FFF2-40B4-BE49-F238E27FC236}">
                <a16:creationId xmlns:a16="http://schemas.microsoft.com/office/drawing/2014/main" id="{212FA000-CAF6-9160-E6C0-308901DDDE19}"/>
              </a:ext>
            </a:extLst>
          </p:cNvPr>
          <p:cNvSpPr/>
          <p:nvPr/>
        </p:nvSpPr>
        <p:spPr>
          <a:xfrm>
            <a:off x="4039128" y="1271131"/>
            <a:ext cx="546687" cy="548766"/>
          </a:xfrm>
          <a:prstGeom prst="ellipse">
            <a:avLst/>
          </a:prstGeom>
          <a:solidFill>
            <a:srgbClr val="D7000F"/>
          </a:solidFill>
          <a:ln w="12700" cap="flat" cmpd="sng" algn="ctr">
            <a:noFill/>
            <a:prstDash val="solid"/>
            <a:miter lim="800000"/>
          </a:ln>
          <a:effectLst/>
        </p:spPr>
        <p:txBody>
          <a:bodyPr rtlCol="0" anchor="ctr"/>
          <a:lstStyle/>
          <a:p>
            <a:pPr algn="ctr" eaLnBrk="1" fontAlgn="auto" hangingPunct="1">
              <a:spcBef>
                <a:spcPts val="0"/>
              </a:spcBef>
              <a:spcAft>
                <a:spcPts val="0"/>
              </a:spcAft>
              <a:defRPr/>
            </a:pPr>
            <a:r>
              <a:rPr lang="fr-FR" b="1" kern="0">
                <a:solidFill>
                  <a:srgbClr val="FFFFFF"/>
                </a:solidFill>
                <a:latin typeface="Arial" panose="020B0604020202020204"/>
              </a:rPr>
              <a:t>2</a:t>
            </a:r>
          </a:p>
        </p:txBody>
      </p:sp>
      <p:sp>
        <p:nvSpPr>
          <p:cNvPr id="29" name="Ellipse 28">
            <a:extLst>
              <a:ext uri="{FF2B5EF4-FFF2-40B4-BE49-F238E27FC236}">
                <a16:creationId xmlns:a16="http://schemas.microsoft.com/office/drawing/2014/main" id="{5EC4BED7-D976-A4F8-BC8E-98BDC90D164D}"/>
              </a:ext>
            </a:extLst>
          </p:cNvPr>
          <p:cNvSpPr/>
          <p:nvPr/>
        </p:nvSpPr>
        <p:spPr>
          <a:xfrm>
            <a:off x="9910568" y="1271131"/>
            <a:ext cx="546687" cy="548766"/>
          </a:xfrm>
          <a:prstGeom prst="ellipse">
            <a:avLst/>
          </a:prstGeom>
          <a:solidFill>
            <a:srgbClr val="D7000F"/>
          </a:solidFill>
          <a:ln w="12700" cap="flat" cmpd="sng" algn="ctr">
            <a:noFill/>
            <a:prstDash val="solid"/>
            <a:miter lim="800000"/>
          </a:ln>
          <a:effectLst/>
        </p:spPr>
        <p:txBody>
          <a:bodyPr rtlCol="0" anchor="ctr"/>
          <a:lstStyle/>
          <a:p>
            <a:pPr algn="ctr" eaLnBrk="1" fontAlgn="auto" hangingPunct="1">
              <a:spcBef>
                <a:spcPts val="0"/>
              </a:spcBef>
              <a:spcAft>
                <a:spcPts val="0"/>
              </a:spcAft>
              <a:defRPr/>
            </a:pPr>
            <a:r>
              <a:rPr lang="fr-FR" b="1" kern="0">
                <a:solidFill>
                  <a:srgbClr val="FFFFFF"/>
                </a:solidFill>
                <a:latin typeface="Arial" panose="020B0604020202020204"/>
              </a:rPr>
              <a:t>4</a:t>
            </a:r>
          </a:p>
        </p:txBody>
      </p:sp>
      <p:sp>
        <p:nvSpPr>
          <p:cNvPr id="30" name="ZoneTexte 29">
            <a:extLst>
              <a:ext uri="{FF2B5EF4-FFF2-40B4-BE49-F238E27FC236}">
                <a16:creationId xmlns:a16="http://schemas.microsoft.com/office/drawing/2014/main" id="{31ECE63A-F6A4-12FD-7A10-5FC4B57FA481}"/>
              </a:ext>
            </a:extLst>
          </p:cNvPr>
          <p:cNvSpPr txBox="1"/>
          <p:nvPr/>
        </p:nvSpPr>
        <p:spPr>
          <a:xfrm>
            <a:off x="1643309" y="1360848"/>
            <a:ext cx="1452851" cy="369332"/>
          </a:xfrm>
          <a:prstGeom prst="rect">
            <a:avLst/>
          </a:prstGeom>
          <a:noFill/>
        </p:spPr>
        <p:txBody>
          <a:bodyPr wrap="square" rtlCol="0">
            <a:spAutoFit/>
          </a:bodyPr>
          <a:lstStyle/>
          <a:p>
            <a:pPr eaLnBrk="1" fontAlgn="auto" hangingPunct="1">
              <a:spcBef>
                <a:spcPts val="0"/>
              </a:spcBef>
              <a:spcAft>
                <a:spcPts val="0"/>
              </a:spcAft>
              <a:defRPr/>
            </a:pPr>
            <a:r>
              <a:rPr lang="fr-FR" kern="0">
                <a:solidFill>
                  <a:srgbClr val="3E454A"/>
                </a:solidFill>
                <a:latin typeface="Arial"/>
              </a:rPr>
              <a:t>J-J</a:t>
            </a:r>
          </a:p>
        </p:txBody>
      </p:sp>
      <p:sp>
        <p:nvSpPr>
          <p:cNvPr id="31" name="ZoneTexte 30">
            <a:extLst>
              <a:ext uri="{FF2B5EF4-FFF2-40B4-BE49-F238E27FC236}">
                <a16:creationId xmlns:a16="http://schemas.microsoft.com/office/drawing/2014/main" id="{C73D0DD1-A14C-5CA9-D4E1-C39284C3E943}"/>
              </a:ext>
            </a:extLst>
          </p:cNvPr>
          <p:cNvSpPr txBox="1"/>
          <p:nvPr/>
        </p:nvSpPr>
        <p:spPr>
          <a:xfrm>
            <a:off x="3560606" y="1378173"/>
            <a:ext cx="1452851" cy="369332"/>
          </a:xfrm>
          <a:prstGeom prst="rect">
            <a:avLst/>
          </a:prstGeom>
          <a:noFill/>
        </p:spPr>
        <p:txBody>
          <a:bodyPr wrap="square" rtlCol="0">
            <a:spAutoFit/>
          </a:bodyPr>
          <a:lstStyle/>
          <a:p>
            <a:pPr eaLnBrk="1" fontAlgn="auto" hangingPunct="1">
              <a:spcBef>
                <a:spcPts val="0"/>
              </a:spcBef>
              <a:spcAft>
                <a:spcPts val="0"/>
              </a:spcAft>
              <a:defRPr/>
            </a:pPr>
            <a:r>
              <a:rPr lang="fr-FR" kern="0">
                <a:solidFill>
                  <a:srgbClr val="3E454A"/>
                </a:solidFill>
                <a:latin typeface="Arial"/>
              </a:rPr>
              <a:t>J-J</a:t>
            </a:r>
          </a:p>
        </p:txBody>
      </p:sp>
      <p:sp>
        <p:nvSpPr>
          <p:cNvPr id="32" name="ZoneTexte 31">
            <a:extLst>
              <a:ext uri="{FF2B5EF4-FFF2-40B4-BE49-F238E27FC236}">
                <a16:creationId xmlns:a16="http://schemas.microsoft.com/office/drawing/2014/main" id="{E191E801-1CA8-671C-D590-724F7EC63D4B}"/>
              </a:ext>
            </a:extLst>
          </p:cNvPr>
          <p:cNvSpPr txBox="1"/>
          <p:nvPr/>
        </p:nvSpPr>
        <p:spPr>
          <a:xfrm>
            <a:off x="10506991" y="1409925"/>
            <a:ext cx="1452851" cy="369332"/>
          </a:xfrm>
          <a:prstGeom prst="rect">
            <a:avLst/>
          </a:prstGeom>
          <a:noFill/>
        </p:spPr>
        <p:txBody>
          <a:bodyPr wrap="square" rtlCol="0">
            <a:spAutoFit/>
          </a:bodyPr>
          <a:lstStyle/>
          <a:p>
            <a:pPr eaLnBrk="1" fontAlgn="auto" hangingPunct="1">
              <a:spcBef>
                <a:spcPts val="0"/>
              </a:spcBef>
              <a:spcAft>
                <a:spcPts val="0"/>
              </a:spcAft>
              <a:defRPr/>
            </a:pPr>
            <a:r>
              <a:rPr lang="fr-FR" kern="0">
                <a:solidFill>
                  <a:srgbClr val="3E454A"/>
                </a:solidFill>
                <a:latin typeface="Arial"/>
              </a:rPr>
              <a:t>J+1 Ouvré </a:t>
            </a:r>
          </a:p>
        </p:txBody>
      </p:sp>
      <p:cxnSp>
        <p:nvCxnSpPr>
          <p:cNvPr id="33" name="Connecteur droit 32">
            <a:extLst>
              <a:ext uri="{FF2B5EF4-FFF2-40B4-BE49-F238E27FC236}">
                <a16:creationId xmlns:a16="http://schemas.microsoft.com/office/drawing/2014/main" id="{89B2C16A-771E-2A4C-8DF4-2B901FC6DAD7}"/>
              </a:ext>
            </a:extLst>
          </p:cNvPr>
          <p:cNvCxnSpPr>
            <a:cxnSpLocks/>
          </p:cNvCxnSpPr>
          <p:nvPr/>
        </p:nvCxnSpPr>
        <p:spPr>
          <a:xfrm>
            <a:off x="8991663" y="1656063"/>
            <a:ext cx="0" cy="4562475"/>
          </a:xfrm>
          <a:prstGeom prst="line">
            <a:avLst/>
          </a:prstGeom>
          <a:noFill/>
          <a:ln w="38100" cap="flat" cmpd="sng" algn="ctr">
            <a:solidFill>
              <a:srgbClr val="D7000F"/>
            </a:solidFill>
            <a:prstDash val="dashDot"/>
            <a:miter lim="800000"/>
          </a:ln>
          <a:effectLst/>
        </p:spPr>
      </p:cxnSp>
      <p:sp>
        <p:nvSpPr>
          <p:cNvPr id="34" name="Ellipse 33">
            <a:extLst>
              <a:ext uri="{FF2B5EF4-FFF2-40B4-BE49-F238E27FC236}">
                <a16:creationId xmlns:a16="http://schemas.microsoft.com/office/drawing/2014/main" id="{8CFBF1C2-AB15-E08D-E246-58C77B616103}"/>
              </a:ext>
            </a:extLst>
          </p:cNvPr>
          <p:cNvSpPr/>
          <p:nvPr/>
        </p:nvSpPr>
        <p:spPr>
          <a:xfrm>
            <a:off x="6974848" y="1271131"/>
            <a:ext cx="546687" cy="548766"/>
          </a:xfrm>
          <a:prstGeom prst="ellipse">
            <a:avLst/>
          </a:prstGeom>
          <a:solidFill>
            <a:srgbClr val="D7000F"/>
          </a:solidFill>
          <a:ln w="12700" cap="flat" cmpd="sng" algn="ctr">
            <a:noFill/>
            <a:prstDash val="solid"/>
            <a:miter lim="800000"/>
          </a:ln>
          <a:effectLst/>
        </p:spPr>
        <p:txBody>
          <a:bodyPr rtlCol="0" anchor="ctr"/>
          <a:lstStyle/>
          <a:p>
            <a:pPr algn="ctr" eaLnBrk="1" fontAlgn="auto" hangingPunct="1">
              <a:spcBef>
                <a:spcPts val="0"/>
              </a:spcBef>
              <a:spcAft>
                <a:spcPts val="0"/>
              </a:spcAft>
              <a:defRPr/>
            </a:pPr>
            <a:r>
              <a:rPr lang="fr-FR" b="1" kern="0">
                <a:solidFill>
                  <a:srgbClr val="FFFFFF"/>
                </a:solidFill>
                <a:latin typeface="Arial" panose="020B0604020202020204"/>
              </a:rPr>
              <a:t>3</a:t>
            </a:r>
          </a:p>
        </p:txBody>
      </p:sp>
      <p:sp>
        <p:nvSpPr>
          <p:cNvPr id="35" name="ZoneTexte 34">
            <a:extLst>
              <a:ext uri="{FF2B5EF4-FFF2-40B4-BE49-F238E27FC236}">
                <a16:creationId xmlns:a16="http://schemas.microsoft.com/office/drawing/2014/main" id="{1F5D2C8E-FBC3-56FB-9244-ABE9257F3C09}"/>
              </a:ext>
            </a:extLst>
          </p:cNvPr>
          <p:cNvSpPr txBox="1"/>
          <p:nvPr/>
        </p:nvSpPr>
        <p:spPr>
          <a:xfrm>
            <a:off x="6521765" y="1369209"/>
            <a:ext cx="1452851" cy="369332"/>
          </a:xfrm>
          <a:prstGeom prst="rect">
            <a:avLst/>
          </a:prstGeom>
          <a:noFill/>
        </p:spPr>
        <p:txBody>
          <a:bodyPr wrap="square" rtlCol="0">
            <a:spAutoFit/>
          </a:bodyPr>
          <a:lstStyle/>
          <a:p>
            <a:pPr eaLnBrk="1" fontAlgn="auto" hangingPunct="1">
              <a:spcBef>
                <a:spcPts val="0"/>
              </a:spcBef>
              <a:spcAft>
                <a:spcPts val="0"/>
              </a:spcAft>
              <a:defRPr/>
            </a:pPr>
            <a:r>
              <a:rPr lang="fr-FR" kern="0">
                <a:solidFill>
                  <a:srgbClr val="3E454A"/>
                </a:solidFill>
                <a:latin typeface="Arial"/>
              </a:rPr>
              <a:t>J-J</a:t>
            </a:r>
          </a:p>
        </p:txBody>
      </p:sp>
      <p:sp>
        <p:nvSpPr>
          <p:cNvPr id="37" name="ZoneTexte 36">
            <a:extLst>
              <a:ext uri="{FF2B5EF4-FFF2-40B4-BE49-F238E27FC236}">
                <a16:creationId xmlns:a16="http://schemas.microsoft.com/office/drawing/2014/main" id="{0B2AC686-DE4C-BB5B-FB45-17830B31F6A2}"/>
              </a:ext>
            </a:extLst>
          </p:cNvPr>
          <p:cNvSpPr txBox="1"/>
          <p:nvPr/>
        </p:nvSpPr>
        <p:spPr>
          <a:xfrm>
            <a:off x="6478097" y="2637251"/>
            <a:ext cx="2170497" cy="830997"/>
          </a:xfrm>
          <a:prstGeom prst="rect">
            <a:avLst/>
          </a:prstGeom>
          <a:noFill/>
        </p:spPr>
        <p:txBody>
          <a:bodyPr wrap="square" rtlCol="0">
            <a:spAutoFit/>
          </a:bodyPr>
          <a:lstStyle/>
          <a:p>
            <a:pPr algn="ctr" eaLnBrk="1" fontAlgn="auto" hangingPunct="1">
              <a:spcBef>
                <a:spcPts val="0"/>
              </a:spcBef>
              <a:spcAft>
                <a:spcPts val="0"/>
              </a:spcAft>
              <a:defRPr/>
            </a:pPr>
            <a:r>
              <a:rPr lang="fr-FR" sz="1600" b="1" kern="0" dirty="0">
                <a:solidFill>
                  <a:srgbClr val="7030A0"/>
                </a:solidFill>
                <a:latin typeface="Arial"/>
              </a:rPr>
              <a:t>BPCE PS</a:t>
            </a:r>
          </a:p>
          <a:p>
            <a:pPr algn="ctr" eaLnBrk="1" fontAlgn="auto" hangingPunct="1">
              <a:spcBef>
                <a:spcPts val="0"/>
              </a:spcBef>
              <a:spcAft>
                <a:spcPts val="0"/>
              </a:spcAft>
              <a:defRPr/>
            </a:pPr>
            <a:r>
              <a:rPr lang="fr-FR" sz="1600" b="1" kern="0" dirty="0">
                <a:solidFill>
                  <a:srgbClr val="7030A0"/>
                </a:solidFill>
                <a:latin typeface="Arial"/>
              </a:rPr>
              <a:t>EQUIPE GESTION DES CONTRATS </a:t>
            </a:r>
          </a:p>
        </p:txBody>
      </p:sp>
      <p:pic>
        <p:nvPicPr>
          <p:cNvPr id="38" name="Image 37">
            <a:extLst>
              <a:ext uri="{FF2B5EF4-FFF2-40B4-BE49-F238E27FC236}">
                <a16:creationId xmlns:a16="http://schemas.microsoft.com/office/drawing/2014/main" id="{4FDAA04E-110C-1FC4-D004-16920ECC080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0265" y="2141855"/>
            <a:ext cx="1153004" cy="378932"/>
          </a:xfrm>
          <a:prstGeom prst="rect">
            <a:avLst/>
          </a:prstGeom>
        </p:spPr>
      </p:pic>
    </p:spTree>
    <p:extLst>
      <p:ext uri="{BB962C8B-B14F-4D97-AF65-F5344CB8AC3E}">
        <p14:creationId xmlns:p14="http://schemas.microsoft.com/office/powerpoint/2010/main" val="2754207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ECD5D71-F4D0-BAAB-439E-A82A823D00A5}"/>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space réservé du texte 6">
            <a:extLst>
              <a:ext uri="{FF2B5EF4-FFF2-40B4-BE49-F238E27FC236}">
                <a16:creationId xmlns:a16="http://schemas.microsoft.com/office/drawing/2014/main" id="{8E2F2151-C147-5B0D-DE9F-015042EC7DFD}"/>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err="1">
                <a:solidFill>
                  <a:schemeClr val="tx1">
                    <a:lumMod val="75000"/>
                    <a:lumOff val="25000"/>
                  </a:schemeClr>
                </a:solidFill>
              </a:rPr>
              <a:t>Tap</a:t>
            </a:r>
            <a:r>
              <a:rPr lang="fr-FR" sz="1400" b="1" kern="0" dirty="0">
                <a:solidFill>
                  <a:schemeClr val="tx1">
                    <a:lumMod val="75000"/>
                    <a:lumOff val="25000"/>
                  </a:schemeClr>
                </a:solidFill>
              </a:rPr>
              <a:t> to </a:t>
            </a:r>
            <a:r>
              <a:rPr lang="fr-FR" sz="1400" b="1" kern="0" dirty="0" err="1">
                <a:solidFill>
                  <a:schemeClr val="tx1">
                    <a:lumMod val="75000"/>
                    <a:lumOff val="25000"/>
                  </a:schemeClr>
                </a:solidFill>
              </a:rPr>
              <a:t>Pay</a:t>
            </a:r>
            <a:r>
              <a:rPr lang="fr-FR" sz="1400" b="1" kern="0" dirty="0">
                <a:solidFill>
                  <a:schemeClr val="tx1">
                    <a:lumMod val="75000"/>
                    <a:lumOff val="25000"/>
                  </a:schemeClr>
                </a:solidFill>
              </a:rPr>
              <a:t> sous Android</a:t>
            </a:r>
          </a:p>
        </p:txBody>
      </p:sp>
      <p:sp>
        <p:nvSpPr>
          <p:cNvPr id="20" name="Espace réservé du texte 5">
            <a:extLst>
              <a:ext uri="{FF2B5EF4-FFF2-40B4-BE49-F238E27FC236}">
                <a16:creationId xmlns:a16="http://schemas.microsoft.com/office/drawing/2014/main" id="{2276661F-A6E4-1372-8178-A3DB6B4110B4}"/>
              </a:ext>
            </a:extLst>
          </p:cNvPr>
          <p:cNvSpPr txBox="1">
            <a:spLocks/>
          </p:cNvSpPr>
          <p:nvPr/>
        </p:nvSpPr>
        <p:spPr>
          <a:xfrm>
            <a:off x="429510" y="409034"/>
            <a:ext cx="11762489" cy="720725"/>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EA4E55"/>
              </a:buClr>
              <a:buSzTx/>
              <a:buFont typeface="Arial" panose="020B0604020202020204" pitchFamily="34" charset="0"/>
              <a:buNone/>
              <a:tabLst/>
              <a:defRPr/>
            </a:pPr>
            <a:r>
              <a:rPr kumimoji="0" lang="fr-FR" altLang="fr-FR" sz="1800" b="1" i="0" u="none" strike="noStrike" kern="1200" cap="none" spc="0" normalizeH="0" baseline="0" noProof="0" dirty="0">
                <a:ln>
                  <a:noFill/>
                </a:ln>
                <a:solidFill>
                  <a:schemeClr val="tx1"/>
                </a:solidFill>
                <a:effectLst/>
                <a:uLnTx/>
                <a:uFillTx/>
                <a:latin typeface="Montserrat Black" panose="00000A00000000000000" pitchFamily="2" charset="0"/>
                <a:ea typeface="+mn-ea"/>
                <a:cs typeface="+mn-cs"/>
              </a:rPr>
              <a:t>Zoom Parcours de souscription semi-digital</a:t>
            </a:r>
            <a:endParaRPr kumimoji="0" lang="fr-FR" sz="1800" b="1" i="0" u="none" strike="noStrike" kern="1200" cap="none" spc="0" normalizeH="0" baseline="0" noProof="0" dirty="0">
              <a:ln>
                <a:noFill/>
              </a:ln>
              <a:solidFill>
                <a:schemeClr val="tx1"/>
              </a:solidFill>
              <a:effectLst/>
              <a:uLnTx/>
              <a:uFillTx/>
              <a:latin typeface="Montserrat Black" panose="00000A00000000000000" pitchFamily="2" charset="0"/>
              <a:ea typeface="+mn-ea"/>
              <a:cs typeface="+mn-cs"/>
            </a:endParaRPr>
          </a:p>
        </p:txBody>
      </p:sp>
      <p:pic>
        <p:nvPicPr>
          <p:cNvPr id="4" name="Image 3">
            <a:extLst>
              <a:ext uri="{FF2B5EF4-FFF2-40B4-BE49-F238E27FC236}">
                <a16:creationId xmlns:a16="http://schemas.microsoft.com/office/drawing/2014/main" id="{F491C135-CF23-D33E-9DE5-F42E6E17B4CF}"/>
              </a:ext>
            </a:extLst>
          </p:cNvPr>
          <p:cNvPicPr>
            <a:picLocks noChangeAspect="1"/>
          </p:cNvPicPr>
          <p:nvPr/>
        </p:nvPicPr>
        <p:blipFill>
          <a:blip r:embed="rId2"/>
          <a:stretch>
            <a:fillRect/>
          </a:stretch>
        </p:blipFill>
        <p:spPr>
          <a:xfrm>
            <a:off x="3661774" y="2171598"/>
            <a:ext cx="1692457" cy="859982"/>
          </a:xfrm>
          <a:prstGeom prst="rect">
            <a:avLst/>
          </a:prstGeom>
          <a:ln>
            <a:noFill/>
          </a:ln>
          <a:effectLst>
            <a:outerShdw blurRad="292100" dist="139700" dir="2700000" algn="tl" rotWithShape="0">
              <a:srgbClr val="333333">
                <a:alpha val="65000"/>
              </a:srgbClr>
            </a:outerShdw>
          </a:effectLst>
        </p:spPr>
      </p:pic>
      <p:pic>
        <p:nvPicPr>
          <p:cNvPr id="5" name="Espace réservé du contenu 4">
            <a:extLst>
              <a:ext uri="{FF2B5EF4-FFF2-40B4-BE49-F238E27FC236}">
                <a16:creationId xmlns:a16="http://schemas.microsoft.com/office/drawing/2014/main" id="{9BA427D1-5381-585C-8C8F-701D6F022B30}"/>
              </a:ext>
            </a:extLst>
          </p:cNvPr>
          <p:cNvPicPr>
            <a:picLocks noChangeAspect="1"/>
          </p:cNvPicPr>
          <p:nvPr/>
        </p:nvPicPr>
        <p:blipFill rotWithShape="1">
          <a:blip r:embed="rId3"/>
          <a:srcRect t="1" b="47819"/>
          <a:stretch/>
        </p:blipFill>
        <p:spPr>
          <a:xfrm>
            <a:off x="2480924" y="1414582"/>
            <a:ext cx="1083122" cy="1878736"/>
          </a:xfrm>
          <a:prstGeom prst="rect">
            <a:avLst/>
          </a:prstGeom>
          <a:ln>
            <a:solidFill>
              <a:srgbClr val="3E454A"/>
            </a:solidFill>
          </a:ln>
        </p:spPr>
      </p:pic>
      <p:pic>
        <p:nvPicPr>
          <p:cNvPr id="6" name="Image 5">
            <a:extLst>
              <a:ext uri="{FF2B5EF4-FFF2-40B4-BE49-F238E27FC236}">
                <a16:creationId xmlns:a16="http://schemas.microsoft.com/office/drawing/2014/main" id="{3608DF63-31B7-8A91-7918-211BAF62F6A3}"/>
              </a:ext>
            </a:extLst>
          </p:cNvPr>
          <p:cNvPicPr>
            <a:picLocks noChangeAspect="1"/>
          </p:cNvPicPr>
          <p:nvPr/>
        </p:nvPicPr>
        <p:blipFill>
          <a:blip r:embed="rId4"/>
          <a:stretch>
            <a:fillRect/>
          </a:stretch>
        </p:blipFill>
        <p:spPr>
          <a:xfrm>
            <a:off x="2408916" y="1709132"/>
            <a:ext cx="791553" cy="218359"/>
          </a:xfrm>
          <a:prstGeom prst="rect">
            <a:avLst/>
          </a:prstGeom>
          <a:ln>
            <a:solidFill>
              <a:srgbClr val="C30F0F"/>
            </a:solidFill>
          </a:ln>
          <a:effectLst>
            <a:outerShdw blurRad="63500" sx="102000" sy="102000" algn="ctr" rotWithShape="0">
              <a:prstClr val="black">
                <a:alpha val="40000"/>
              </a:prstClr>
            </a:outerShdw>
          </a:effectLst>
        </p:spPr>
      </p:pic>
      <p:cxnSp>
        <p:nvCxnSpPr>
          <p:cNvPr id="7" name="Connecteur droit avec flèche 6">
            <a:extLst>
              <a:ext uri="{FF2B5EF4-FFF2-40B4-BE49-F238E27FC236}">
                <a16:creationId xmlns:a16="http://schemas.microsoft.com/office/drawing/2014/main" id="{FFB4146B-38C0-A3A4-FFF5-309BAB67B9D5}"/>
              </a:ext>
            </a:extLst>
          </p:cNvPr>
          <p:cNvCxnSpPr>
            <a:cxnSpLocks/>
          </p:cNvCxnSpPr>
          <p:nvPr/>
        </p:nvCxnSpPr>
        <p:spPr>
          <a:xfrm>
            <a:off x="3200469" y="1842018"/>
            <a:ext cx="791553" cy="441410"/>
          </a:xfrm>
          <a:prstGeom prst="straightConnector1">
            <a:avLst/>
          </a:prstGeom>
          <a:noFill/>
          <a:ln w="57150" cap="flat" cmpd="sng" algn="ctr">
            <a:solidFill>
              <a:srgbClr val="C30F0F"/>
            </a:solidFill>
            <a:prstDash val="solid"/>
            <a:miter lim="800000"/>
            <a:tailEnd type="triangle"/>
          </a:ln>
          <a:effectLst/>
        </p:spPr>
      </p:cxnSp>
      <p:sp>
        <p:nvSpPr>
          <p:cNvPr id="8" name="ZoneTexte 7">
            <a:extLst>
              <a:ext uri="{FF2B5EF4-FFF2-40B4-BE49-F238E27FC236}">
                <a16:creationId xmlns:a16="http://schemas.microsoft.com/office/drawing/2014/main" id="{C558D08E-DC45-66F2-9F4E-81C5FA8D3461}"/>
              </a:ext>
            </a:extLst>
          </p:cNvPr>
          <p:cNvSpPr txBox="1"/>
          <p:nvPr/>
        </p:nvSpPr>
        <p:spPr>
          <a:xfrm>
            <a:off x="2520040" y="3395807"/>
            <a:ext cx="2887076" cy="2914709"/>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just" defTabSz="1219170" eaLnBrk="1" fontAlgn="auto" hangingPunct="1">
              <a:spcBef>
                <a:spcPts val="0"/>
              </a:spcBef>
              <a:spcAft>
                <a:spcPts val="0"/>
              </a:spcAft>
              <a:defRPr/>
            </a:pPr>
            <a:r>
              <a:rPr lang="fr-FR" sz="1067" kern="0" dirty="0">
                <a:solidFill>
                  <a:srgbClr val="000000"/>
                </a:solidFill>
                <a:latin typeface="Roboto" panose="02000000000000000000" pitchFamily="2" charset="0"/>
                <a:ea typeface="Roboto" panose="02000000000000000000" pitchFamily="2" charset="0"/>
                <a:sym typeface="Arial"/>
              </a:rPr>
              <a:t>Il effectue une demande de contact via un formulaire dédié sur la page </a:t>
            </a:r>
            <a:r>
              <a:rPr lang="fr-FR" sz="1067" kern="0" dirty="0" err="1">
                <a:solidFill>
                  <a:srgbClr val="000000"/>
                </a:solidFill>
                <a:latin typeface="Roboto" panose="02000000000000000000" pitchFamily="2" charset="0"/>
                <a:ea typeface="Roboto" panose="02000000000000000000" pitchFamily="2" charset="0"/>
                <a:sym typeface="Arial"/>
              </a:rPr>
              <a:t>Tap</a:t>
            </a:r>
            <a:r>
              <a:rPr lang="fr-FR" sz="1067" kern="0" dirty="0">
                <a:solidFill>
                  <a:srgbClr val="000000"/>
                </a:solidFill>
                <a:latin typeface="Roboto" panose="02000000000000000000" pitchFamily="2" charset="0"/>
                <a:ea typeface="Roboto" panose="02000000000000000000" pitchFamily="2" charset="0"/>
                <a:sym typeface="Arial"/>
              </a:rPr>
              <a:t> to </a:t>
            </a:r>
            <a:r>
              <a:rPr lang="fr-FR" sz="1067" kern="0" dirty="0" err="1">
                <a:solidFill>
                  <a:srgbClr val="000000"/>
                </a:solidFill>
                <a:latin typeface="Roboto" panose="02000000000000000000" pitchFamily="2" charset="0"/>
                <a:ea typeface="Roboto" panose="02000000000000000000" pitchFamily="2" charset="0"/>
                <a:sym typeface="Arial"/>
              </a:rPr>
              <a:t>Pay</a:t>
            </a:r>
            <a:r>
              <a:rPr lang="fr-FR" sz="1067" kern="0" dirty="0">
                <a:solidFill>
                  <a:srgbClr val="000000"/>
                </a:solidFill>
                <a:latin typeface="Roboto" panose="02000000000000000000" pitchFamily="2" charset="0"/>
                <a:ea typeface="Roboto" panose="02000000000000000000" pitchFamily="2" charset="0"/>
                <a:sym typeface="Arial"/>
              </a:rPr>
              <a:t>. </a:t>
            </a:r>
          </a:p>
          <a:p>
            <a:pPr algn="just" defTabSz="1219170" eaLnBrk="1" fontAlgn="auto" hangingPunct="1">
              <a:spcBef>
                <a:spcPts val="0"/>
              </a:spcBef>
              <a:spcAft>
                <a:spcPts val="0"/>
              </a:spcAft>
              <a:defRPr/>
            </a:pPr>
            <a:endParaRPr lang="fr-FR" sz="1067" kern="0" dirty="0">
              <a:solidFill>
                <a:srgbClr val="000000"/>
              </a:solidFill>
              <a:latin typeface="Roboto" panose="02000000000000000000" pitchFamily="2" charset="0"/>
              <a:ea typeface="Roboto" panose="02000000000000000000" pitchFamily="2" charset="0"/>
              <a:sym typeface="Arial"/>
            </a:endParaRPr>
          </a:p>
          <a:p>
            <a:pPr algn="just" defTabSz="1219170" eaLnBrk="1" fontAlgn="auto" hangingPunct="1">
              <a:spcBef>
                <a:spcPts val="0"/>
              </a:spcBef>
              <a:spcAft>
                <a:spcPts val="0"/>
              </a:spcAft>
              <a:defRPr/>
            </a:pPr>
            <a:endParaRPr lang="fr-FR" sz="1067" kern="0" dirty="0">
              <a:solidFill>
                <a:srgbClr val="000000"/>
              </a:solidFill>
              <a:latin typeface="Roboto" panose="02000000000000000000" pitchFamily="2" charset="0"/>
              <a:ea typeface="Roboto" panose="02000000000000000000" pitchFamily="2" charset="0"/>
              <a:sym typeface="Arial"/>
            </a:endParaRPr>
          </a:p>
          <a:p>
            <a:pPr algn="just" defTabSz="1219170" eaLnBrk="1" fontAlgn="auto" hangingPunct="1">
              <a:spcBef>
                <a:spcPts val="0"/>
              </a:spcBef>
              <a:spcAft>
                <a:spcPts val="0"/>
              </a:spcAft>
              <a:defRPr/>
            </a:pPr>
            <a:endParaRPr lang="fr-FR" sz="1067" kern="0" dirty="0">
              <a:solidFill>
                <a:srgbClr val="000000"/>
              </a:solidFill>
              <a:latin typeface="Roboto" panose="02000000000000000000" pitchFamily="2" charset="0"/>
              <a:ea typeface="Roboto" panose="02000000000000000000" pitchFamily="2" charset="0"/>
              <a:sym typeface="Arial"/>
            </a:endParaRPr>
          </a:p>
          <a:p>
            <a:pPr algn="just" defTabSz="1219170" eaLnBrk="1" fontAlgn="auto" hangingPunct="1">
              <a:spcBef>
                <a:spcPts val="0"/>
              </a:spcBef>
              <a:spcAft>
                <a:spcPts val="0"/>
              </a:spcAft>
              <a:defRPr/>
            </a:pPr>
            <a:endParaRPr lang="fr-FR" sz="1067" kern="0" dirty="0">
              <a:solidFill>
                <a:srgbClr val="000000"/>
              </a:solidFill>
              <a:latin typeface="Roboto" panose="02000000000000000000" pitchFamily="2" charset="0"/>
              <a:ea typeface="Roboto" panose="02000000000000000000" pitchFamily="2" charset="0"/>
              <a:sym typeface="Arial"/>
            </a:endParaRPr>
          </a:p>
          <a:p>
            <a:pPr algn="just" defTabSz="1219170" eaLnBrk="1" fontAlgn="auto" hangingPunct="1">
              <a:spcBef>
                <a:spcPts val="0"/>
              </a:spcBef>
              <a:spcAft>
                <a:spcPts val="0"/>
              </a:spcAft>
              <a:defRPr/>
            </a:pPr>
            <a:endParaRPr lang="fr-FR" sz="1067" kern="0" dirty="0">
              <a:solidFill>
                <a:srgbClr val="000000"/>
              </a:solidFill>
              <a:latin typeface="Roboto" panose="02000000000000000000" pitchFamily="2" charset="0"/>
              <a:ea typeface="Roboto" panose="02000000000000000000" pitchFamily="2" charset="0"/>
              <a:sym typeface="Arial"/>
            </a:endParaRPr>
          </a:p>
          <a:p>
            <a:pPr algn="just" defTabSz="1219170" eaLnBrk="1" fontAlgn="auto" hangingPunct="1">
              <a:spcBef>
                <a:spcPts val="0"/>
              </a:spcBef>
              <a:spcAft>
                <a:spcPts val="0"/>
              </a:spcAft>
              <a:defRPr/>
            </a:pPr>
            <a:endParaRPr lang="fr-FR" sz="1067" kern="0" dirty="0">
              <a:solidFill>
                <a:srgbClr val="000000"/>
              </a:solidFill>
              <a:latin typeface="Roboto" panose="02000000000000000000" pitchFamily="2" charset="0"/>
              <a:ea typeface="Roboto" panose="02000000000000000000" pitchFamily="2" charset="0"/>
              <a:sym typeface="Arial"/>
            </a:endParaRPr>
          </a:p>
          <a:p>
            <a:pPr algn="just" defTabSz="1219170" eaLnBrk="1" fontAlgn="auto" hangingPunct="1">
              <a:spcBef>
                <a:spcPts val="0"/>
              </a:spcBef>
              <a:spcAft>
                <a:spcPts val="0"/>
              </a:spcAft>
              <a:defRPr/>
            </a:pPr>
            <a:endParaRPr lang="fr-FR" sz="1067" kern="0" dirty="0">
              <a:solidFill>
                <a:srgbClr val="000000"/>
              </a:solidFill>
              <a:latin typeface="Roboto" panose="02000000000000000000" pitchFamily="2" charset="0"/>
              <a:ea typeface="Roboto" panose="02000000000000000000" pitchFamily="2" charset="0"/>
              <a:sym typeface="Arial"/>
            </a:endParaRPr>
          </a:p>
          <a:p>
            <a:pPr algn="just" defTabSz="1219170" eaLnBrk="1" fontAlgn="auto" hangingPunct="1">
              <a:spcBef>
                <a:spcPts val="0"/>
              </a:spcBef>
              <a:spcAft>
                <a:spcPts val="0"/>
              </a:spcAft>
              <a:defRPr/>
            </a:pPr>
            <a:endParaRPr lang="fr-FR" sz="1067" kern="0" dirty="0">
              <a:solidFill>
                <a:srgbClr val="000000"/>
              </a:solidFill>
              <a:latin typeface="Roboto" panose="02000000000000000000" pitchFamily="2" charset="0"/>
              <a:ea typeface="Roboto" panose="02000000000000000000" pitchFamily="2" charset="0"/>
              <a:sym typeface="Arial"/>
            </a:endParaRPr>
          </a:p>
          <a:p>
            <a:pPr algn="just" defTabSz="1219170" eaLnBrk="1" fontAlgn="auto" hangingPunct="1">
              <a:spcBef>
                <a:spcPts val="0"/>
              </a:spcBef>
              <a:spcAft>
                <a:spcPts val="0"/>
              </a:spcAft>
              <a:defRPr/>
            </a:pPr>
            <a:endParaRPr lang="fr-FR" sz="1067" kern="0" dirty="0">
              <a:solidFill>
                <a:srgbClr val="000000"/>
              </a:solidFill>
              <a:latin typeface="Roboto" panose="02000000000000000000" pitchFamily="2" charset="0"/>
              <a:ea typeface="Roboto" panose="02000000000000000000" pitchFamily="2" charset="0"/>
              <a:sym typeface="Arial"/>
            </a:endParaRPr>
          </a:p>
          <a:p>
            <a:pPr algn="just" defTabSz="1219170" eaLnBrk="1" fontAlgn="auto" hangingPunct="1">
              <a:spcBef>
                <a:spcPts val="0"/>
              </a:spcBef>
              <a:spcAft>
                <a:spcPts val="0"/>
              </a:spcAft>
              <a:defRPr/>
            </a:pPr>
            <a:endParaRPr lang="fr-FR" sz="1067" kern="0" dirty="0">
              <a:solidFill>
                <a:srgbClr val="000000"/>
              </a:solidFill>
              <a:latin typeface="Roboto" panose="02000000000000000000" pitchFamily="2" charset="0"/>
              <a:ea typeface="Roboto" panose="02000000000000000000" pitchFamily="2" charset="0"/>
              <a:sym typeface="Arial"/>
            </a:endParaRPr>
          </a:p>
          <a:p>
            <a:pPr algn="just" defTabSz="1219170" eaLnBrk="1" fontAlgn="auto" hangingPunct="1">
              <a:spcBef>
                <a:spcPts val="0"/>
              </a:spcBef>
              <a:spcAft>
                <a:spcPts val="0"/>
              </a:spcAft>
              <a:defRPr/>
            </a:pPr>
            <a:r>
              <a:rPr lang="fr-FR" sz="1067" kern="0" dirty="0">
                <a:solidFill>
                  <a:srgbClr val="000000"/>
                </a:solidFill>
                <a:latin typeface="Roboto" panose="02000000000000000000" pitchFamily="2" charset="0"/>
                <a:ea typeface="Roboto" panose="02000000000000000000" pitchFamily="2" charset="0"/>
                <a:sym typeface="Arial"/>
              </a:rPr>
              <a:t>Le client télécharge l’application </a:t>
            </a:r>
            <a:r>
              <a:rPr lang="fr-FR" sz="1067" kern="0" dirty="0" err="1">
                <a:solidFill>
                  <a:srgbClr val="000000"/>
                </a:solidFill>
                <a:latin typeface="Roboto" panose="02000000000000000000" pitchFamily="2" charset="0"/>
                <a:ea typeface="Roboto" panose="02000000000000000000" pitchFamily="2" charset="0"/>
                <a:sym typeface="Arial"/>
              </a:rPr>
              <a:t>Tap</a:t>
            </a:r>
            <a:r>
              <a:rPr lang="fr-FR" sz="1067" kern="0" dirty="0">
                <a:solidFill>
                  <a:srgbClr val="000000"/>
                </a:solidFill>
                <a:latin typeface="Roboto" panose="02000000000000000000" pitchFamily="2" charset="0"/>
                <a:ea typeface="Roboto" panose="02000000000000000000" pitchFamily="2" charset="0"/>
                <a:sym typeface="Arial"/>
              </a:rPr>
              <a:t> to </a:t>
            </a:r>
            <a:r>
              <a:rPr lang="fr-FR" sz="1067" kern="0" dirty="0" err="1">
                <a:solidFill>
                  <a:srgbClr val="000000"/>
                </a:solidFill>
                <a:latin typeface="Roboto" panose="02000000000000000000" pitchFamily="2" charset="0"/>
                <a:ea typeface="Roboto" panose="02000000000000000000" pitchFamily="2" charset="0"/>
                <a:sym typeface="Arial"/>
              </a:rPr>
              <a:t>Pay</a:t>
            </a:r>
            <a:r>
              <a:rPr lang="fr-FR" sz="1067" kern="0" dirty="0">
                <a:solidFill>
                  <a:srgbClr val="000000"/>
                </a:solidFill>
                <a:latin typeface="Roboto" panose="02000000000000000000" pitchFamily="2" charset="0"/>
                <a:ea typeface="Roboto" panose="02000000000000000000" pitchFamily="2" charset="0"/>
                <a:sym typeface="Arial"/>
              </a:rPr>
              <a:t> dans Google Play Store et effectue lui-même le test d’éligibilité depuis l’application pour savoir si son appareil est compatible. </a:t>
            </a:r>
          </a:p>
        </p:txBody>
      </p:sp>
      <p:pic>
        <p:nvPicPr>
          <p:cNvPr id="9" name="Picture 4" descr="Mes commerçants locaux, votre marché de proximité en ligne">
            <a:extLst>
              <a:ext uri="{FF2B5EF4-FFF2-40B4-BE49-F238E27FC236}">
                <a16:creationId xmlns:a16="http://schemas.microsoft.com/office/drawing/2014/main" id="{43022577-84B3-8CA2-474C-F15143856D6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268" t="-613" r="52624" b="613"/>
          <a:stretch/>
        </p:blipFill>
        <p:spPr bwMode="auto">
          <a:xfrm>
            <a:off x="402118" y="2283428"/>
            <a:ext cx="877889" cy="1442859"/>
          </a:xfrm>
          <a:prstGeom prst="rect">
            <a:avLst/>
          </a:prstGeom>
          <a:noFill/>
          <a:extLst>
            <a:ext uri="{909E8E84-426E-40DD-AFC4-6F175D3DCCD1}">
              <a14:hiddenFill xmlns:a14="http://schemas.microsoft.com/office/drawing/2010/main">
                <a:solidFill>
                  <a:srgbClr val="FFFFFF"/>
                </a:solidFill>
              </a14:hiddenFill>
            </a:ext>
          </a:extLst>
        </p:spPr>
      </p:pic>
      <p:sp>
        <p:nvSpPr>
          <p:cNvPr id="10" name="Google Shape;108;p16">
            <a:extLst>
              <a:ext uri="{FF2B5EF4-FFF2-40B4-BE49-F238E27FC236}">
                <a16:creationId xmlns:a16="http://schemas.microsoft.com/office/drawing/2014/main" id="{C88669E8-2A45-52CD-2FC7-7C4F47456A75}"/>
              </a:ext>
            </a:extLst>
          </p:cNvPr>
          <p:cNvSpPr txBox="1"/>
          <p:nvPr/>
        </p:nvSpPr>
        <p:spPr>
          <a:xfrm>
            <a:off x="160982" y="3897070"/>
            <a:ext cx="1868834" cy="127259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algn="ctr">
              <a:defRPr sz="900">
                <a:latin typeface="Roboto" panose="02000000000000000000" pitchFamily="2" charset="0"/>
                <a:ea typeface="Roboto" panose="02000000000000000000" pitchFamily="2" charset="0"/>
                <a:cs typeface="Roboto" panose="02000000000000000000" pitchFamily="2" charset="0"/>
              </a:defRPr>
            </a:lvl1p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sym typeface="Poppins"/>
              </a:rPr>
              <a:t>Le commerçant se rend sur la page Tap to Pay </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sym typeface="Poppins"/>
              </a:rPr>
              <a:t> via le site web CE ou via l’espace souscrire / Offres &amp; Produits ou via un emailing ou bannière via l’application</a:t>
            </a:r>
            <a:endParaRPr kumimoji="0" lang="fr-FR" sz="1067"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sym typeface="Arial"/>
            </a:endParaRPr>
          </a:p>
        </p:txBody>
      </p:sp>
      <p:sp>
        <p:nvSpPr>
          <p:cNvPr id="11" name="Flèche : droite 10">
            <a:extLst>
              <a:ext uri="{FF2B5EF4-FFF2-40B4-BE49-F238E27FC236}">
                <a16:creationId xmlns:a16="http://schemas.microsoft.com/office/drawing/2014/main" id="{2F3A7376-ABAF-9FB3-BE6B-D7A7998A425A}"/>
              </a:ext>
            </a:extLst>
          </p:cNvPr>
          <p:cNvSpPr/>
          <p:nvPr/>
        </p:nvSpPr>
        <p:spPr>
          <a:xfrm>
            <a:off x="5314413" y="3414962"/>
            <a:ext cx="672075" cy="480053"/>
          </a:xfrm>
          <a:prstGeom prst="rightArrow">
            <a:avLst/>
          </a:prstGeom>
          <a:solidFill>
            <a:srgbClr val="EAB818">
              <a:alpha val="50196"/>
            </a:srgbClr>
          </a:solidFill>
          <a:ln w="12700" cap="flat" cmpd="sng" algn="ctr">
            <a:noFill/>
            <a:prstDash val="solid"/>
            <a:miter lim="800000"/>
          </a:ln>
          <a:effectLst/>
        </p:spPr>
        <p:txBody>
          <a:bodyPr rtlCol="0" anchor="ctr"/>
          <a:lstStyle/>
          <a:p>
            <a:pPr algn="ctr" defTabSz="1219170" eaLnBrk="1" fontAlgn="auto" hangingPunct="1">
              <a:spcBef>
                <a:spcPts val="0"/>
              </a:spcBef>
              <a:spcAft>
                <a:spcPts val="0"/>
              </a:spcAft>
              <a:defRPr/>
            </a:pPr>
            <a:endParaRPr lang="fr-FR" sz="1867" kern="0">
              <a:solidFill>
                <a:srgbClr val="FFFFFF"/>
              </a:solidFill>
              <a:latin typeface="Arial"/>
              <a:sym typeface="Arial"/>
            </a:endParaRPr>
          </a:p>
        </p:txBody>
      </p:sp>
      <p:sp>
        <p:nvSpPr>
          <p:cNvPr id="12" name="Google Shape;108;p16">
            <a:extLst>
              <a:ext uri="{FF2B5EF4-FFF2-40B4-BE49-F238E27FC236}">
                <a16:creationId xmlns:a16="http://schemas.microsoft.com/office/drawing/2014/main" id="{BBB63875-1BED-FAC9-CE44-11C2016FFB72}"/>
              </a:ext>
            </a:extLst>
          </p:cNvPr>
          <p:cNvSpPr txBox="1"/>
          <p:nvPr/>
        </p:nvSpPr>
        <p:spPr>
          <a:xfrm>
            <a:off x="5866423" y="2808912"/>
            <a:ext cx="2010871" cy="225786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algn="ctr">
              <a:defRPr sz="900">
                <a:latin typeface="Roboto" panose="02000000000000000000" pitchFamily="2" charset="0"/>
                <a:ea typeface="Roboto" panose="02000000000000000000" pitchFamily="2" charset="0"/>
                <a:cs typeface="Roboto" panose="02000000000000000000" pitchFamily="2" charset="0"/>
              </a:defRPr>
            </a:lvl1pPr>
          </a:lstStyle>
          <a:p>
            <a:pPr marL="0" marR="0" lvl="0" indent="0" algn="l" defTabSz="121917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sym typeface="Poppins"/>
              </a:rPr>
              <a:t>La demande de rappel du client arrive sur la boite générique du marché qui transmets au CA </a:t>
            </a:r>
          </a:p>
          <a:p>
            <a:pPr marL="0" marR="0" lvl="0" indent="0" algn="l" defTabSz="1219170" eaLnBrk="1" fontAlgn="auto" latinLnBrk="0" hangingPunct="1">
              <a:lnSpc>
                <a:spcPct val="100000"/>
              </a:lnSpc>
              <a:spcBef>
                <a:spcPts val="0"/>
              </a:spcBef>
              <a:spcAft>
                <a:spcPts val="0"/>
              </a:spcAft>
              <a:buClrTx/>
              <a:buSzTx/>
              <a:buFontTx/>
              <a:buNone/>
              <a:tabLst/>
              <a:defRPr/>
            </a:pPr>
            <a:endParaRPr lang="fr-FR" sz="1067" kern="0" dirty="0">
              <a:solidFill>
                <a:srgbClr val="000000"/>
              </a:solidFill>
              <a:sym typeface="Poppins"/>
            </a:endParaRPr>
          </a:p>
          <a:p>
            <a:pPr marL="0" marR="0" lvl="0" indent="0" algn="l" defTabSz="121917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sym typeface="Poppins"/>
              </a:rPr>
              <a:t>Ce dernier :</a:t>
            </a:r>
          </a:p>
          <a:p>
            <a:pPr marL="0" marR="0" lvl="0" indent="0" algn="l" defTabSz="121917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sym typeface="Poppins"/>
              </a:rPr>
              <a:t>- s’assure de l’éligibilité du client</a:t>
            </a:r>
          </a:p>
          <a:p>
            <a:pPr marL="0" marR="0" lvl="0" indent="0" algn="l" defTabSz="1219170" eaLnBrk="1" fontAlgn="auto" latinLnBrk="0" hangingPunct="1">
              <a:lnSpc>
                <a:spcPct val="100000"/>
              </a:lnSpc>
              <a:spcBef>
                <a:spcPts val="0"/>
              </a:spcBef>
              <a:spcAft>
                <a:spcPts val="0"/>
              </a:spcAft>
              <a:buClrTx/>
              <a:buSzTx/>
              <a:buFontTx/>
              <a:buNone/>
              <a:tabLst/>
              <a:defRPr/>
            </a:pPr>
            <a:r>
              <a:rPr lang="fr-FR" sz="1067" kern="0" dirty="0">
                <a:solidFill>
                  <a:srgbClr val="000000"/>
                </a:solidFill>
                <a:sym typeface="Poppins"/>
              </a:rPr>
              <a:t>- prend contact avec le client</a:t>
            </a:r>
          </a:p>
          <a:p>
            <a:pPr marL="0" marR="0" lvl="0" indent="0" algn="l" defTabSz="121917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sym typeface="Poppins"/>
              </a:rPr>
              <a:t>- saisie la </a:t>
            </a:r>
            <a:r>
              <a:rPr kumimoji="0" lang="fr-FR" sz="1067" b="0" i="0" u="none" strike="noStrike" kern="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sym typeface="Poppins"/>
              </a:rPr>
              <a:t>myflow</a:t>
            </a:r>
            <a:r>
              <a:rPr kumimoji="0" lang="fr-FR" sz="1067" b="0"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sym typeface="Poppins"/>
              </a:rPr>
              <a:t> </a:t>
            </a:r>
            <a:r>
              <a:rPr lang="fr-FR" sz="1067" kern="0" dirty="0">
                <a:solidFill>
                  <a:srgbClr val="000000"/>
                </a:solidFill>
                <a:sym typeface="Poppins"/>
              </a:rPr>
              <a:t>(</a:t>
            </a:r>
            <a:r>
              <a:rPr kumimoji="0" lang="fr-FR" sz="1067" b="0"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sym typeface="Poppins"/>
              </a:rPr>
              <a:t>PRO)ou contractualise dans OSC (BDR)</a:t>
            </a:r>
          </a:p>
          <a:p>
            <a:pPr marL="0" marR="0" lvl="0" indent="0" algn="l" defTabSz="121917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sym typeface="Poppins"/>
            </a:endParaRPr>
          </a:p>
        </p:txBody>
      </p:sp>
      <p:sp>
        <p:nvSpPr>
          <p:cNvPr id="13" name="ZoneTexte 12">
            <a:extLst>
              <a:ext uri="{FF2B5EF4-FFF2-40B4-BE49-F238E27FC236}">
                <a16:creationId xmlns:a16="http://schemas.microsoft.com/office/drawing/2014/main" id="{A298218A-9F99-C4A1-637E-6D89D042E78E}"/>
              </a:ext>
            </a:extLst>
          </p:cNvPr>
          <p:cNvSpPr txBox="1"/>
          <p:nvPr/>
        </p:nvSpPr>
        <p:spPr>
          <a:xfrm>
            <a:off x="9924698" y="5216819"/>
            <a:ext cx="2093131" cy="944169"/>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ctr" defTabSz="1219170" eaLnBrk="1" fontAlgn="auto" hangingPunct="1">
              <a:spcBef>
                <a:spcPts val="0"/>
              </a:spcBef>
              <a:spcAft>
                <a:spcPts val="0"/>
              </a:spcAft>
              <a:defRPr/>
            </a:pPr>
            <a:r>
              <a:rPr lang="fr-FR" sz="1067" kern="0" dirty="0">
                <a:solidFill>
                  <a:srgbClr val="000000"/>
                </a:solidFill>
                <a:latin typeface="Roboto" panose="02000000000000000000" pitchFamily="2" charset="0"/>
                <a:ea typeface="Roboto" panose="02000000000000000000" pitchFamily="2" charset="0"/>
                <a:cs typeface="Roboto" panose="02000000000000000000" pitchFamily="2" charset="0"/>
                <a:sym typeface="Arial"/>
              </a:rPr>
              <a:t>Le commerçant effectue sa première connexion et  peut utiliser </a:t>
            </a:r>
            <a:r>
              <a:rPr lang="fr-FR" sz="1067" kern="0" dirty="0" err="1">
                <a:solidFill>
                  <a:srgbClr val="000000"/>
                </a:solidFill>
                <a:latin typeface="Roboto" panose="02000000000000000000" pitchFamily="2" charset="0"/>
                <a:ea typeface="Roboto" panose="02000000000000000000" pitchFamily="2" charset="0"/>
                <a:cs typeface="Roboto" panose="02000000000000000000" pitchFamily="2" charset="0"/>
                <a:sym typeface="Arial"/>
              </a:rPr>
              <a:t>Tap</a:t>
            </a:r>
            <a:r>
              <a:rPr lang="fr-FR" sz="1067" kern="0" dirty="0">
                <a:solidFill>
                  <a:srgbClr val="000000"/>
                </a:solidFill>
                <a:latin typeface="Roboto" panose="02000000000000000000" pitchFamily="2" charset="0"/>
                <a:ea typeface="Roboto" panose="02000000000000000000" pitchFamily="2" charset="0"/>
                <a:cs typeface="Roboto" panose="02000000000000000000" pitchFamily="2" charset="0"/>
                <a:sym typeface="Arial"/>
              </a:rPr>
              <a:t> to </a:t>
            </a:r>
            <a:r>
              <a:rPr lang="fr-FR" sz="1067" kern="0" dirty="0" err="1">
                <a:solidFill>
                  <a:srgbClr val="000000"/>
                </a:solidFill>
                <a:latin typeface="Roboto" panose="02000000000000000000" pitchFamily="2" charset="0"/>
                <a:ea typeface="Roboto" panose="02000000000000000000" pitchFamily="2" charset="0"/>
                <a:cs typeface="Roboto" panose="02000000000000000000" pitchFamily="2" charset="0"/>
                <a:sym typeface="Arial"/>
              </a:rPr>
              <a:t>Pay</a:t>
            </a:r>
            <a:r>
              <a:rPr lang="fr-FR" sz="1067" kern="0" dirty="0">
                <a:solidFill>
                  <a:srgbClr val="000000"/>
                </a:solidFill>
                <a:latin typeface="Roboto" panose="02000000000000000000" pitchFamily="2" charset="0"/>
                <a:ea typeface="Roboto" panose="02000000000000000000" pitchFamily="2" charset="0"/>
                <a:cs typeface="Roboto" panose="02000000000000000000" pitchFamily="2" charset="0"/>
                <a:sym typeface="Arial"/>
              </a:rPr>
              <a:t> en se connectant à l’application depuis sont smartphone.</a:t>
            </a:r>
            <a:endParaRPr lang="fr-FR" sz="1067" kern="0" baseline="30000" dirty="0">
              <a:solidFill>
                <a:srgbClr val="000000"/>
              </a:solidFill>
              <a:latin typeface="Roboto" panose="02000000000000000000" pitchFamily="2" charset="0"/>
              <a:ea typeface="Roboto" panose="02000000000000000000" pitchFamily="2" charset="0"/>
              <a:cs typeface="Roboto" panose="02000000000000000000" pitchFamily="2" charset="0"/>
              <a:sym typeface="Arial"/>
            </a:endParaRPr>
          </a:p>
        </p:txBody>
      </p:sp>
      <p:pic>
        <p:nvPicPr>
          <p:cNvPr id="14" name="Image 13">
            <a:extLst>
              <a:ext uri="{FF2B5EF4-FFF2-40B4-BE49-F238E27FC236}">
                <a16:creationId xmlns:a16="http://schemas.microsoft.com/office/drawing/2014/main" id="{3E99DE6C-49D9-DF29-6E55-66978B522F4E}"/>
              </a:ext>
            </a:extLst>
          </p:cNvPr>
          <p:cNvPicPr>
            <a:picLocks noChangeAspect="1"/>
          </p:cNvPicPr>
          <p:nvPr/>
        </p:nvPicPr>
        <p:blipFill rotWithShape="1">
          <a:blip r:embed="rId6"/>
          <a:srcRect l="50405"/>
          <a:stretch/>
        </p:blipFill>
        <p:spPr>
          <a:xfrm>
            <a:off x="11074385" y="3754219"/>
            <a:ext cx="750523" cy="1369320"/>
          </a:xfrm>
          <a:prstGeom prst="rect">
            <a:avLst/>
          </a:prstGeom>
        </p:spPr>
      </p:pic>
      <p:cxnSp>
        <p:nvCxnSpPr>
          <p:cNvPr id="15" name="Connecteur droit 14">
            <a:extLst>
              <a:ext uri="{FF2B5EF4-FFF2-40B4-BE49-F238E27FC236}">
                <a16:creationId xmlns:a16="http://schemas.microsoft.com/office/drawing/2014/main" id="{F368D26D-FB9F-0096-C04B-8E38DD4BF2F5}"/>
              </a:ext>
            </a:extLst>
          </p:cNvPr>
          <p:cNvCxnSpPr>
            <a:cxnSpLocks/>
          </p:cNvCxnSpPr>
          <p:nvPr/>
        </p:nvCxnSpPr>
        <p:spPr>
          <a:xfrm>
            <a:off x="5609117" y="1472982"/>
            <a:ext cx="0" cy="4562475"/>
          </a:xfrm>
          <a:prstGeom prst="line">
            <a:avLst/>
          </a:prstGeom>
          <a:noFill/>
          <a:ln w="38100" cap="flat" cmpd="sng" algn="ctr">
            <a:solidFill>
              <a:srgbClr val="D7000F"/>
            </a:solidFill>
            <a:prstDash val="dashDot"/>
            <a:miter lim="800000"/>
          </a:ln>
          <a:effectLst/>
        </p:spPr>
      </p:cxnSp>
      <p:cxnSp>
        <p:nvCxnSpPr>
          <p:cNvPr id="16" name="Connecteur droit 15">
            <a:extLst>
              <a:ext uri="{FF2B5EF4-FFF2-40B4-BE49-F238E27FC236}">
                <a16:creationId xmlns:a16="http://schemas.microsoft.com/office/drawing/2014/main" id="{FC684CB5-2BA0-6A08-DDF9-4F55795DC55F}"/>
              </a:ext>
            </a:extLst>
          </p:cNvPr>
          <p:cNvCxnSpPr>
            <a:cxnSpLocks/>
          </p:cNvCxnSpPr>
          <p:nvPr/>
        </p:nvCxnSpPr>
        <p:spPr>
          <a:xfrm>
            <a:off x="2170462" y="1472982"/>
            <a:ext cx="0" cy="4562475"/>
          </a:xfrm>
          <a:prstGeom prst="line">
            <a:avLst/>
          </a:prstGeom>
          <a:noFill/>
          <a:ln w="38100" cap="flat" cmpd="sng" algn="ctr">
            <a:solidFill>
              <a:srgbClr val="D7000F"/>
            </a:solidFill>
            <a:prstDash val="dashDot"/>
            <a:miter lim="800000"/>
          </a:ln>
          <a:effectLst/>
        </p:spPr>
      </p:cxnSp>
      <p:pic>
        <p:nvPicPr>
          <p:cNvPr id="17" name="Picture 4" descr="Mes commerçants locaux, votre marché de proximité en ligne">
            <a:extLst>
              <a:ext uri="{FF2B5EF4-FFF2-40B4-BE49-F238E27FC236}">
                <a16:creationId xmlns:a16="http://schemas.microsoft.com/office/drawing/2014/main" id="{76313146-4F97-24A6-E45F-9B24CCB067B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268" t="-613" r="52624" b="613"/>
          <a:stretch/>
        </p:blipFill>
        <p:spPr bwMode="auto">
          <a:xfrm>
            <a:off x="10134185" y="3680680"/>
            <a:ext cx="877889" cy="1442859"/>
          </a:xfrm>
          <a:prstGeom prst="rect">
            <a:avLst/>
          </a:prstGeom>
          <a:noFill/>
          <a:extLst>
            <a:ext uri="{909E8E84-426E-40DD-AFC4-6F175D3DCCD1}">
              <a14:hiddenFill xmlns:a14="http://schemas.microsoft.com/office/drawing/2010/main">
                <a:solidFill>
                  <a:srgbClr val="FFFFFF"/>
                </a:solidFill>
              </a14:hiddenFill>
            </a:ext>
          </a:extLst>
        </p:spPr>
      </p:pic>
      <p:sp>
        <p:nvSpPr>
          <p:cNvPr id="18" name="Ellipse 17">
            <a:extLst>
              <a:ext uri="{FF2B5EF4-FFF2-40B4-BE49-F238E27FC236}">
                <a16:creationId xmlns:a16="http://schemas.microsoft.com/office/drawing/2014/main" id="{C6287986-D77D-1A0C-710F-7742EB898D89}"/>
              </a:ext>
            </a:extLst>
          </p:cNvPr>
          <p:cNvSpPr/>
          <p:nvPr/>
        </p:nvSpPr>
        <p:spPr>
          <a:xfrm>
            <a:off x="1110532" y="1209177"/>
            <a:ext cx="546687" cy="548766"/>
          </a:xfrm>
          <a:prstGeom prst="ellipse">
            <a:avLst/>
          </a:prstGeom>
          <a:solidFill>
            <a:srgbClr val="D7000F"/>
          </a:solidFill>
          <a:ln w="12700" cap="flat" cmpd="sng" algn="ctr">
            <a:noFill/>
            <a:prstDash val="solid"/>
            <a:miter lim="800000"/>
          </a:ln>
          <a:effectLst/>
        </p:spPr>
        <p:txBody>
          <a:bodyPr rtlCol="0" anchor="ctr"/>
          <a:lstStyle/>
          <a:p>
            <a:pPr algn="ctr" eaLnBrk="1" fontAlgn="auto" hangingPunct="1">
              <a:spcBef>
                <a:spcPts val="0"/>
              </a:spcBef>
              <a:spcAft>
                <a:spcPts val="0"/>
              </a:spcAft>
              <a:defRPr/>
            </a:pPr>
            <a:r>
              <a:rPr lang="fr-FR" b="1" kern="0">
                <a:solidFill>
                  <a:srgbClr val="FFFFFF"/>
                </a:solidFill>
                <a:latin typeface="Arial" panose="020B0604020202020204"/>
              </a:rPr>
              <a:t>1</a:t>
            </a:r>
          </a:p>
        </p:txBody>
      </p:sp>
      <p:sp>
        <p:nvSpPr>
          <p:cNvPr id="19" name="Ellipse 18">
            <a:extLst>
              <a:ext uri="{FF2B5EF4-FFF2-40B4-BE49-F238E27FC236}">
                <a16:creationId xmlns:a16="http://schemas.microsoft.com/office/drawing/2014/main" id="{B0BF8357-12C7-7097-0C49-92DFCFE25E09}"/>
              </a:ext>
            </a:extLst>
          </p:cNvPr>
          <p:cNvSpPr/>
          <p:nvPr/>
        </p:nvSpPr>
        <p:spPr>
          <a:xfrm>
            <a:off x="4100642" y="1209177"/>
            <a:ext cx="546687" cy="548766"/>
          </a:xfrm>
          <a:prstGeom prst="ellipse">
            <a:avLst/>
          </a:prstGeom>
          <a:solidFill>
            <a:srgbClr val="D7000F"/>
          </a:solidFill>
          <a:ln w="12700" cap="flat" cmpd="sng" algn="ctr">
            <a:noFill/>
            <a:prstDash val="solid"/>
            <a:miter lim="800000"/>
          </a:ln>
          <a:effectLst/>
        </p:spPr>
        <p:txBody>
          <a:bodyPr rtlCol="0" anchor="ctr"/>
          <a:lstStyle/>
          <a:p>
            <a:pPr algn="ctr" eaLnBrk="1" fontAlgn="auto" hangingPunct="1">
              <a:spcBef>
                <a:spcPts val="0"/>
              </a:spcBef>
              <a:spcAft>
                <a:spcPts val="0"/>
              </a:spcAft>
              <a:defRPr/>
            </a:pPr>
            <a:r>
              <a:rPr lang="fr-FR" b="1" kern="0">
                <a:solidFill>
                  <a:srgbClr val="FFFFFF"/>
                </a:solidFill>
                <a:latin typeface="Arial" panose="020B0604020202020204"/>
              </a:rPr>
              <a:t>2</a:t>
            </a:r>
          </a:p>
        </p:txBody>
      </p:sp>
      <p:sp>
        <p:nvSpPr>
          <p:cNvPr id="21" name="Ellipse 20">
            <a:extLst>
              <a:ext uri="{FF2B5EF4-FFF2-40B4-BE49-F238E27FC236}">
                <a16:creationId xmlns:a16="http://schemas.microsoft.com/office/drawing/2014/main" id="{97E76E32-8AC1-3AAB-8D67-CDC273BE4981}"/>
              </a:ext>
            </a:extLst>
          </p:cNvPr>
          <p:cNvSpPr/>
          <p:nvPr/>
        </p:nvSpPr>
        <p:spPr>
          <a:xfrm>
            <a:off x="6792166" y="1209177"/>
            <a:ext cx="546687" cy="548766"/>
          </a:xfrm>
          <a:prstGeom prst="ellipse">
            <a:avLst/>
          </a:prstGeom>
          <a:solidFill>
            <a:srgbClr val="D7000F"/>
          </a:solidFill>
          <a:ln w="12700" cap="flat" cmpd="sng" algn="ctr">
            <a:noFill/>
            <a:prstDash val="solid"/>
            <a:miter lim="800000"/>
          </a:ln>
          <a:effectLst/>
        </p:spPr>
        <p:txBody>
          <a:bodyPr rtlCol="0" anchor="ctr"/>
          <a:lstStyle/>
          <a:p>
            <a:pPr algn="ctr" eaLnBrk="1" fontAlgn="auto" hangingPunct="1">
              <a:spcBef>
                <a:spcPts val="0"/>
              </a:spcBef>
              <a:spcAft>
                <a:spcPts val="0"/>
              </a:spcAft>
              <a:defRPr/>
            </a:pPr>
            <a:r>
              <a:rPr lang="fr-FR" b="1" kern="0">
                <a:solidFill>
                  <a:srgbClr val="FFFFFF"/>
                </a:solidFill>
                <a:latin typeface="Arial" panose="020B0604020202020204"/>
              </a:rPr>
              <a:t>3</a:t>
            </a:r>
          </a:p>
        </p:txBody>
      </p:sp>
      <p:pic>
        <p:nvPicPr>
          <p:cNvPr id="24" name="Image 23">
            <a:extLst>
              <a:ext uri="{FF2B5EF4-FFF2-40B4-BE49-F238E27FC236}">
                <a16:creationId xmlns:a16="http://schemas.microsoft.com/office/drawing/2014/main" id="{4871E3EB-0B4E-9A95-D23B-01345424C281}"/>
              </a:ext>
            </a:extLst>
          </p:cNvPr>
          <p:cNvPicPr>
            <a:picLocks noChangeAspect="1"/>
          </p:cNvPicPr>
          <p:nvPr/>
        </p:nvPicPr>
        <p:blipFill>
          <a:blip r:embed="rId7"/>
          <a:stretch>
            <a:fillRect/>
          </a:stretch>
        </p:blipFill>
        <p:spPr>
          <a:xfrm>
            <a:off x="2672522" y="4267035"/>
            <a:ext cx="633511" cy="721556"/>
          </a:xfrm>
          <a:prstGeom prst="rect">
            <a:avLst/>
          </a:prstGeom>
        </p:spPr>
      </p:pic>
      <p:sp>
        <p:nvSpPr>
          <p:cNvPr id="25" name="Forme libre : forme 24">
            <a:extLst>
              <a:ext uri="{FF2B5EF4-FFF2-40B4-BE49-F238E27FC236}">
                <a16:creationId xmlns:a16="http://schemas.microsoft.com/office/drawing/2014/main" id="{B34D68B8-CBF8-45B6-AA52-12627890BF3C}"/>
              </a:ext>
            </a:extLst>
          </p:cNvPr>
          <p:cNvSpPr/>
          <p:nvPr/>
        </p:nvSpPr>
        <p:spPr>
          <a:xfrm>
            <a:off x="3442760" y="4287049"/>
            <a:ext cx="1156299" cy="473188"/>
          </a:xfrm>
          <a:custGeom>
            <a:avLst/>
            <a:gdLst>
              <a:gd name="connsiteX0" fmla="*/ 0 w 1851660"/>
              <a:gd name="connsiteY0" fmla="*/ 242008 h 359731"/>
              <a:gd name="connsiteX1" fmla="*/ 365760 w 1851660"/>
              <a:gd name="connsiteY1" fmla="*/ 348688 h 359731"/>
              <a:gd name="connsiteX2" fmla="*/ 1112520 w 1851660"/>
              <a:gd name="connsiteY2" fmla="*/ 5788 h 359731"/>
              <a:gd name="connsiteX3" fmla="*/ 1851660 w 1851660"/>
              <a:gd name="connsiteY3" fmla="*/ 165808 h 359731"/>
            </a:gdLst>
            <a:ahLst/>
            <a:cxnLst>
              <a:cxn ang="0">
                <a:pos x="connsiteX0" y="connsiteY0"/>
              </a:cxn>
              <a:cxn ang="0">
                <a:pos x="connsiteX1" y="connsiteY1"/>
              </a:cxn>
              <a:cxn ang="0">
                <a:pos x="connsiteX2" y="connsiteY2"/>
              </a:cxn>
              <a:cxn ang="0">
                <a:pos x="connsiteX3" y="connsiteY3"/>
              </a:cxn>
            </a:cxnLst>
            <a:rect l="l" t="t" r="r" b="b"/>
            <a:pathLst>
              <a:path w="1851660" h="359731">
                <a:moveTo>
                  <a:pt x="0" y="242008"/>
                </a:moveTo>
                <a:cubicBezTo>
                  <a:pt x="90170" y="315033"/>
                  <a:pt x="180340" y="388058"/>
                  <a:pt x="365760" y="348688"/>
                </a:cubicBezTo>
                <a:cubicBezTo>
                  <a:pt x="551180" y="309318"/>
                  <a:pt x="864870" y="36268"/>
                  <a:pt x="1112520" y="5788"/>
                </a:cubicBezTo>
                <a:cubicBezTo>
                  <a:pt x="1360170" y="-24692"/>
                  <a:pt x="1605915" y="70558"/>
                  <a:pt x="1851660" y="165808"/>
                </a:cubicBezTo>
              </a:path>
            </a:pathLst>
          </a:custGeom>
          <a:noFill/>
          <a:ln w="28575" cap="flat" cmpd="sng" algn="ctr">
            <a:solidFill>
              <a:srgbClr val="FCBE04"/>
            </a:solidFill>
            <a:prstDash val="dash"/>
            <a:miter lim="800000"/>
          </a:ln>
          <a:effectLst/>
        </p:spPr>
        <p:txBody>
          <a:bodyPr rtlCol="0" anchor="ctr"/>
          <a:lstStyle/>
          <a:p>
            <a:pPr algn="ctr" defTabSz="1219170" eaLnBrk="1" fontAlgn="auto" hangingPunct="1">
              <a:spcBef>
                <a:spcPts val="0"/>
              </a:spcBef>
              <a:spcAft>
                <a:spcPts val="0"/>
              </a:spcAft>
              <a:defRPr/>
            </a:pPr>
            <a:endParaRPr lang="fr-FR" sz="1867" kern="0">
              <a:solidFill>
                <a:srgbClr val="FFFFFF"/>
              </a:solidFill>
              <a:latin typeface="Arial" panose="020B0604020202020204"/>
              <a:sym typeface="Arial"/>
            </a:endParaRPr>
          </a:p>
        </p:txBody>
      </p:sp>
      <p:pic>
        <p:nvPicPr>
          <p:cNvPr id="26" name="Image 25">
            <a:extLst>
              <a:ext uri="{FF2B5EF4-FFF2-40B4-BE49-F238E27FC236}">
                <a16:creationId xmlns:a16="http://schemas.microsoft.com/office/drawing/2014/main" id="{CAB1BB4B-A6E3-B0EA-0F08-6A8C03FD09B7}"/>
              </a:ext>
            </a:extLst>
          </p:cNvPr>
          <p:cNvPicPr>
            <a:picLocks noChangeAspect="1"/>
          </p:cNvPicPr>
          <p:nvPr/>
        </p:nvPicPr>
        <p:blipFill rotWithShape="1">
          <a:blip r:embed="rId8"/>
          <a:srcRect l="22256" t="-5818" r="50190" b="35073"/>
          <a:stretch/>
        </p:blipFill>
        <p:spPr>
          <a:xfrm>
            <a:off x="4629667" y="4150865"/>
            <a:ext cx="717566" cy="895476"/>
          </a:xfrm>
          <a:prstGeom prst="rect">
            <a:avLst/>
          </a:prstGeom>
        </p:spPr>
      </p:pic>
      <p:sp>
        <p:nvSpPr>
          <p:cNvPr id="27" name="Flèche : droite 26">
            <a:extLst>
              <a:ext uri="{FF2B5EF4-FFF2-40B4-BE49-F238E27FC236}">
                <a16:creationId xmlns:a16="http://schemas.microsoft.com/office/drawing/2014/main" id="{4E49CE4B-E7DD-D8F0-F8D1-DBF6297CBB83}"/>
              </a:ext>
            </a:extLst>
          </p:cNvPr>
          <p:cNvSpPr/>
          <p:nvPr/>
        </p:nvSpPr>
        <p:spPr>
          <a:xfrm>
            <a:off x="2022912" y="3410664"/>
            <a:ext cx="672075" cy="480053"/>
          </a:xfrm>
          <a:prstGeom prst="rightArrow">
            <a:avLst/>
          </a:prstGeom>
          <a:solidFill>
            <a:srgbClr val="EAB818">
              <a:alpha val="50196"/>
            </a:srgbClr>
          </a:solidFill>
          <a:ln w="12700" cap="flat" cmpd="sng" algn="ctr">
            <a:noFill/>
            <a:prstDash val="solid"/>
            <a:miter lim="800000"/>
          </a:ln>
          <a:effectLst/>
        </p:spPr>
        <p:txBody>
          <a:bodyPr rtlCol="0" anchor="ctr"/>
          <a:lstStyle/>
          <a:p>
            <a:pPr algn="ctr" defTabSz="1219170" eaLnBrk="1" fontAlgn="auto" hangingPunct="1">
              <a:spcBef>
                <a:spcPts val="0"/>
              </a:spcBef>
              <a:spcAft>
                <a:spcPts val="0"/>
              </a:spcAft>
              <a:defRPr/>
            </a:pPr>
            <a:endParaRPr lang="fr-FR" sz="1867" kern="0">
              <a:solidFill>
                <a:srgbClr val="FFFFFF"/>
              </a:solidFill>
              <a:latin typeface="Arial"/>
              <a:sym typeface="Arial"/>
            </a:endParaRPr>
          </a:p>
        </p:txBody>
      </p:sp>
      <p:sp>
        <p:nvSpPr>
          <p:cNvPr id="28" name="ZoneTexte 27">
            <a:extLst>
              <a:ext uri="{FF2B5EF4-FFF2-40B4-BE49-F238E27FC236}">
                <a16:creationId xmlns:a16="http://schemas.microsoft.com/office/drawing/2014/main" id="{3D9BD8D5-A73D-205D-9C20-88298E3A48C8}"/>
              </a:ext>
            </a:extLst>
          </p:cNvPr>
          <p:cNvSpPr txBox="1"/>
          <p:nvPr/>
        </p:nvSpPr>
        <p:spPr>
          <a:xfrm>
            <a:off x="5593994" y="1974592"/>
            <a:ext cx="2487562" cy="584775"/>
          </a:xfrm>
          <a:prstGeom prst="rect">
            <a:avLst/>
          </a:prstGeom>
          <a:noFill/>
        </p:spPr>
        <p:txBody>
          <a:bodyPr wrap="square" rtlCol="0">
            <a:spAutoFit/>
          </a:bodyPr>
          <a:lstStyle/>
          <a:p>
            <a:pPr algn="ctr" eaLnBrk="1" fontAlgn="auto" hangingPunct="1">
              <a:spcBef>
                <a:spcPts val="0"/>
              </a:spcBef>
              <a:spcAft>
                <a:spcPts val="0"/>
              </a:spcAft>
              <a:defRPr/>
            </a:pPr>
            <a:r>
              <a:rPr lang="fr-FR" sz="1600" b="1" kern="0" dirty="0">
                <a:solidFill>
                  <a:srgbClr val="C00000"/>
                </a:solidFill>
                <a:latin typeface="Arial"/>
              </a:rPr>
              <a:t>Marché des professionnels et CA</a:t>
            </a:r>
          </a:p>
        </p:txBody>
      </p:sp>
      <p:sp>
        <p:nvSpPr>
          <p:cNvPr id="29" name="Google Shape;108;p16">
            <a:extLst>
              <a:ext uri="{FF2B5EF4-FFF2-40B4-BE49-F238E27FC236}">
                <a16:creationId xmlns:a16="http://schemas.microsoft.com/office/drawing/2014/main" id="{3C6274BF-B17F-46B8-1C57-5F03405B3891}"/>
              </a:ext>
            </a:extLst>
          </p:cNvPr>
          <p:cNvSpPr txBox="1"/>
          <p:nvPr/>
        </p:nvSpPr>
        <p:spPr>
          <a:xfrm>
            <a:off x="9844840" y="2484719"/>
            <a:ext cx="2459091" cy="779957"/>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algn="ctr">
              <a:defRPr sz="900">
                <a:latin typeface="Roboto" panose="02000000000000000000" pitchFamily="2" charset="0"/>
                <a:ea typeface="Roboto" panose="02000000000000000000" pitchFamily="2" charset="0"/>
                <a:cs typeface="Roboto" panose="02000000000000000000" pitchFamily="2" charset="0"/>
              </a:defRPr>
            </a:lvl1p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sym typeface="Poppins"/>
              </a:rPr>
              <a:t>Un mail est envoyé automatiquement au client commerçant avec son login et son mot de passe.</a:t>
            </a:r>
            <a:endParaRPr kumimoji="0" lang="fr-FR" sz="1067"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sym typeface="Arial"/>
            </a:endParaRPr>
          </a:p>
        </p:txBody>
      </p:sp>
      <p:pic>
        <p:nvPicPr>
          <p:cNvPr id="30" name="Image 29">
            <a:extLst>
              <a:ext uri="{FF2B5EF4-FFF2-40B4-BE49-F238E27FC236}">
                <a16:creationId xmlns:a16="http://schemas.microsoft.com/office/drawing/2014/main" id="{2592894C-B696-0B7C-A4DC-2D4A73089172}"/>
              </a:ext>
            </a:extLst>
          </p:cNvPr>
          <p:cNvPicPr>
            <a:picLocks noChangeAspect="1"/>
          </p:cNvPicPr>
          <p:nvPr/>
        </p:nvPicPr>
        <p:blipFill>
          <a:blip r:embed="rId9"/>
          <a:stretch>
            <a:fillRect/>
          </a:stretch>
        </p:blipFill>
        <p:spPr>
          <a:xfrm>
            <a:off x="10864642" y="1974592"/>
            <a:ext cx="556255" cy="556255"/>
          </a:xfrm>
          <a:prstGeom prst="rect">
            <a:avLst/>
          </a:prstGeom>
        </p:spPr>
      </p:pic>
      <p:cxnSp>
        <p:nvCxnSpPr>
          <p:cNvPr id="31" name="Connecteur droit 30">
            <a:extLst>
              <a:ext uri="{FF2B5EF4-FFF2-40B4-BE49-F238E27FC236}">
                <a16:creationId xmlns:a16="http://schemas.microsoft.com/office/drawing/2014/main" id="{F0F12929-26A7-348B-23FC-DB99EEFAF922}"/>
              </a:ext>
            </a:extLst>
          </p:cNvPr>
          <p:cNvCxnSpPr>
            <a:cxnSpLocks/>
          </p:cNvCxnSpPr>
          <p:nvPr/>
        </p:nvCxnSpPr>
        <p:spPr>
          <a:xfrm>
            <a:off x="7937415" y="1472982"/>
            <a:ext cx="0" cy="4562475"/>
          </a:xfrm>
          <a:prstGeom prst="line">
            <a:avLst/>
          </a:prstGeom>
          <a:noFill/>
          <a:ln w="38100" cap="flat" cmpd="sng" algn="ctr">
            <a:solidFill>
              <a:srgbClr val="D7000F"/>
            </a:solidFill>
            <a:prstDash val="dashDot"/>
            <a:miter lim="800000"/>
          </a:ln>
          <a:effectLst/>
        </p:spPr>
      </p:cxnSp>
      <p:sp>
        <p:nvSpPr>
          <p:cNvPr id="32" name="Ellipse 31">
            <a:extLst>
              <a:ext uri="{FF2B5EF4-FFF2-40B4-BE49-F238E27FC236}">
                <a16:creationId xmlns:a16="http://schemas.microsoft.com/office/drawing/2014/main" id="{6BADB5EF-5E2F-81E5-4687-5D930C802F79}"/>
              </a:ext>
            </a:extLst>
          </p:cNvPr>
          <p:cNvSpPr/>
          <p:nvPr/>
        </p:nvSpPr>
        <p:spPr>
          <a:xfrm>
            <a:off x="11461802" y="1209177"/>
            <a:ext cx="546687" cy="548766"/>
          </a:xfrm>
          <a:prstGeom prst="ellipse">
            <a:avLst/>
          </a:prstGeom>
          <a:solidFill>
            <a:srgbClr val="D7000F"/>
          </a:solidFill>
          <a:ln w="12700" cap="flat" cmpd="sng" algn="ctr">
            <a:noFill/>
            <a:prstDash val="solid"/>
            <a:miter lim="800000"/>
          </a:ln>
          <a:effectLst/>
        </p:spPr>
        <p:txBody>
          <a:bodyPr rtlCol="0" anchor="ctr"/>
          <a:lstStyle/>
          <a:p>
            <a:pPr algn="ctr" eaLnBrk="1" fontAlgn="auto" hangingPunct="1">
              <a:spcBef>
                <a:spcPts val="0"/>
              </a:spcBef>
              <a:spcAft>
                <a:spcPts val="0"/>
              </a:spcAft>
              <a:defRPr/>
            </a:pPr>
            <a:r>
              <a:rPr lang="fr-FR" b="1" kern="0">
                <a:solidFill>
                  <a:srgbClr val="FFFFFF"/>
                </a:solidFill>
                <a:latin typeface="Arial" panose="020B0604020202020204"/>
              </a:rPr>
              <a:t>4</a:t>
            </a:r>
          </a:p>
        </p:txBody>
      </p:sp>
      <p:sp>
        <p:nvSpPr>
          <p:cNvPr id="33" name="Flèche : droite 32">
            <a:extLst>
              <a:ext uri="{FF2B5EF4-FFF2-40B4-BE49-F238E27FC236}">
                <a16:creationId xmlns:a16="http://schemas.microsoft.com/office/drawing/2014/main" id="{7F91BBEF-70FA-FC05-27E7-F04B22FF72A1}"/>
              </a:ext>
            </a:extLst>
          </p:cNvPr>
          <p:cNvSpPr/>
          <p:nvPr/>
        </p:nvSpPr>
        <p:spPr>
          <a:xfrm>
            <a:off x="7797043" y="1987253"/>
            <a:ext cx="672075" cy="480053"/>
          </a:xfrm>
          <a:prstGeom prst="rightArrow">
            <a:avLst/>
          </a:prstGeom>
          <a:solidFill>
            <a:srgbClr val="EAB818">
              <a:alpha val="50196"/>
            </a:srgbClr>
          </a:solidFill>
          <a:ln w="12700" cap="flat" cmpd="sng" algn="ctr">
            <a:noFill/>
            <a:prstDash val="solid"/>
            <a:miter lim="800000"/>
          </a:ln>
          <a:effectLst/>
        </p:spPr>
        <p:txBody>
          <a:bodyPr rtlCol="0" anchor="ctr"/>
          <a:lstStyle/>
          <a:p>
            <a:pPr algn="ctr" defTabSz="1219170" eaLnBrk="1" fontAlgn="auto" hangingPunct="1">
              <a:spcBef>
                <a:spcPts val="0"/>
              </a:spcBef>
              <a:spcAft>
                <a:spcPts val="0"/>
              </a:spcAft>
              <a:defRPr/>
            </a:pPr>
            <a:endParaRPr lang="fr-FR" sz="1867" kern="0">
              <a:solidFill>
                <a:srgbClr val="FFFFFF"/>
              </a:solidFill>
              <a:latin typeface="Arial"/>
              <a:sym typeface="Arial"/>
            </a:endParaRPr>
          </a:p>
        </p:txBody>
      </p:sp>
      <p:sp>
        <p:nvSpPr>
          <p:cNvPr id="34" name="Flèche : droite 33">
            <a:extLst>
              <a:ext uri="{FF2B5EF4-FFF2-40B4-BE49-F238E27FC236}">
                <a16:creationId xmlns:a16="http://schemas.microsoft.com/office/drawing/2014/main" id="{E1A334FC-C9AF-6191-0AC1-59233F8EA6DA}"/>
              </a:ext>
            </a:extLst>
          </p:cNvPr>
          <p:cNvSpPr/>
          <p:nvPr/>
        </p:nvSpPr>
        <p:spPr>
          <a:xfrm rot="5400000">
            <a:off x="10765102" y="3335083"/>
            <a:ext cx="556255" cy="472724"/>
          </a:xfrm>
          <a:prstGeom prst="rightArrow">
            <a:avLst/>
          </a:prstGeom>
          <a:solidFill>
            <a:srgbClr val="EAB818">
              <a:alpha val="50196"/>
            </a:srgbClr>
          </a:solidFill>
          <a:ln w="12700" cap="flat" cmpd="sng" algn="ctr">
            <a:noFill/>
            <a:prstDash val="solid"/>
            <a:miter lim="800000"/>
          </a:ln>
          <a:effectLst/>
        </p:spPr>
        <p:txBody>
          <a:bodyPr rtlCol="0" anchor="ctr"/>
          <a:lstStyle/>
          <a:p>
            <a:pPr algn="ctr" defTabSz="1219170" eaLnBrk="1" fontAlgn="auto" hangingPunct="1">
              <a:spcBef>
                <a:spcPts val="0"/>
              </a:spcBef>
              <a:spcAft>
                <a:spcPts val="0"/>
              </a:spcAft>
              <a:defRPr/>
            </a:pPr>
            <a:endParaRPr lang="fr-FR" sz="1867" kern="0">
              <a:solidFill>
                <a:srgbClr val="FFFFFF"/>
              </a:solidFill>
              <a:latin typeface="Arial"/>
              <a:sym typeface="Arial"/>
            </a:endParaRPr>
          </a:p>
        </p:txBody>
      </p:sp>
      <p:sp>
        <p:nvSpPr>
          <p:cNvPr id="35" name="ZoneTexte 34">
            <a:extLst>
              <a:ext uri="{FF2B5EF4-FFF2-40B4-BE49-F238E27FC236}">
                <a16:creationId xmlns:a16="http://schemas.microsoft.com/office/drawing/2014/main" id="{E73B6A65-E6C9-1C0C-36F4-FF43F3E1885E}"/>
              </a:ext>
            </a:extLst>
          </p:cNvPr>
          <p:cNvSpPr txBox="1"/>
          <p:nvPr/>
        </p:nvSpPr>
        <p:spPr>
          <a:xfrm>
            <a:off x="1685209" y="1313044"/>
            <a:ext cx="1452851" cy="369332"/>
          </a:xfrm>
          <a:prstGeom prst="rect">
            <a:avLst/>
          </a:prstGeom>
          <a:noFill/>
        </p:spPr>
        <p:txBody>
          <a:bodyPr wrap="square" rtlCol="0">
            <a:spAutoFit/>
          </a:bodyPr>
          <a:lstStyle/>
          <a:p>
            <a:pPr eaLnBrk="1" fontAlgn="auto" hangingPunct="1">
              <a:spcBef>
                <a:spcPts val="0"/>
              </a:spcBef>
              <a:spcAft>
                <a:spcPts val="0"/>
              </a:spcAft>
              <a:defRPr/>
            </a:pPr>
            <a:r>
              <a:rPr lang="fr-FR" kern="0" dirty="0">
                <a:solidFill>
                  <a:srgbClr val="3E454A"/>
                </a:solidFill>
                <a:latin typeface="Arial"/>
              </a:rPr>
              <a:t>J-J</a:t>
            </a:r>
          </a:p>
        </p:txBody>
      </p:sp>
      <p:sp>
        <p:nvSpPr>
          <p:cNvPr id="36" name="ZoneTexte 35">
            <a:extLst>
              <a:ext uri="{FF2B5EF4-FFF2-40B4-BE49-F238E27FC236}">
                <a16:creationId xmlns:a16="http://schemas.microsoft.com/office/drawing/2014/main" id="{8ADBA03E-D0C5-F03B-8164-1F6FCDA1495A}"/>
              </a:ext>
            </a:extLst>
          </p:cNvPr>
          <p:cNvSpPr txBox="1"/>
          <p:nvPr/>
        </p:nvSpPr>
        <p:spPr>
          <a:xfrm>
            <a:off x="3600771" y="1311176"/>
            <a:ext cx="1452851" cy="369332"/>
          </a:xfrm>
          <a:prstGeom prst="rect">
            <a:avLst/>
          </a:prstGeom>
          <a:noFill/>
        </p:spPr>
        <p:txBody>
          <a:bodyPr wrap="square" rtlCol="0">
            <a:spAutoFit/>
          </a:bodyPr>
          <a:lstStyle/>
          <a:p>
            <a:pPr eaLnBrk="1" fontAlgn="auto" hangingPunct="1">
              <a:spcBef>
                <a:spcPts val="0"/>
              </a:spcBef>
              <a:spcAft>
                <a:spcPts val="0"/>
              </a:spcAft>
              <a:defRPr/>
            </a:pPr>
            <a:r>
              <a:rPr lang="fr-FR" kern="0">
                <a:solidFill>
                  <a:srgbClr val="3E454A"/>
                </a:solidFill>
                <a:latin typeface="Arial"/>
              </a:rPr>
              <a:t>J-J</a:t>
            </a:r>
          </a:p>
        </p:txBody>
      </p:sp>
      <p:sp>
        <p:nvSpPr>
          <p:cNvPr id="37" name="ZoneTexte 36">
            <a:extLst>
              <a:ext uri="{FF2B5EF4-FFF2-40B4-BE49-F238E27FC236}">
                <a16:creationId xmlns:a16="http://schemas.microsoft.com/office/drawing/2014/main" id="{292DD932-8D81-B43B-646C-BD9A73902B3D}"/>
              </a:ext>
            </a:extLst>
          </p:cNvPr>
          <p:cNvSpPr txBox="1"/>
          <p:nvPr/>
        </p:nvSpPr>
        <p:spPr>
          <a:xfrm>
            <a:off x="6301103" y="1321086"/>
            <a:ext cx="1452851" cy="369332"/>
          </a:xfrm>
          <a:prstGeom prst="rect">
            <a:avLst/>
          </a:prstGeom>
          <a:noFill/>
        </p:spPr>
        <p:txBody>
          <a:bodyPr wrap="square" rtlCol="0">
            <a:spAutoFit/>
          </a:bodyPr>
          <a:lstStyle/>
          <a:p>
            <a:pPr eaLnBrk="1" fontAlgn="auto" hangingPunct="1">
              <a:spcBef>
                <a:spcPts val="0"/>
              </a:spcBef>
              <a:spcAft>
                <a:spcPts val="0"/>
              </a:spcAft>
              <a:defRPr/>
            </a:pPr>
            <a:r>
              <a:rPr lang="fr-FR" kern="0">
                <a:solidFill>
                  <a:srgbClr val="3E454A"/>
                </a:solidFill>
                <a:latin typeface="Arial"/>
              </a:rPr>
              <a:t>J-J</a:t>
            </a:r>
          </a:p>
        </p:txBody>
      </p:sp>
      <p:sp>
        <p:nvSpPr>
          <p:cNvPr id="39" name="ZoneTexte 38">
            <a:extLst>
              <a:ext uri="{FF2B5EF4-FFF2-40B4-BE49-F238E27FC236}">
                <a16:creationId xmlns:a16="http://schemas.microsoft.com/office/drawing/2014/main" id="{7675A2D7-0938-3786-7706-A64F747AB8FA}"/>
              </a:ext>
            </a:extLst>
          </p:cNvPr>
          <p:cNvSpPr txBox="1"/>
          <p:nvPr/>
        </p:nvSpPr>
        <p:spPr>
          <a:xfrm>
            <a:off x="10197140" y="1386583"/>
            <a:ext cx="1452851" cy="369332"/>
          </a:xfrm>
          <a:prstGeom prst="rect">
            <a:avLst/>
          </a:prstGeom>
          <a:noFill/>
        </p:spPr>
        <p:txBody>
          <a:bodyPr wrap="square" rtlCol="0">
            <a:spAutoFit/>
          </a:bodyPr>
          <a:lstStyle/>
          <a:p>
            <a:pPr eaLnBrk="1" fontAlgn="auto" hangingPunct="1">
              <a:spcBef>
                <a:spcPts val="0"/>
              </a:spcBef>
              <a:spcAft>
                <a:spcPts val="0"/>
              </a:spcAft>
              <a:defRPr/>
            </a:pPr>
            <a:r>
              <a:rPr lang="fr-FR" kern="0" dirty="0">
                <a:solidFill>
                  <a:srgbClr val="3E454A"/>
                </a:solidFill>
                <a:latin typeface="Arial"/>
              </a:rPr>
              <a:t>J+1 Ouvré </a:t>
            </a:r>
          </a:p>
        </p:txBody>
      </p:sp>
      <p:sp>
        <p:nvSpPr>
          <p:cNvPr id="40" name="Rectangle 39">
            <a:extLst>
              <a:ext uri="{FF2B5EF4-FFF2-40B4-BE49-F238E27FC236}">
                <a16:creationId xmlns:a16="http://schemas.microsoft.com/office/drawing/2014/main" id="{E0AE10EC-D7C0-B884-8270-8E68A2F38885}"/>
              </a:ext>
            </a:extLst>
          </p:cNvPr>
          <p:cNvSpPr/>
          <p:nvPr/>
        </p:nvSpPr>
        <p:spPr>
          <a:xfrm>
            <a:off x="2476860" y="1783914"/>
            <a:ext cx="672075" cy="84015"/>
          </a:xfrm>
          <a:prstGeom prst="rect">
            <a:avLst/>
          </a:prstGeom>
          <a:solidFill>
            <a:srgbClr val="FFFFFF"/>
          </a:solidFill>
          <a:ln w="12700" cap="flat" cmpd="sng" algn="ctr">
            <a:noFill/>
            <a:prstDash val="solid"/>
            <a:miter lim="800000"/>
          </a:ln>
          <a:effectLst/>
        </p:spPr>
        <p:txBody>
          <a:bodyPr rtlCol="0" anchor="ctr"/>
          <a:lstStyle/>
          <a:p>
            <a:pPr algn="ctr" eaLnBrk="1" fontAlgn="auto" hangingPunct="1">
              <a:spcBef>
                <a:spcPts val="0"/>
              </a:spcBef>
              <a:spcAft>
                <a:spcPts val="0"/>
              </a:spcAft>
              <a:defRPr/>
            </a:pPr>
            <a:endParaRPr lang="fr-FR" kern="0">
              <a:solidFill>
                <a:srgbClr val="FFFFFF"/>
              </a:solidFill>
              <a:latin typeface="Arial" panose="020B0604020202020204"/>
            </a:endParaRPr>
          </a:p>
        </p:txBody>
      </p:sp>
      <p:sp>
        <p:nvSpPr>
          <p:cNvPr id="41" name="ZoneTexte 40">
            <a:extLst>
              <a:ext uri="{FF2B5EF4-FFF2-40B4-BE49-F238E27FC236}">
                <a16:creationId xmlns:a16="http://schemas.microsoft.com/office/drawing/2014/main" id="{70175326-DD10-4E87-5E22-DF0B4E3592BF}"/>
              </a:ext>
            </a:extLst>
          </p:cNvPr>
          <p:cNvSpPr txBox="1"/>
          <p:nvPr/>
        </p:nvSpPr>
        <p:spPr>
          <a:xfrm>
            <a:off x="2442510" y="1734494"/>
            <a:ext cx="791553" cy="169277"/>
          </a:xfrm>
          <a:prstGeom prst="rect">
            <a:avLst/>
          </a:prstGeom>
          <a:noFill/>
        </p:spPr>
        <p:txBody>
          <a:bodyPr wrap="square" rtlCol="0">
            <a:spAutoFit/>
          </a:bodyPr>
          <a:lstStyle/>
          <a:p>
            <a:pPr eaLnBrk="1" fontAlgn="auto" hangingPunct="1">
              <a:spcBef>
                <a:spcPts val="0"/>
              </a:spcBef>
              <a:spcAft>
                <a:spcPts val="0"/>
              </a:spcAft>
              <a:defRPr/>
            </a:pPr>
            <a:r>
              <a:rPr lang="fr-FR" sz="500" kern="0">
                <a:solidFill>
                  <a:srgbClr val="D7000F"/>
                </a:solidFill>
                <a:latin typeface="Arial"/>
              </a:rPr>
              <a:t>Souscrire à l’offre</a:t>
            </a:r>
          </a:p>
        </p:txBody>
      </p:sp>
      <p:pic>
        <p:nvPicPr>
          <p:cNvPr id="42" name="Image 41">
            <a:extLst>
              <a:ext uri="{FF2B5EF4-FFF2-40B4-BE49-F238E27FC236}">
                <a16:creationId xmlns:a16="http://schemas.microsoft.com/office/drawing/2014/main" id="{BA7FFA82-E084-C974-66A9-A400A9D796D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12312" y="1945909"/>
            <a:ext cx="1153004" cy="378932"/>
          </a:xfrm>
          <a:prstGeom prst="rect">
            <a:avLst/>
          </a:prstGeom>
        </p:spPr>
      </p:pic>
      <p:sp>
        <p:nvSpPr>
          <p:cNvPr id="43" name="Google Shape;108;p16">
            <a:extLst>
              <a:ext uri="{FF2B5EF4-FFF2-40B4-BE49-F238E27FC236}">
                <a16:creationId xmlns:a16="http://schemas.microsoft.com/office/drawing/2014/main" id="{9E657C92-1AB1-F225-6E86-DE7A1E6575FF}"/>
              </a:ext>
            </a:extLst>
          </p:cNvPr>
          <p:cNvSpPr txBox="1"/>
          <p:nvPr/>
        </p:nvSpPr>
        <p:spPr>
          <a:xfrm>
            <a:off x="8177864" y="3470731"/>
            <a:ext cx="1575603" cy="944169"/>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algn="ctr">
              <a:defRPr sz="900">
                <a:latin typeface="Roboto" panose="02000000000000000000" pitchFamily="2" charset="0"/>
                <a:ea typeface="Roboto" panose="02000000000000000000" pitchFamily="2" charset="0"/>
                <a:cs typeface="Roboto" panose="02000000000000000000" pitchFamily="2" charset="0"/>
              </a:defRPr>
            </a:lvl1p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sym typeface="Poppins"/>
              </a:rPr>
              <a:t>BPCE PS (Gestion des contrats) prend en charge la demande d’équipement en validant la prestation. </a:t>
            </a:r>
            <a:endParaRPr kumimoji="0" lang="fr-FR" sz="1067" b="0"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sym typeface="Arial"/>
            </a:endParaRPr>
          </a:p>
        </p:txBody>
      </p:sp>
      <p:cxnSp>
        <p:nvCxnSpPr>
          <p:cNvPr id="44" name="Connecteur droit 43">
            <a:extLst>
              <a:ext uri="{FF2B5EF4-FFF2-40B4-BE49-F238E27FC236}">
                <a16:creationId xmlns:a16="http://schemas.microsoft.com/office/drawing/2014/main" id="{8B0CC0F8-D609-BA94-8D57-51732C89A787}"/>
              </a:ext>
            </a:extLst>
          </p:cNvPr>
          <p:cNvCxnSpPr>
            <a:cxnSpLocks/>
          </p:cNvCxnSpPr>
          <p:nvPr/>
        </p:nvCxnSpPr>
        <p:spPr>
          <a:xfrm>
            <a:off x="9961648" y="1639915"/>
            <a:ext cx="0" cy="4562475"/>
          </a:xfrm>
          <a:prstGeom prst="line">
            <a:avLst/>
          </a:prstGeom>
          <a:noFill/>
          <a:ln w="38100" cap="flat" cmpd="sng" algn="ctr">
            <a:solidFill>
              <a:srgbClr val="D7000F"/>
            </a:solidFill>
            <a:prstDash val="dashDot"/>
            <a:miter lim="800000"/>
          </a:ln>
          <a:effectLst/>
        </p:spPr>
      </p:cxnSp>
      <p:sp>
        <p:nvSpPr>
          <p:cNvPr id="45" name="Ellipse 44">
            <a:extLst>
              <a:ext uri="{FF2B5EF4-FFF2-40B4-BE49-F238E27FC236}">
                <a16:creationId xmlns:a16="http://schemas.microsoft.com/office/drawing/2014/main" id="{BD6449FE-C3D5-2ACF-E49E-11EC0BA8E07B}"/>
              </a:ext>
            </a:extLst>
          </p:cNvPr>
          <p:cNvSpPr/>
          <p:nvPr/>
        </p:nvSpPr>
        <p:spPr>
          <a:xfrm>
            <a:off x="8756600" y="1254983"/>
            <a:ext cx="546687" cy="548766"/>
          </a:xfrm>
          <a:prstGeom prst="ellipse">
            <a:avLst/>
          </a:prstGeom>
          <a:solidFill>
            <a:srgbClr val="D7000F"/>
          </a:solidFill>
          <a:ln w="12700" cap="flat" cmpd="sng" algn="ctr">
            <a:noFill/>
            <a:prstDash val="solid"/>
            <a:miter lim="800000"/>
          </a:ln>
          <a:effectLst/>
        </p:spPr>
        <p:txBody>
          <a:bodyPr rtlCol="0" anchor="ctr"/>
          <a:lstStyle/>
          <a:p>
            <a:pPr algn="ctr" eaLnBrk="1" fontAlgn="auto" hangingPunct="1">
              <a:spcBef>
                <a:spcPts val="0"/>
              </a:spcBef>
              <a:spcAft>
                <a:spcPts val="0"/>
              </a:spcAft>
              <a:defRPr/>
            </a:pPr>
            <a:r>
              <a:rPr lang="fr-FR" b="1" kern="0" dirty="0">
                <a:solidFill>
                  <a:srgbClr val="FFFFFF"/>
                </a:solidFill>
                <a:latin typeface="Arial" panose="020B0604020202020204"/>
              </a:rPr>
              <a:t>4</a:t>
            </a:r>
          </a:p>
        </p:txBody>
      </p:sp>
      <p:sp>
        <p:nvSpPr>
          <p:cNvPr id="46" name="ZoneTexte 45">
            <a:extLst>
              <a:ext uri="{FF2B5EF4-FFF2-40B4-BE49-F238E27FC236}">
                <a16:creationId xmlns:a16="http://schemas.microsoft.com/office/drawing/2014/main" id="{D821C5A1-2C8A-9A46-68E4-89636A30FB02}"/>
              </a:ext>
            </a:extLst>
          </p:cNvPr>
          <p:cNvSpPr txBox="1"/>
          <p:nvPr/>
        </p:nvSpPr>
        <p:spPr>
          <a:xfrm>
            <a:off x="8154232" y="1353061"/>
            <a:ext cx="514856" cy="369332"/>
          </a:xfrm>
          <a:prstGeom prst="rect">
            <a:avLst/>
          </a:prstGeom>
          <a:noFill/>
        </p:spPr>
        <p:txBody>
          <a:bodyPr wrap="square" rtlCol="0">
            <a:spAutoFit/>
          </a:bodyPr>
          <a:lstStyle/>
          <a:p>
            <a:pPr eaLnBrk="1" fontAlgn="auto" hangingPunct="1">
              <a:spcBef>
                <a:spcPts val="0"/>
              </a:spcBef>
              <a:spcAft>
                <a:spcPts val="0"/>
              </a:spcAft>
              <a:defRPr/>
            </a:pPr>
            <a:r>
              <a:rPr lang="fr-FR" kern="0" dirty="0">
                <a:solidFill>
                  <a:srgbClr val="3E454A"/>
                </a:solidFill>
                <a:latin typeface="Arial"/>
              </a:rPr>
              <a:t>J-J</a:t>
            </a:r>
          </a:p>
        </p:txBody>
      </p:sp>
      <p:sp>
        <p:nvSpPr>
          <p:cNvPr id="47" name="ZoneTexte 46">
            <a:extLst>
              <a:ext uri="{FF2B5EF4-FFF2-40B4-BE49-F238E27FC236}">
                <a16:creationId xmlns:a16="http://schemas.microsoft.com/office/drawing/2014/main" id="{2E785A7F-5139-A213-9B05-CC28987E764B}"/>
              </a:ext>
            </a:extLst>
          </p:cNvPr>
          <p:cNvSpPr txBox="1"/>
          <p:nvPr/>
        </p:nvSpPr>
        <p:spPr>
          <a:xfrm>
            <a:off x="7914612" y="2621103"/>
            <a:ext cx="2170497" cy="830997"/>
          </a:xfrm>
          <a:prstGeom prst="rect">
            <a:avLst/>
          </a:prstGeom>
          <a:noFill/>
        </p:spPr>
        <p:txBody>
          <a:bodyPr wrap="square" rtlCol="0">
            <a:spAutoFit/>
          </a:bodyPr>
          <a:lstStyle/>
          <a:p>
            <a:pPr algn="ctr" eaLnBrk="1" fontAlgn="auto" hangingPunct="1">
              <a:spcBef>
                <a:spcPts val="0"/>
              </a:spcBef>
              <a:spcAft>
                <a:spcPts val="0"/>
              </a:spcAft>
              <a:defRPr/>
            </a:pPr>
            <a:r>
              <a:rPr lang="fr-FR" sz="1600" b="1" kern="0" dirty="0">
                <a:solidFill>
                  <a:srgbClr val="7030A0"/>
                </a:solidFill>
                <a:latin typeface="Arial"/>
              </a:rPr>
              <a:t>BPCE PS</a:t>
            </a:r>
          </a:p>
          <a:p>
            <a:pPr algn="ctr" eaLnBrk="1" fontAlgn="auto" hangingPunct="1">
              <a:spcBef>
                <a:spcPts val="0"/>
              </a:spcBef>
              <a:spcAft>
                <a:spcPts val="0"/>
              </a:spcAft>
              <a:defRPr/>
            </a:pPr>
            <a:r>
              <a:rPr lang="fr-FR" sz="1600" b="1" kern="0" dirty="0">
                <a:solidFill>
                  <a:srgbClr val="7030A0"/>
                </a:solidFill>
                <a:latin typeface="Arial"/>
              </a:rPr>
              <a:t>EQUIPE GESTION DES CONTRATS </a:t>
            </a:r>
          </a:p>
        </p:txBody>
      </p:sp>
    </p:spTree>
    <p:extLst>
      <p:ext uri="{BB962C8B-B14F-4D97-AF65-F5344CB8AC3E}">
        <p14:creationId xmlns:p14="http://schemas.microsoft.com/office/powerpoint/2010/main" val="22940226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ECD5D71-F4D0-BAAB-439E-A82A823D00A5}"/>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space réservé du texte 6">
            <a:extLst>
              <a:ext uri="{FF2B5EF4-FFF2-40B4-BE49-F238E27FC236}">
                <a16:creationId xmlns:a16="http://schemas.microsoft.com/office/drawing/2014/main" id="{8E2F2151-C147-5B0D-DE9F-015042EC7DFD}"/>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err="1">
                <a:solidFill>
                  <a:schemeClr val="tx1">
                    <a:lumMod val="75000"/>
                    <a:lumOff val="25000"/>
                  </a:schemeClr>
                </a:solidFill>
              </a:rPr>
              <a:t>Tap</a:t>
            </a:r>
            <a:r>
              <a:rPr lang="fr-FR" sz="1400" b="1" kern="0" dirty="0">
                <a:solidFill>
                  <a:schemeClr val="tx1">
                    <a:lumMod val="75000"/>
                    <a:lumOff val="25000"/>
                  </a:schemeClr>
                </a:solidFill>
              </a:rPr>
              <a:t> to </a:t>
            </a:r>
            <a:r>
              <a:rPr lang="fr-FR" sz="1400" b="1" kern="0" dirty="0" err="1">
                <a:solidFill>
                  <a:schemeClr val="tx1">
                    <a:lumMod val="75000"/>
                    <a:lumOff val="25000"/>
                  </a:schemeClr>
                </a:solidFill>
              </a:rPr>
              <a:t>Pay</a:t>
            </a:r>
            <a:r>
              <a:rPr lang="fr-FR" sz="1400" b="1" kern="0" dirty="0">
                <a:solidFill>
                  <a:schemeClr val="tx1">
                    <a:lumMod val="75000"/>
                    <a:lumOff val="25000"/>
                  </a:schemeClr>
                </a:solidFill>
              </a:rPr>
              <a:t> sous Android</a:t>
            </a:r>
          </a:p>
        </p:txBody>
      </p:sp>
      <p:sp>
        <p:nvSpPr>
          <p:cNvPr id="20" name="Espace réservé du texte 5">
            <a:extLst>
              <a:ext uri="{FF2B5EF4-FFF2-40B4-BE49-F238E27FC236}">
                <a16:creationId xmlns:a16="http://schemas.microsoft.com/office/drawing/2014/main" id="{2276661F-A6E4-1372-8178-A3DB6B4110B4}"/>
              </a:ext>
            </a:extLst>
          </p:cNvPr>
          <p:cNvSpPr txBox="1">
            <a:spLocks/>
          </p:cNvSpPr>
          <p:nvPr/>
        </p:nvSpPr>
        <p:spPr>
          <a:xfrm>
            <a:off x="429510" y="409034"/>
            <a:ext cx="11762489" cy="720725"/>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EA4E55"/>
              </a:buClr>
              <a:buSzTx/>
              <a:buFont typeface="Arial" panose="020B0604020202020204" pitchFamily="34" charset="0"/>
              <a:buNone/>
              <a:tabLst/>
              <a:defRPr/>
            </a:pPr>
            <a:r>
              <a:rPr kumimoji="0" lang="fr-FR" altLang="fr-FR" sz="1800" b="1" i="0" u="none" strike="noStrike" kern="1200" cap="none" spc="0" normalizeH="0" baseline="0" noProof="0" dirty="0">
                <a:ln>
                  <a:noFill/>
                </a:ln>
                <a:solidFill>
                  <a:schemeClr val="tx1"/>
                </a:solidFill>
                <a:effectLst/>
                <a:uLnTx/>
                <a:uFillTx/>
                <a:latin typeface="Montserrat Black" panose="00000A00000000000000" pitchFamily="2" charset="0"/>
                <a:ea typeface="+mn-ea"/>
                <a:cs typeface="+mn-cs"/>
              </a:rPr>
              <a:t>Enrôlement du client</a:t>
            </a:r>
            <a:endParaRPr kumimoji="0" lang="fr-FR" sz="1800" b="1" i="0" u="none" strike="noStrike" kern="1200" cap="none" spc="0" normalizeH="0" baseline="0" noProof="0" dirty="0">
              <a:ln>
                <a:noFill/>
              </a:ln>
              <a:solidFill>
                <a:schemeClr val="tx1"/>
              </a:solidFill>
              <a:effectLst/>
              <a:uLnTx/>
              <a:uFillTx/>
              <a:latin typeface="Montserrat Black" panose="00000A00000000000000" pitchFamily="2" charset="0"/>
              <a:ea typeface="+mn-ea"/>
              <a:cs typeface="+mn-cs"/>
            </a:endParaRPr>
          </a:p>
        </p:txBody>
      </p:sp>
      <p:sp>
        <p:nvSpPr>
          <p:cNvPr id="66" name="ZoneTexte 65">
            <a:extLst>
              <a:ext uri="{FF2B5EF4-FFF2-40B4-BE49-F238E27FC236}">
                <a16:creationId xmlns:a16="http://schemas.microsoft.com/office/drawing/2014/main" id="{E94D3FF7-A4A9-EE2A-85A3-B8411A08437F}"/>
              </a:ext>
            </a:extLst>
          </p:cNvPr>
          <p:cNvSpPr txBox="1"/>
          <p:nvPr/>
        </p:nvSpPr>
        <p:spPr>
          <a:xfrm>
            <a:off x="7183439" y="660915"/>
            <a:ext cx="4923306" cy="369332"/>
          </a:xfrm>
          <a:prstGeom prst="rect">
            <a:avLst/>
          </a:prstGeom>
          <a:noFill/>
        </p:spPr>
        <p:txBody>
          <a:bodyPr wrap="square" rtlCol="0">
            <a:spAutoFit/>
          </a:bodyPr>
          <a:lstStyle/>
          <a:p>
            <a:pPr algn="ctr" eaLnBrk="1" fontAlgn="auto" hangingPunct="1">
              <a:spcBef>
                <a:spcPts val="0"/>
              </a:spcBef>
              <a:spcAft>
                <a:spcPts val="0"/>
              </a:spcAft>
            </a:pPr>
            <a:r>
              <a:rPr lang="fr-FR" dirty="0">
                <a:solidFill>
                  <a:srgbClr val="C30F0F"/>
                </a:solidFill>
                <a:latin typeface="Arial Black" panose="020B0A04020102020204" pitchFamily="34" charset="0"/>
              </a:rPr>
              <a:t>Process identique à </a:t>
            </a:r>
            <a:r>
              <a:rPr lang="fr-FR" dirty="0" err="1">
                <a:solidFill>
                  <a:srgbClr val="C30F0F"/>
                </a:solidFill>
                <a:latin typeface="Arial Black" panose="020B0A04020102020204" pitchFamily="34" charset="0"/>
              </a:rPr>
              <a:t>Iphone</a:t>
            </a:r>
            <a:r>
              <a:rPr lang="fr-FR" dirty="0">
                <a:solidFill>
                  <a:srgbClr val="C30F0F"/>
                </a:solidFill>
                <a:latin typeface="Arial Black" panose="020B0A04020102020204" pitchFamily="34" charset="0"/>
              </a:rPr>
              <a:t> </a:t>
            </a:r>
          </a:p>
        </p:txBody>
      </p:sp>
      <p:pic>
        <p:nvPicPr>
          <p:cNvPr id="92" name="Picture 2" descr="Comment écrire un e-mail formel ? - Parlez-vous French">
            <a:extLst>
              <a:ext uri="{FF2B5EF4-FFF2-40B4-BE49-F238E27FC236}">
                <a16:creationId xmlns:a16="http://schemas.microsoft.com/office/drawing/2014/main" id="{4C9FDF4D-EEDF-9744-8FBC-555016A8153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799"/>
          <a:stretch/>
        </p:blipFill>
        <p:spPr bwMode="auto">
          <a:xfrm>
            <a:off x="6730108" y="3905805"/>
            <a:ext cx="5280587" cy="2614367"/>
          </a:xfrm>
          <a:prstGeom prst="rect">
            <a:avLst/>
          </a:prstGeom>
          <a:noFill/>
          <a:extLst>
            <a:ext uri="{909E8E84-426E-40DD-AFC4-6F175D3DCCD1}">
              <a14:hiddenFill xmlns:a14="http://schemas.microsoft.com/office/drawing/2010/main">
                <a:solidFill>
                  <a:srgbClr val="FFFFFF"/>
                </a:solidFill>
              </a14:hiddenFill>
            </a:ext>
          </a:extLst>
        </p:spPr>
      </p:pic>
      <p:grpSp>
        <p:nvGrpSpPr>
          <p:cNvPr id="93" name="Groupe 92">
            <a:extLst>
              <a:ext uri="{FF2B5EF4-FFF2-40B4-BE49-F238E27FC236}">
                <a16:creationId xmlns:a16="http://schemas.microsoft.com/office/drawing/2014/main" id="{DAC73E76-2BC3-C03E-9FF7-A8B42545ABCA}"/>
              </a:ext>
            </a:extLst>
          </p:cNvPr>
          <p:cNvGrpSpPr/>
          <p:nvPr/>
        </p:nvGrpSpPr>
        <p:grpSpPr>
          <a:xfrm>
            <a:off x="6731100" y="1458066"/>
            <a:ext cx="5280587" cy="3619993"/>
            <a:chOff x="1238250" y="623888"/>
            <a:chExt cx="7277464" cy="4252118"/>
          </a:xfrm>
        </p:grpSpPr>
        <p:pic>
          <p:nvPicPr>
            <p:cNvPr id="94" name="Picture 2" descr="Comment écrire un e-mail formel ? - Parlez-vous French">
              <a:extLst>
                <a:ext uri="{FF2B5EF4-FFF2-40B4-BE49-F238E27FC236}">
                  <a16:creationId xmlns:a16="http://schemas.microsoft.com/office/drawing/2014/main" id="{FCD18C95-4354-D153-B2F3-2B6B196F0F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50" y="623888"/>
              <a:ext cx="7277464" cy="4252118"/>
            </a:xfrm>
            <a:prstGeom prst="rect">
              <a:avLst/>
            </a:prstGeom>
            <a:noFill/>
            <a:extLst>
              <a:ext uri="{909E8E84-426E-40DD-AFC4-6F175D3DCCD1}">
                <a14:hiddenFill xmlns:a14="http://schemas.microsoft.com/office/drawing/2010/main">
                  <a:solidFill>
                    <a:srgbClr val="FFFFFF"/>
                  </a:solidFill>
                </a14:hiddenFill>
              </a:ext>
            </a:extLst>
          </p:spPr>
        </p:pic>
        <p:sp>
          <p:nvSpPr>
            <p:cNvPr id="95" name="ZoneTexte 94">
              <a:extLst>
                <a:ext uri="{FF2B5EF4-FFF2-40B4-BE49-F238E27FC236}">
                  <a16:creationId xmlns:a16="http://schemas.microsoft.com/office/drawing/2014/main" id="{285DFFE0-237E-37BC-F776-AEFAC8067157}"/>
                </a:ext>
              </a:extLst>
            </p:cNvPr>
            <p:cNvSpPr txBox="1"/>
            <p:nvPr/>
          </p:nvSpPr>
          <p:spPr>
            <a:xfrm>
              <a:off x="5004049" y="787218"/>
              <a:ext cx="3259795" cy="445952"/>
            </a:xfrm>
            <a:prstGeom prst="rect">
              <a:avLst/>
            </a:prstGeom>
            <a:solidFill>
              <a:srgbClr val="4D4D4D"/>
            </a:solidFill>
          </p:spPr>
          <p:txBody>
            <a:bodyPr wrap="square">
              <a:spAutoFit/>
            </a:bodyPr>
            <a:lstStyle/>
            <a:p>
              <a:pPr defTabSz="1219170" eaLnBrk="1" fontAlgn="auto" hangingPunct="1">
                <a:spcBef>
                  <a:spcPts val="0"/>
                </a:spcBef>
                <a:spcAft>
                  <a:spcPts val="0"/>
                </a:spcAft>
              </a:pPr>
              <a:endParaRPr lang="fr-FR" sz="1867" kern="0">
                <a:solidFill>
                  <a:srgbClr val="FFFFFF"/>
                </a:solidFill>
                <a:latin typeface="Times New Roman" panose="02020603050405020304" pitchFamily="18" charset="0"/>
                <a:cs typeface="Arial"/>
                <a:sym typeface="Arial"/>
              </a:endParaRPr>
            </a:p>
          </p:txBody>
        </p:sp>
        <p:sp>
          <p:nvSpPr>
            <p:cNvPr id="96" name="ZoneTexte 95">
              <a:extLst>
                <a:ext uri="{FF2B5EF4-FFF2-40B4-BE49-F238E27FC236}">
                  <a16:creationId xmlns:a16="http://schemas.microsoft.com/office/drawing/2014/main" id="{23D94FCE-E0E9-8544-AEEF-6114F4F23828}"/>
                </a:ext>
              </a:extLst>
            </p:cNvPr>
            <p:cNvSpPr txBox="1"/>
            <p:nvPr/>
          </p:nvSpPr>
          <p:spPr>
            <a:xfrm>
              <a:off x="1631107" y="806626"/>
              <a:ext cx="3259795" cy="445952"/>
            </a:xfrm>
            <a:prstGeom prst="rect">
              <a:avLst/>
            </a:prstGeom>
            <a:solidFill>
              <a:srgbClr val="4D4D4D"/>
            </a:solidFill>
          </p:spPr>
          <p:txBody>
            <a:bodyPr wrap="square">
              <a:spAutoFit/>
            </a:bodyPr>
            <a:lstStyle/>
            <a:p>
              <a:pPr defTabSz="1219170" eaLnBrk="1" fontAlgn="auto" hangingPunct="1">
                <a:spcBef>
                  <a:spcPts val="0"/>
                </a:spcBef>
                <a:spcAft>
                  <a:spcPts val="0"/>
                </a:spcAft>
              </a:pPr>
              <a:endParaRPr lang="fr-FR" sz="1867" kern="0">
                <a:solidFill>
                  <a:srgbClr val="FFFFFF"/>
                </a:solidFill>
                <a:latin typeface="Times New Roman" panose="02020603050405020304" pitchFamily="18" charset="0"/>
                <a:cs typeface="Arial"/>
                <a:sym typeface="Arial"/>
              </a:endParaRPr>
            </a:p>
          </p:txBody>
        </p:sp>
      </p:grpSp>
      <p:pic>
        <p:nvPicPr>
          <p:cNvPr id="97" name="Picture 2" descr="Comment écrire un e-mail formel ? - Parlez-vous French">
            <a:extLst>
              <a:ext uri="{FF2B5EF4-FFF2-40B4-BE49-F238E27FC236}">
                <a16:creationId xmlns:a16="http://schemas.microsoft.com/office/drawing/2014/main" id="{5DC30E9B-02C5-E8FC-83D9-D5727EFF588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799"/>
          <a:stretch/>
        </p:blipFill>
        <p:spPr bwMode="auto">
          <a:xfrm>
            <a:off x="665983" y="3905805"/>
            <a:ext cx="5280587" cy="2614367"/>
          </a:xfrm>
          <a:prstGeom prst="rect">
            <a:avLst/>
          </a:prstGeom>
          <a:noFill/>
          <a:extLst>
            <a:ext uri="{909E8E84-426E-40DD-AFC4-6F175D3DCCD1}">
              <a14:hiddenFill xmlns:a14="http://schemas.microsoft.com/office/drawing/2010/main">
                <a:solidFill>
                  <a:srgbClr val="FFFFFF"/>
                </a:solidFill>
              </a14:hiddenFill>
            </a:ext>
          </a:extLst>
        </p:spPr>
      </p:pic>
      <p:grpSp>
        <p:nvGrpSpPr>
          <p:cNvPr id="98" name="Groupe 97">
            <a:extLst>
              <a:ext uri="{FF2B5EF4-FFF2-40B4-BE49-F238E27FC236}">
                <a16:creationId xmlns:a16="http://schemas.microsoft.com/office/drawing/2014/main" id="{73E6213E-D523-0DCB-D539-E0700ECC651E}"/>
              </a:ext>
            </a:extLst>
          </p:cNvPr>
          <p:cNvGrpSpPr/>
          <p:nvPr/>
        </p:nvGrpSpPr>
        <p:grpSpPr>
          <a:xfrm>
            <a:off x="666975" y="1458066"/>
            <a:ext cx="5280587" cy="3619993"/>
            <a:chOff x="1238250" y="623888"/>
            <a:chExt cx="7277464" cy="4252118"/>
          </a:xfrm>
        </p:grpSpPr>
        <p:pic>
          <p:nvPicPr>
            <p:cNvPr id="99" name="Picture 2" descr="Comment écrire un e-mail formel ? - Parlez-vous French">
              <a:extLst>
                <a:ext uri="{FF2B5EF4-FFF2-40B4-BE49-F238E27FC236}">
                  <a16:creationId xmlns:a16="http://schemas.microsoft.com/office/drawing/2014/main" id="{0513EC86-1E7A-27C8-6A6C-2FADEF911C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50" y="623888"/>
              <a:ext cx="7277464" cy="4252118"/>
            </a:xfrm>
            <a:prstGeom prst="rect">
              <a:avLst/>
            </a:prstGeom>
            <a:noFill/>
            <a:extLst>
              <a:ext uri="{909E8E84-426E-40DD-AFC4-6F175D3DCCD1}">
                <a14:hiddenFill xmlns:a14="http://schemas.microsoft.com/office/drawing/2010/main">
                  <a:solidFill>
                    <a:srgbClr val="FFFFFF"/>
                  </a:solidFill>
                </a14:hiddenFill>
              </a:ext>
            </a:extLst>
          </p:spPr>
        </p:pic>
        <p:sp>
          <p:nvSpPr>
            <p:cNvPr id="100" name="ZoneTexte 99">
              <a:extLst>
                <a:ext uri="{FF2B5EF4-FFF2-40B4-BE49-F238E27FC236}">
                  <a16:creationId xmlns:a16="http://schemas.microsoft.com/office/drawing/2014/main" id="{150D6E12-CD98-A8BB-95A9-99C68AF1CD2C}"/>
                </a:ext>
              </a:extLst>
            </p:cNvPr>
            <p:cNvSpPr txBox="1"/>
            <p:nvPr/>
          </p:nvSpPr>
          <p:spPr>
            <a:xfrm>
              <a:off x="5004049" y="787218"/>
              <a:ext cx="3259795" cy="445952"/>
            </a:xfrm>
            <a:prstGeom prst="rect">
              <a:avLst/>
            </a:prstGeom>
            <a:solidFill>
              <a:srgbClr val="4D4D4D"/>
            </a:solidFill>
          </p:spPr>
          <p:txBody>
            <a:bodyPr wrap="square">
              <a:spAutoFit/>
            </a:bodyPr>
            <a:lstStyle/>
            <a:p>
              <a:pPr defTabSz="1219170" eaLnBrk="1" fontAlgn="auto" hangingPunct="1">
                <a:spcBef>
                  <a:spcPts val="0"/>
                </a:spcBef>
                <a:spcAft>
                  <a:spcPts val="0"/>
                </a:spcAft>
              </a:pPr>
              <a:endParaRPr lang="fr-FR" sz="1867" kern="0">
                <a:solidFill>
                  <a:srgbClr val="FFFFFF"/>
                </a:solidFill>
                <a:latin typeface="Times New Roman" panose="02020603050405020304" pitchFamily="18" charset="0"/>
                <a:cs typeface="Arial"/>
                <a:sym typeface="Arial"/>
              </a:endParaRPr>
            </a:p>
          </p:txBody>
        </p:sp>
        <p:sp>
          <p:nvSpPr>
            <p:cNvPr id="101" name="ZoneTexte 100">
              <a:extLst>
                <a:ext uri="{FF2B5EF4-FFF2-40B4-BE49-F238E27FC236}">
                  <a16:creationId xmlns:a16="http://schemas.microsoft.com/office/drawing/2014/main" id="{8AE1D161-4E8F-1340-2286-F562B2A3ECE4}"/>
                </a:ext>
              </a:extLst>
            </p:cNvPr>
            <p:cNvSpPr txBox="1"/>
            <p:nvPr/>
          </p:nvSpPr>
          <p:spPr>
            <a:xfrm>
              <a:off x="1631107" y="806626"/>
              <a:ext cx="3259795" cy="445952"/>
            </a:xfrm>
            <a:prstGeom prst="rect">
              <a:avLst/>
            </a:prstGeom>
            <a:solidFill>
              <a:srgbClr val="4D4D4D"/>
            </a:solidFill>
          </p:spPr>
          <p:txBody>
            <a:bodyPr wrap="square">
              <a:spAutoFit/>
            </a:bodyPr>
            <a:lstStyle/>
            <a:p>
              <a:pPr defTabSz="1219170" eaLnBrk="1" fontAlgn="auto" hangingPunct="1">
                <a:spcBef>
                  <a:spcPts val="0"/>
                </a:spcBef>
                <a:spcAft>
                  <a:spcPts val="0"/>
                </a:spcAft>
              </a:pPr>
              <a:endParaRPr lang="fr-FR" sz="1867" kern="0">
                <a:solidFill>
                  <a:srgbClr val="FFFFFF"/>
                </a:solidFill>
                <a:latin typeface="Times New Roman" panose="02020603050405020304" pitchFamily="18" charset="0"/>
                <a:cs typeface="Arial"/>
                <a:sym typeface="Arial"/>
              </a:endParaRPr>
            </a:p>
          </p:txBody>
        </p:sp>
      </p:grpSp>
      <p:sp>
        <p:nvSpPr>
          <p:cNvPr id="102" name="ZoneTexte 101">
            <a:extLst>
              <a:ext uri="{FF2B5EF4-FFF2-40B4-BE49-F238E27FC236}">
                <a16:creationId xmlns:a16="http://schemas.microsoft.com/office/drawing/2014/main" id="{078DF331-3516-1DB7-A4E8-66A7986E35C7}"/>
              </a:ext>
            </a:extLst>
          </p:cNvPr>
          <p:cNvSpPr txBox="1"/>
          <p:nvPr/>
        </p:nvSpPr>
        <p:spPr>
          <a:xfrm>
            <a:off x="858997" y="1969622"/>
            <a:ext cx="4823713" cy="4690258"/>
          </a:xfrm>
          <a:prstGeom prst="rect">
            <a:avLst/>
          </a:prstGeom>
          <a:solidFill>
            <a:srgbClr val="FFFFFF"/>
          </a:solidFill>
        </p:spPr>
        <p:txBody>
          <a:bodyPr wrap="square">
            <a:spAutoFit/>
          </a:bodyPr>
          <a:lstStyle/>
          <a:p>
            <a:pPr defTabSz="1219170" eaLnBrk="1" fontAlgn="auto" hangingPunct="1">
              <a:spcBef>
                <a:spcPts val="0"/>
              </a:spcBef>
              <a:spcAft>
                <a:spcPts val="0"/>
              </a:spcAft>
              <a:defRPr/>
            </a:pPr>
            <a:r>
              <a:rPr lang="fr-FR" sz="1067" kern="0" dirty="0">
                <a:solidFill>
                  <a:srgbClr val="000000"/>
                </a:solidFill>
                <a:latin typeface="Roboto" panose="02000000000000000000" pitchFamily="2" charset="0"/>
                <a:ea typeface="Roboto" panose="02000000000000000000" pitchFamily="2" charset="0"/>
                <a:cs typeface="Roboto" panose="02000000000000000000" pitchFamily="2" charset="0"/>
                <a:sym typeface="Arial"/>
              </a:rPr>
              <a:t>Bonjour [FIRSTNAME] [LASTNAME],</a:t>
            </a:r>
            <a:br>
              <a:rPr lang="fr-FR" sz="1067" kern="0" dirty="0">
                <a:solidFill>
                  <a:srgbClr val="006699"/>
                </a:solidFill>
                <a:latin typeface="Roboto" panose="02000000000000000000" pitchFamily="2" charset="0"/>
                <a:ea typeface="Roboto" panose="02000000000000000000" pitchFamily="2" charset="0"/>
                <a:cs typeface="Roboto" panose="02000000000000000000" pitchFamily="2" charset="0"/>
                <a:sym typeface="Arial"/>
              </a:rPr>
            </a:br>
            <a:br>
              <a:rPr lang="fr-FR" sz="1067" kern="0" dirty="0">
                <a:solidFill>
                  <a:srgbClr val="006699"/>
                </a:solidFill>
                <a:latin typeface="Roboto" panose="02000000000000000000" pitchFamily="2" charset="0"/>
                <a:ea typeface="Roboto" panose="02000000000000000000" pitchFamily="2" charset="0"/>
                <a:cs typeface="Roboto" panose="02000000000000000000" pitchFamily="2" charset="0"/>
                <a:sym typeface="Arial"/>
              </a:rPr>
            </a:br>
            <a:r>
              <a:rPr lang="fr-FR" sz="1067" kern="0" dirty="0">
                <a:solidFill>
                  <a:srgbClr val="000000"/>
                </a:solidFill>
                <a:latin typeface="Roboto" panose="02000000000000000000" pitchFamily="2" charset="0"/>
                <a:ea typeface="Roboto" panose="02000000000000000000" pitchFamily="2" charset="0"/>
                <a:cs typeface="Roboto" panose="02000000000000000000" pitchFamily="2" charset="0"/>
                <a:sym typeface="Arial"/>
              </a:rPr>
              <a:t>Vous avez souscrit à une offre </a:t>
            </a:r>
            <a:r>
              <a:rPr lang="fr-FR" sz="1067" kern="0" dirty="0" err="1">
                <a:solidFill>
                  <a:srgbClr val="000000"/>
                </a:solidFill>
                <a:latin typeface="Roboto" panose="02000000000000000000" pitchFamily="2" charset="0"/>
                <a:ea typeface="Roboto" panose="02000000000000000000" pitchFamily="2" charset="0"/>
                <a:cs typeface="Roboto" panose="02000000000000000000" pitchFamily="2" charset="0"/>
                <a:sym typeface="Arial"/>
              </a:rPr>
              <a:t>TapToPay</a:t>
            </a:r>
            <a:r>
              <a:rPr lang="fr-FR" sz="1067" kern="0" dirty="0">
                <a:solidFill>
                  <a:srgbClr val="000000"/>
                </a:solidFill>
                <a:latin typeface="Roboto" panose="02000000000000000000" pitchFamily="2" charset="0"/>
                <a:ea typeface="Roboto" panose="02000000000000000000" pitchFamily="2" charset="0"/>
                <a:cs typeface="Roboto" panose="02000000000000000000" pitchFamily="2" charset="0"/>
                <a:sym typeface="Arial"/>
              </a:rPr>
              <a:t> au sein de votre établissement Caisse d'Epargne et nous vous en remercions.</a:t>
            </a:r>
            <a:br>
              <a:rPr lang="fr-FR" sz="1067" kern="0" dirty="0">
                <a:solidFill>
                  <a:srgbClr val="006699"/>
                </a:solidFill>
                <a:latin typeface="Roboto" panose="02000000000000000000" pitchFamily="2" charset="0"/>
                <a:ea typeface="Roboto" panose="02000000000000000000" pitchFamily="2" charset="0"/>
                <a:cs typeface="Roboto" panose="02000000000000000000" pitchFamily="2" charset="0"/>
                <a:sym typeface="Arial"/>
              </a:rPr>
            </a:br>
            <a:br>
              <a:rPr lang="fr-FR" sz="1067" kern="0" dirty="0">
                <a:solidFill>
                  <a:srgbClr val="006699"/>
                </a:solidFill>
                <a:latin typeface="Roboto" panose="02000000000000000000" pitchFamily="2" charset="0"/>
                <a:ea typeface="Roboto" panose="02000000000000000000" pitchFamily="2" charset="0"/>
                <a:cs typeface="Roboto" panose="02000000000000000000" pitchFamily="2" charset="0"/>
                <a:sym typeface="Arial"/>
              </a:rPr>
            </a:br>
            <a:r>
              <a:rPr lang="fr-FR" sz="1067" kern="0" dirty="0">
                <a:solidFill>
                  <a:srgbClr val="000000"/>
                </a:solidFill>
                <a:latin typeface="Roboto" panose="02000000000000000000" pitchFamily="2" charset="0"/>
                <a:ea typeface="Roboto" panose="02000000000000000000" pitchFamily="2" charset="0"/>
                <a:cs typeface="Roboto" panose="02000000000000000000" pitchFamily="2" charset="0"/>
                <a:sym typeface="Arial"/>
              </a:rPr>
              <a:t>Voici votre login de connexion : </a:t>
            </a:r>
            <a:r>
              <a:rPr lang="fr-FR" sz="1067" b="1" kern="0" dirty="0">
                <a:solidFill>
                  <a:srgbClr val="3366FF"/>
                </a:solidFill>
                <a:latin typeface="Roboto" panose="02000000000000000000" pitchFamily="2" charset="0"/>
                <a:ea typeface="Roboto" panose="02000000000000000000" pitchFamily="2" charset="0"/>
                <a:cs typeface="Roboto" panose="02000000000000000000" pitchFamily="2" charset="0"/>
                <a:sym typeface="Arial"/>
              </a:rPr>
              <a:t>[LOGIN]</a:t>
            </a:r>
            <a:br>
              <a:rPr lang="fr-FR" sz="1067" kern="0" dirty="0">
                <a:solidFill>
                  <a:srgbClr val="006699"/>
                </a:solidFill>
                <a:latin typeface="Roboto" panose="02000000000000000000" pitchFamily="2" charset="0"/>
                <a:ea typeface="Roboto" panose="02000000000000000000" pitchFamily="2" charset="0"/>
                <a:cs typeface="Roboto" panose="02000000000000000000" pitchFamily="2" charset="0"/>
                <a:sym typeface="Arial"/>
              </a:rPr>
            </a:br>
            <a:r>
              <a:rPr lang="fr-FR" sz="1067" kern="0" dirty="0">
                <a:solidFill>
                  <a:srgbClr val="000000"/>
                </a:solidFill>
                <a:latin typeface="Roboto" panose="02000000000000000000" pitchFamily="2" charset="0"/>
                <a:ea typeface="Roboto" panose="02000000000000000000" pitchFamily="2" charset="0"/>
                <a:cs typeface="Roboto" panose="02000000000000000000" pitchFamily="2" charset="0"/>
                <a:sym typeface="Arial"/>
              </a:rPr>
              <a:t>Pour des mesures de sécurité, votre mot de passe temporaire vous sera transmis dans un second email.</a:t>
            </a:r>
          </a:p>
          <a:p>
            <a:pPr defTabSz="1219170" eaLnBrk="1" fontAlgn="auto" hangingPunct="1">
              <a:spcBef>
                <a:spcPts val="0"/>
              </a:spcBef>
              <a:spcAft>
                <a:spcPts val="0"/>
              </a:spcAft>
              <a:defRPr/>
            </a:pPr>
            <a:r>
              <a:rPr lang="fr-FR" sz="1067" kern="0" dirty="0">
                <a:solidFill>
                  <a:srgbClr val="000000"/>
                </a:solidFill>
                <a:latin typeface="Roboto" panose="02000000000000000000" pitchFamily="2" charset="0"/>
                <a:ea typeface="Roboto" panose="02000000000000000000" pitchFamily="2" charset="0"/>
                <a:cs typeface="Roboto" panose="02000000000000000000" pitchFamily="2" charset="0"/>
                <a:sym typeface="Arial"/>
              </a:rPr>
              <a:t> </a:t>
            </a:r>
          </a:p>
          <a:p>
            <a:pPr defTabSz="1219170" eaLnBrk="1" fontAlgn="auto" hangingPunct="1">
              <a:spcBef>
                <a:spcPts val="0"/>
              </a:spcBef>
              <a:spcAft>
                <a:spcPts val="0"/>
              </a:spcAft>
              <a:defRPr/>
            </a:pPr>
            <a:r>
              <a:rPr lang="fr-FR" sz="1067" kern="0" dirty="0">
                <a:solidFill>
                  <a:srgbClr val="000000"/>
                </a:solidFill>
                <a:latin typeface="Roboto" panose="02000000000000000000" pitchFamily="2" charset="0"/>
                <a:ea typeface="Roboto" panose="02000000000000000000" pitchFamily="2" charset="0"/>
                <a:cs typeface="Roboto" panose="02000000000000000000" pitchFamily="2" charset="0"/>
                <a:sym typeface="Arial"/>
              </a:rPr>
              <a:t>Afin d'accéder au service et réaliser vos premières transactions, n'oubliez pas de télécharger l'application sur votre Smartphone en cliquant sur ces liens ou en flashant ces QR Codes :</a:t>
            </a:r>
          </a:p>
          <a:p>
            <a:pPr defTabSz="1219170" eaLnBrk="1" fontAlgn="auto" hangingPunct="1">
              <a:spcBef>
                <a:spcPts val="0"/>
              </a:spcBef>
              <a:spcAft>
                <a:spcPts val="0"/>
              </a:spcAft>
              <a:defRPr/>
            </a:pPr>
            <a:endParaRPr lang="fr-FR" sz="1067" kern="0" dirty="0">
              <a:solidFill>
                <a:srgbClr val="006699"/>
              </a:solidFill>
              <a:latin typeface="Roboto" panose="02000000000000000000" pitchFamily="2" charset="0"/>
              <a:ea typeface="Roboto" panose="02000000000000000000" pitchFamily="2" charset="0"/>
              <a:cs typeface="Roboto" panose="02000000000000000000" pitchFamily="2" charset="0"/>
              <a:sym typeface="Arial"/>
            </a:endParaRPr>
          </a:p>
          <a:p>
            <a:pPr defTabSz="1219170" eaLnBrk="1" fontAlgn="auto" hangingPunct="1">
              <a:spcBef>
                <a:spcPts val="0"/>
              </a:spcBef>
              <a:spcAft>
                <a:spcPts val="0"/>
              </a:spcAft>
              <a:defRPr/>
            </a:pPr>
            <a:endParaRPr lang="fr-FR" sz="1067" kern="0" dirty="0">
              <a:solidFill>
                <a:srgbClr val="006699"/>
              </a:solidFill>
              <a:latin typeface="Roboto" panose="02000000000000000000" pitchFamily="2" charset="0"/>
              <a:ea typeface="Roboto" panose="02000000000000000000" pitchFamily="2" charset="0"/>
              <a:cs typeface="Roboto" panose="02000000000000000000" pitchFamily="2" charset="0"/>
              <a:sym typeface="Arial"/>
            </a:endParaRPr>
          </a:p>
          <a:p>
            <a:pPr defTabSz="1219170" eaLnBrk="1" fontAlgn="auto" hangingPunct="1">
              <a:spcBef>
                <a:spcPts val="0"/>
              </a:spcBef>
              <a:spcAft>
                <a:spcPts val="0"/>
              </a:spcAft>
              <a:defRPr/>
            </a:pPr>
            <a:endParaRPr lang="fr-FR" sz="1067" kern="0" dirty="0">
              <a:solidFill>
                <a:srgbClr val="006699"/>
              </a:solidFill>
              <a:latin typeface="Roboto" panose="02000000000000000000" pitchFamily="2" charset="0"/>
              <a:ea typeface="Roboto" panose="02000000000000000000" pitchFamily="2" charset="0"/>
              <a:cs typeface="Roboto" panose="02000000000000000000" pitchFamily="2" charset="0"/>
              <a:sym typeface="Arial"/>
            </a:endParaRPr>
          </a:p>
          <a:p>
            <a:pPr defTabSz="1219170" eaLnBrk="1" fontAlgn="auto" hangingPunct="1">
              <a:spcBef>
                <a:spcPts val="0"/>
              </a:spcBef>
              <a:spcAft>
                <a:spcPts val="0"/>
              </a:spcAft>
              <a:defRPr/>
            </a:pPr>
            <a:endParaRPr lang="fr-FR" sz="1067" kern="0" dirty="0">
              <a:solidFill>
                <a:srgbClr val="006699"/>
              </a:solidFill>
              <a:latin typeface="Roboto" panose="02000000000000000000" pitchFamily="2" charset="0"/>
              <a:ea typeface="Roboto" panose="02000000000000000000" pitchFamily="2" charset="0"/>
              <a:cs typeface="Roboto" panose="02000000000000000000" pitchFamily="2" charset="0"/>
              <a:sym typeface="Arial"/>
            </a:endParaRPr>
          </a:p>
          <a:p>
            <a:pPr defTabSz="1219170" eaLnBrk="1" fontAlgn="auto" hangingPunct="1">
              <a:spcBef>
                <a:spcPts val="0"/>
              </a:spcBef>
              <a:spcAft>
                <a:spcPts val="0"/>
              </a:spcAft>
              <a:defRPr/>
            </a:pPr>
            <a:endParaRPr lang="fr-FR" sz="1067" kern="0" dirty="0">
              <a:solidFill>
                <a:srgbClr val="006699"/>
              </a:solidFill>
              <a:latin typeface="Roboto" panose="02000000000000000000" pitchFamily="2" charset="0"/>
              <a:ea typeface="Roboto" panose="02000000000000000000" pitchFamily="2" charset="0"/>
              <a:cs typeface="Roboto" panose="02000000000000000000" pitchFamily="2" charset="0"/>
              <a:sym typeface="Arial"/>
            </a:endParaRPr>
          </a:p>
          <a:p>
            <a:pPr defTabSz="1219170" eaLnBrk="1" fontAlgn="auto" hangingPunct="1">
              <a:spcBef>
                <a:spcPts val="0"/>
              </a:spcBef>
              <a:spcAft>
                <a:spcPts val="0"/>
              </a:spcAft>
              <a:defRPr/>
            </a:pPr>
            <a:r>
              <a:rPr lang="fr-FR" sz="1067" kern="0" dirty="0">
                <a:solidFill>
                  <a:srgbClr val="000000"/>
                </a:solidFill>
                <a:latin typeface="Roboto" panose="02000000000000000000" pitchFamily="2" charset="0"/>
                <a:ea typeface="Roboto" panose="02000000000000000000" pitchFamily="2" charset="0"/>
                <a:cs typeface="Roboto" panose="02000000000000000000" pitchFamily="2" charset="0"/>
                <a:sym typeface="Arial"/>
              </a:rPr>
              <a:t>Si vous avez des questions ou besoin d'une assistance, vous pouvez nous contacter via notre formulaire intégré dans votre application de paiement ou via ce lien </a:t>
            </a:r>
            <a:r>
              <a:rPr lang="fr-FR" sz="1067" kern="0" dirty="0" err="1">
                <a:solidFill>
                  <a:srgbClr val="3366FF"/>
                </a:solidFill>
                <a:latin typeface="Roboto" panose="02000000000000000000" pitchFamily="2" charset="0"/>
                <a:ea typeface="Roboto" panose="02000000000000000000" pitchFamily="2" charset="0"/>
                <a:cs typeface="Roboto" panose="02000000000000000000" pitchFamily="2" charset="0"/>
                <a:sym typeface="Arial"/>
                <a:hlinkClick r:id="rId3"/>
              </a:rPr>
              <a:t>fomulaire</a:t>
            </a:r>
            <a:r>
              <a:rPr lang="fr-FR" sz="1067" kern="0" dirty="0">
                <a:solidFill>
                  <a:srgbClr val="3366FF"/>
                </a:solidFill>
                <a:latin typeface="Roboto" panose="02000000000000000000" pitchFamily="2" charset="0"/>
                <a:ea typeface="Roboto" panose="02000000000000000000" pitchFamily="2" charset="0"/>
                <a:cs typeface="Roboto" panose="02000000000000000000" pitchFamily="2" charset="0"/>
                <a:sym typeface="Arial"/>
                <a:hlinkClick r:id="rId3"/>
              </a:rPr>
              <a:t> de contact</a:t>
            </a:r>
            <a:r>
              <a:rPr lang="fr-FR" sz="1067" kern="0" dirty="0">
                <a:solidFill>
                  <a:srgbClr val="000000"/>
                </a:solidFill>
                <a:latin typeface="Roboto" panose="02000000000000000000" pitchFamily="2" charset="0"/>
                <a:ea typeface="Roboto" panose="02000000000000000000" pitchFamily="2" charset="0"/>
                <a:cs typeface="Roboto" panose="02000000000000000000" pitchFamily="2" charset="0"/>
                <a:sym typeface="Arial"/>
                <a:hlinkClick r:id="rId3"/>
              </a:rPr>
              <a:t>.</a:t>
            </a:r>
            <a:br>
              <a:rPr lang="fr-FR" sz="1067" kern="0" dirty="0">
                <a:solidFill>
                  <a:srgbClr val="006699"/>
                </a:solidFill>
                <a:latin typeface="Roboto" panose="02000000000000000000" pitchFamily="2" charset="0"/>
                <a:ea typeface="Roboto" panose="02000000000000000000" pitchFamily="2" charset="0"/>
                <a:cs typeface="Roboto" panose="02000000000000000000" pitchFamily="2" charset="0"/>
                <a:sym typeface="Arial"/>
              </a:rPr>
            </a:br>
            <a:br>
              <a:rPr lang="fr-FR" sz="1067" kern="0" dirty="0">
                <a:solidFill>
                  <a:srgbClr val="006699"/>
                </a:solidFill>
                <a:latin typeface="Roboto" panose="02000000000000000000" pitchFamily="2" charset="0"/>
                <a:ea typeface="Roboto" panose="02000000000000000000" pitchFamily="2" charset="0"/>
                <a:cs typeface="Roboto" panose="02000000000000000000" pitchFamily="2" charset="0"/>
                <a:sym typeface="Arial"/>
              </a:rPr>
            </a:br>
            <a:r>
              <a:rPr lang="fr-FR" sz="1067" kern="0" dirty="0">
                <a:solidFill>
                  <a:srgbClr val="000000"/>
                </a:solidFill>
                <a:latin typeface="Roboto" panose="02000000000000000000" pitchFamily="2" charset="0"/>
                <a:ea typeface="Roboto" panose="02000000000000000000" pitchFamily="2" charset="0"/>
                <a:cs typeface="Roboto" panose="02000000000000000000" pitchFamily="2" charset="0"/>
                <a:sym typeface="Arial"/>
              </a:rPr>
              <a:t>Bien cordialement,</a:t>
            </a:r>
            <a:br>
              <a:rPr lang="fr-FR" sz="1067" kern="0" dirty="0">
                <a:solidFill>
                  <a:srgbClr val="006699"/>
                </a:solidFill>
                <a:latin typeface="Roboto" panose="02000000000000000000" pitchFamily="2" charset="0"/>
                <a:ea typeface="Roboto" panose="02000000000000000000" pitchFamily="2" charset="0"/>
                <a:cs typeface="Roboto" panose="02000000000000000000" pitchFamily="2" charset="0"/>
                <a:sym typeface="Arial"/>
              </a:rPr>
            </a:br>
            <a:r>
              <a:rPr lang="fr-FR" sz="1067" kern="0" dirty="0">
                <a:solidFill>
                  <a:srgbClr val="000000"/>
                </a:solidFill>
                <a:latin typeface="Roboto" panose="02000000000000000000" pitchFamily="2" charset="0"/>
                <a:ea typeface="Roboto" panose="02000000000000000000" pitchFamily="2" charset="0"/>
                <a:cs typeface="Roboto" panose="02000000000000000000" pitchFamily="2" charset="0"/>
                <a:sym typeface="Arial"/>
              </a:rPr>
              <a:t>Votre Assistance Monétique</a:t>
            </a:r>
            <a:br>
              <a:rPr lang="fr-FR" sz="1067" kern="0" dirty="0">
                <a:solidFill>
                  <a:srgbClr val="006699"/>
                </a:solidFill>
                <a:latin typeface="Roboto" panose="02000000000000000000" pitchFamily="2" charset="0"/>
                <a:ea typeface="Roboto" panose="02000000000000000000" pitchFamily="2" charset="0"/>
                <a:cs typeface="Roboto" panose="02000000000000000000" pitchFamily="2" charset="0"/>
                <a:sym typeface="Arial"/>
              </a:rPr>
            </a:br>
            <a:r>
              <a:rPr lang="fr-FR" sz="1067" kern="0" dirty="0">
                <a:solidFill>
                  <a:srgbClr val="000000"/>
                </a:solidFill>
                <a:latin typeface="Roboto" panose="02000000000000000000" pitchFamily="2" charset="0"/>
                <a:ea typeface="Roboto" panose="02000000000000000000" pitchFamily="2" charset="0"/>
                <a:cs typeface="Roboto" panose="02000000000000000000" pitchFamily="2" charset="0"/>
                <a:sym typeface="Arial"/>
              </a:rPr>
              <a:t>Caisse d'Epargne</a:t>
            </a:r>
          </a:p>
          <a:p>
            <a:pPr defTabSz="1219170" eaLnBrk="1" fontAlgn="auto" hangingPunct="1">
              <a:spcBef>
                <a:spcPts val="0"/>
              </a:spcBef>
              <a:spcAft>
                <a:spcPts val="0"/>
              </a:spcAft>
              <a:defRPr/>
            </a:pPr>
            <a:endParaRPr lang="fr-FR" sz="1067" kern="0" dirty="0">
              <a:solidFill>
                <a:srgbClr val="000000"/>
              </a:solidFill>
              <a:latin typeface="Roboto" panose="02000000000000000000" pitchFamily="2" charset="0"/>
              <a:ea typeface="Roboto" panose="02000000000000000000" pitchFamily="2" charset="0"/>
              <a:cs typeface="Roboto" panose="02000000000000000000" pitchFamily="2" charset="0"/>
              <a:sym typeface="Arial"/>
            </a:endParaRPr>
          </a:p>
          <a:p>
            <a:pPr defTabSz="1219170" eaLnBrk="1" fontAlgn="auto" hangingPunct="1">
              <a:spcBef>
                <a:spcPts val="0"/>
              </a:spcBef>
              <a:spcAft>
                <a:spcPts val="0"/>
              </a:spcAft>
              <a:defRPr/>
            </a:pPr>
            <a:endParaRPr lang="fr-FR" sz="1067" kern="0" dirty="0">
              <a:solidFill>
                <a:srgbClr val="000000"/>
              </a:solidFill>
              <a:latin typeface="Roboto" panose="02000000000000000000" pitchFamily="2" charset="0"/>
              <a:ea typeface="Roboto" panose="02000000000000000000" pitchFamily="2" charset="0"/>
              <a:cs typeface="Roboto" panose="02000000000000000000" pitchFamily="2" charset="0"/>
              <a:sym typeface="Arial"/>
            </a:endParaRPr>
          </a:p>
          <a:p>
            <a:pPr defTabSz="1219170" eaLnBrk="1" fontAlgn="auto" hangingPunct="1">
              <a:spcBef>
                <a:spcPts val="0"/>
              </a:spcBef>
              <a:spcAft>
                <a:spcPts val="0"/>
              </a:spcAft>
              <a:defRPr/>
            </a:pPr>
            <a:endParaRPr lang="fr-FR" sz="1067" kern="0" dirty="0">
              <a:solidFill>
                <a:srgbClr val="000000"/>
              </a:solidFill>
              <a:latin typeface="Roboto" panose="02000000000000000000" pitchFamily="2" charset="0"/>
              <a:ea typeface="Roboto" panose="02000000000000000000" pitchFamily="2" charset="0"/>
              <a:cs typeface="Roboto" panose="02000000000000000000" pitchFamily="2" charset="0"/>
              <a:sym typeface="Arial"/>
            </a:endParaRPr>
          </a:p>
          <a:p>
            <a:pPr defTabSz="1219170" eaLnBrk="1" fontAlgn="auto" hangingPunct="1">
              <a:spcBef>
                <a:spcPts val="0"/>
              </a:spcBef>
              <a:spcAft>
                <a:spcPts val="0"/>
              </a:spcAft>
              <a:defRPr/>
            </a:pPr>
            <a:endParaRPr lang="fr-FR" sz="1067" kern="0" dirty="0">
              <a:solidFill>
                <a:srgbClr val="000000"/>
              </a:solidFill>
              <a:latin typeface="Roboto" panose="02000000000000000000" pitchFamily="2" charset="0"/>
              <a:ea typeface="Roboto" panose="02000000000000000000" pitchFamily="2" charset="0"/>
              <a:cs typeface="Roboto" panose="02000000000000000000" pitchFamily="2" charset="0"/>
              <a:sym typeface="Arial"/>
            </a:endParaRPr>
          </a:p>
        </p:txBody>
      </p:sp>
      <p:sp>
        <p:nvSpPr>
          <p:cNvPr id="103" name="ZoneTexte 102">
            <a:extLst>
              <a:ext uri="{FF2B5EF4-FFF2-40B4-BE49-F238E27FC236}">
                <a16:creationId xmlns:a16="http://schemas.microsoft.com/office/drawing/2014/main" id="{2F18357F-89E4-724C-1F10-EFF6990AF098}"/>
              </a:ext>
            </a:extLst>
          </p:cNvPr>
          <p:cNvSpPr txBox="1"/>
          <p:nvPr/>
        </p:nvSpPr>
        <p:spPr>
          <a:xfrm>
            <a:off x="858997" y="1530760"/>
            <a:ext cx="4905807" cy="297454"/>
          </a:xfrm>
          <a:prstGeom prst="rect">
            <a:avLst/>
          </a:prstGeom>
          <a:solidFill>
            <a:srgbClr val="4D4D4D"/>
          </a:solidFill>
        </p:spPr>
        <p:txBody>
          <a:bodyPr wrap="square">
            <a:spAutoFit/>
          </a:bodyPr>
          <a:lstStyle/>
          <a:p>
            <a:pPr defTabSz="1219170" eaLnBrk="1" fontAlgn="auto" hangingPunct="1">
              <a:spcBef>
                <a:spcPts val="0"/>
              </a:spcBef>
              <a:spcAft>
                <a:spcPts val="0"/>
              </a:spcAft>
            </a:pPr>
            <a:r>
              <a:rPr lang="fr-FR" sz="1333" b="1" kern="0">
                <a:solidFill>
                  <a:srgbClr val="FFFFFF"/>
                </a:solidFill>
                <a:latin typeface="Roboto" panose="02000000000000000000" pitchFamily="2" charset="0"/>
                <a:ea typeface="Roboto" panose="02000000000000000000" pitchFamily="2" charset="0"/>
                <a:cs typeface="Roboto" panose="02000000000000000000" pitchFamily="2" charset="0"/>
                <a:sym typeface="Arial"/>
              </a:rPr>
              <a:t>Objet : </a:t>
            </a:r>
            <a:r>
              <a:rPr lang="fr-FR" sz="1333" b="1" kern="0" err="1">
                <a:solidFill>
                  <a:srgbClr val="FFFFFF"/>
                </a:solidFill>
                <a:latin typeface="Roboto" panose="02000000000000000000" pitchFamily="2" charset="0"/>
                <a:ea typeface="Roboto" panose="02000000000000000000" pitchFamily="2" charset="0"/>
                <a:cs typeface="Roboto" panose="02000000000000000000" pitchFamily="2" charset="0"/>
                <a:sym typeface="Arial"/>
              </a:rPr>
              <a:t>TapToPay</a:t>
            </a:r>
            <a:r>
              <a:rPr lang="fr-FR" sz="1333" b="1" kern="0">
                <a:solidFill>
                  <a:srgbClr val="FFFFFF"/>
                </a:solidFill>
                <a:latin typeface="Roboto" panose="02000000000000000000" pitchFamily="2" charset="0"/>
                <a:ea typeface="Roboto" panose="02000000000000000000" pitchFamily="2" charset="0"/>
                <a:cs typeface="Roboto" panose="02000000000000000000" pitchFamily="2" charset="0"/>
                <a:sym typeface="Arial"/>
              </a:rPr>
              <a:t>– Votre login</a:t>
            </a:r>
            <a:endParaRPr lang="fr-FR" sz="1333" kern="0">
              <a:solidFill>
                <a:srgbClr val="FFFFFF"/>
              </a:solidFill>
              <a:latin typeface="Roboto" panose="02000000000000000000" pitchFamily="2" charset="0"/>
              <a:ea typeface="Roboto" panose="02000000000000000000" pitchFamily="2" charset="0"/>
              <a:cs typeface="Roboto" panose="02000000000000000000" pitchFamily="2" charset="0"/>
              <a:sym typeface="Arial"/>
            </a:endParaRPr>
          </a:p>
        </p:txBody>
      </p:sp>
      <p:pic>
        <p:nvPicPr>
          <p:cNvPr id="104" name="Image 103">
            <a:extLst>
              <a:ext uri="{FF2B5EF4-FFF2-40B4-BE49-F238E27FC236}">
                <a16:creationId xmlns:a16="http://schemas.microsoft.com/office/drawing/2014/main" id="{3033C443-B063-A1D4-6D86-749609839C97}"/>
              </a:ext>
            </a:extLst>
          </p:cNvPr>
          <p:cNvPicPr>
            <a:picLocks noChangeAspect="1"/>
          </p:cNvPicPr>
          <p:nvPr/>
        </p:nvPicPr>
        <p:blipFill rotWithShape="1">
          <a:blip r:embed="rId4"/>
          <a:srcRect l="45913" t="64252" r="-14780" b="52"/>
          <a:stretch/>
        </p:blipFill>
        <p:spPr>
          <a:xfrm>
            <a:off x="1456024" y="4082815"/>
            <a:ext cx="2016224" cy="561291"/>
          </a:xfrm>
          <a:prstGeom prst="rect">
            <a:avLst/>
          </a:prstGeom>
        </p:spPr>
      </p:pic>
      <p:pic>
        <p:nvPicPr>
          <p:cNvPr id="105" name="Picture 4" descr="Code QR — Wikipédia">
            <a:extLst>
              <a:ext uri="{FF2B5EF4-FFF2-40B4-BE49-F238E27FC236}">
                <a16:creationId xmlns:a16="http://schemas.microsoft.com/office/drawing/2014/main" id="{536A8057-5314-C92B-0554-A9D543F074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00505" y="4041115"/>
            <a:ext cx="644691" cy="644691"/>
          </a:xfrm>
          <a:prstGeom prst="rect">
            <a:avLst/>
          </a:prstGeom>
          <a:noFill/>
          <a:extLst>
            <a:ext uri="{909E8E84-426E-40DD-AFC4-6F175D3DCCD1}">
              <a14:hiddenFill xmlns:a14="http://schemas.microsoft.com/office/drawing/2010/main">
                <a:solidFill>
                  <a:srgbClr val="FFFFFF"/>
                </a:solidFill>
              </a14:hiddenFill>
            </a:ext>
          </a:extLst>
        </p:spPr>
      </p:pic>
      <p:sp>
        <p:nvSpPr>
          <p:cNvPr id="106" name="ZoneTexte 105">
            <a:extLst>
              <a:ext uri="{FF2B5EF4-FFF2-40B4-BE49-F238E27FC236}">
                <a16:creationId xmlns:a16="http://schemas.microsoft.com/office/drawing/2014/main" id="{4796C949-62F6-8BA1-A4B3-B7D612739B16}"/>
              </a:ext>
            </a:extLst>
          </p:cNvPr>
          <p:cNvSpPr txBox="1"/>
          <p:nvPr/>
        </p:nvSpPr>
        <p:spPr>
          <a:xfrm>
            <a:off x="7013968" y="2020730"/>
            <a:ext cx="4695523" cy="4690258"/>
          </a:xfrm>
          <a:prstGeom prst="rect">
            <a:avLst/>
          </a:prstGeom>
          <a:solidFill>
            <a:srgbClr val="FFFFFF"/>
          </a:solidFill>
        </p:spPr>
        <p:txBody>
          <a:bodyPr wrap="square">
            <a:spAutoFit/>
          </a:bodyPr>
          <a:lstStyle/>
          <a:p>
            <a:pPr defTabSz="1219170" eaLnBrk="1" fontAlgn="auto" hangingPunct="1">
              <a:spcBef>
                <a:spcPts val="0"/>
              </a:spcBef>
              <a:spcAft>
                <a:spcPts val="0"/>
              </a:spcAft>
              <a:defRPr/>
            </a:pPr>
            <a:r>
              <a:rPr lang="fr-FR" sz="1067" kern="0">
                <a:solidFill>
                  <a:srgbClr val="000000"/>
                </a:solidFill>
                <a:latin typeface="Roboto" panose="02000000000000000000" pitchFamily="2" charset="0"/>
                <a:ea typeface="Roboto" panose="02000000000000000000" pitchFamily="2" charset="0"/>
                <a:cs typeface="Roboto" panose="02000000000000000000" pitchFamily="2" charset="0"/>
                <a:sym typeface="Arial"/>
              </a:rPr>
              <a:t>Bonjour [FIRSTNAME] [LASTNAME],</a:t>
            </a:r>
            <a:br>
              <a:rPr lang="fr-FR" sz="1067" kern="0">
                <a:solidFill>
                  <a:srgbClr val="006699"/>
                </a:solidFill>
                <a:latin typeface="Roboto" panose="02000000000000000000" pitchFamily="2" charset="0"/>
                <a:ea typeface="Roboto" panose="02000000000000000000" pitchFamily="2" charset="0"/>
                <a:cs typeface="Roboto" panose="02000000000000000000" pitchFamily="2" charset="0"/>
                <a:sym typeface="Arial"/>
              </a:rPr>
            </a:br>
            <a:br>
              <a:rPr lang="fr-FR" sz="1067" kern="0">
                <a:solidFill>
                  <a:srgbClr val="006699"/>
                </a:solidFill>
                <a:latin typeface="Roboto" panose="02000000000000000000" pitchFamily="2" charset="0"/>
                <a:ea typeface="Roboto" panose="02000000000000000000" pitchFamily="2" charset="0"/>
                <a:cs typeface="Roboto" panose="02000000000000000000" pitchFamily="2" charset="0"/>
                <a:sym typeface="Arial"/>
              </a:rPr>
            </a:br>
            <a:r>
              <a:rPr lang="fr-FR" sz="1067" kern="0">
                <a:solidFill>
                  <a:srgbClr val="000000"/>
                </a:solidFill>
                <a:latin typeface="Roboto" panose="02000000000000000000" pitchFamily="2" charset="0"/>
                <a:ea typeface="Roboto" panose="02000000000000000000" pitchFamily="2" charset="0"/>
                <a:cs typeface="Roboto" panose="02000000000000000000" pitchFamily="2" charset="0"/>
                <a:sym typeface="Arial"/>
              </a:rPr>
              <a:t>Vous avez souscrit à une offre </a:t>
            </a:r>
            <a:r>
              <a:rPr lang="fr-FR" sz="1067" kern="0" err="1">
                <a:solidFill>
                  <a:srgbClr val="000000"/>
                </a:solidFill>
                <a:latin typeface="Roboto" panose="02000000000000000000" pitchFamily="2" charset="0"/>
                <a:ea typeface="Roboto" panose="02000000000000000000" pitchFamily="2" charset="0"/>
                <a:cs typeface="Roboto" panose="02000000000000000000" pitchFamily="2" charset="0"/>
                <a:sym typeface="Arial"/>
              </a:rPr>
              <a:t>TapToPay</a:t>
            </a:r>
            <a:r>
              <a:rPr lang="fr-FR" sz="1067" kern="0">
                <a:solidFill>
                  <a:srgbClr val="000000"/>
                </a:solidFill>
                <a:latin typeface="Roboto" panose="02000000000000000000" pitchFamily="2" charset="0"/>
                <a:ea typeface="Roboto" panose="02000000000000000000" pitchFamily="2" charset="0"/>
                <a:cs typeface="Roboto" panose="02000000000000000000" pitchFamily="2" charset="0"/>
                <a:sym typeface="Arial"/>
              </a:rPr>
              <a:t> au sein de votre établissement Caisse d'Epargne et nous vous en remercions.</a:t>
            </a:r>
            <a:br>
              <a:rPr lang="fr-FR" sz="1067" kern="0">
                <a:solidFill>
                  <a:srgbClr val="006699"/>
                </a:solidFill>
                <a:latin typeface="Roboto" panose="02000000000000000000" pitchFamily="2" charset="0"/>
                <a:ea typeface="Roboto" panose="02000000000000000000" pitchFamily="2" charset="0"/>
                <a:cs typeface="Roboto" panose="02000000000000000000" pitchFamily="2" charset="0"/>
                <a:sym typeface="Arial"/>
              </a:rPr>
            </a:br>
            <a:br>
              <a:rPr lang="fr-FR" sz="1067" kern="0">
                <a:solidFill>
                  <a:srgbClr val="006699"/>
                </a:solidFill>
                <a:latin typeface="Roboto" panose="02000000000000000000" pitchFamily="2" charset="0"/>
                <a:ea typeface="Roboto" panose="02000000000000000000" pitchFamily="2" charset="0"/>
                <a:cs typeface="Roboto" panose="02000000000000000000" pitchFamily="2" charset="0"/>
                <a:sym typeface="Arial"/>
              </a:rPr>
            </a:br>
            <a:r>
              <a:rPr lang="fr-FR" sz="1067" kern="0">
                <a:solidFill>
                  <a:srgbClr val="000000"/>
                </a:solidFill>
                <a:latin typeface="Roboto" panose="02000000000000000000" pitchFamily="2" charset="0"/>
                <a:ea typeface="Roboto" panose="02000000000000000000" pitchFamily="2" charset="0"/>
                <a:cs typeface="Roboto" panose="02000000000000000000" pitchFamily="2" charset="0"/>
                <a:sym typeface="Arial"/>
              </a:rPr>
              <a:t>Comme convenu, veuillez trouver votre mot de passe provisoire :  </a:t>
            </a:r>
            <a:r>
              <a:rPr lang="fr-FR" sz="1067" b="1" kern="0">
                <a:solidFill>
                  <a:srgbClr val="3366FF"/>
                </a:solidFill>
                <a:latin typeface="Roboto" panose="02000000000000000000" pitchFamily="2" charset="0"/>
                <a:ea typeface="Roboto" panose="02000000000000000000" pitchFamily="2" charset="0"/>
                <a:cs typeface="Roboto" panose="02000000000000000000" pitchFamily="2" charset="0"/>
                <a:sym typeface="Arial"/>
              </a:rPr>
              <a:t>[PASSWORD]</a:t>
            </a:r>
            <a:endParaRPr lang="fr-FR" sz="1067" kern="0">
              <a:solidFill>
                <a:srgbClr val="000000"/>
              </a:solidFill>
              <a:latin typeface="Roboto" panose="02000000000000000000" pitchFamily="2" charset="0"/>
              <a:ea typeface="Roboto" panose="02000000000000000000" pitchFamily="2" charset="0"/>
              <a:cs typeface="Roboto" panose="02000000000000000000" pitchFamily="2" charset="0"/>
              <a:sym typeface="Arial"/>
            </a:endParaRPr>
          </a:p>
          <a:p>
            <a:pPr defTabSz="1219170" eaLnBrk="1" fontAlgn="auto" hangingPunct="1">
              <a:spcBef>
                <a:spcPts val="0"/>
              </a:spcBef>
              <a:spcAft>
                <a:spcPts val="0"/>
              </a:spcAft>
              <a:defRPr/>
            </a:pPr>
            <a:r>
              <a:rPr lang="fr-FR" sz="1067" kern="0">
                <a:solidFill>
                  <a:srgbClr val="000000"/>
                </a:solidFill>
                <a:latin typeface="Roboto" panose="02000000000000000000" pitchFamily="2" charset="0"/>
                <a:ea typeface="Roboto" panose="02000000000000000000" pitchFamily="2" charset="0"/>
                <a:cs typeface="Roboto" panose="02000000000000000000" pitchFamily="2" charset="0"/>
                <a:sym typeface="Arial"/>
              </a:rPr>
              <a:t>Ce mot de passe devra être modifié dès la première connexion.</a:t>
            </a:r>
          </a:p>
          <a:p>
            <a:pPr defTabSz="1219170" eaLnBrk="1" fontAlgn="auto" hangingPunct="1">
              <a:spcBef>
                <a:spcPts val="0"/>
              </a:spcBef>
              <a:spcAft>
                <a:spcPts val="0"/>
              </a:spcAft>
              <a:defRPr/>
            </a:pPr>
            <a:r>
              <a:rPr lang="fr-FR" sz="1067" kern="0">
                <a:solidFill>
                  <a:srgbClr val="000000"/>
                </a:solidFill>
                <a:latin typeface="Roboto" panose="02000000000000000000" pitchFamily="2" charset="0"/>
                <a:ea typeface="Roboto" panose="02000000000000000000" pitchFamily="2" charset="0"/>
                <a:cs typeface="Roboto" panose="02000000000000000000" pitchFamily="2" charset="0"/>
                <a:sym typeface="Arial"/>
              </a:rPr>
              <a:t> </a:t>
            </a:r>
          </a:p>
          <a:p>
            <a:pPr defTabSz="1219170" eaLnBrk="1" fontAlgn="auto" hangingPunct="1">
              <a:spcBef>
                <a:spcPts val="0"/>
              </a:spcBef>
              <a:spcAft>
                <a:spcPts val="0"/>
              </a:spcAft>
              <a:defRPr/>
            </a:pPr>
            <a:r>
              <a:rPr lang="fr-FR" sz="1067" kern="0">
                <a:solidFill>
                  <a:srgbClr val="000000"/>
                </a:solidFill>
                <a:latin typeface="Roboto" panose="02000000000000000000" pitchFamily="2" charset="0"/>
                <a:ea typeface="Roboto" panose="02000000000000000000" pitchFamily="2" charset="0"/>
                <a:cs typeface="Roboto" panose="02000000000000000000" pitchFamily="2" charset="0"/>
                <a:sym typeface="Arial"/>
              </a:rPr>
              <a:t>Afin d'accéder au service et réaliser vos premières transactions, n'oubliez pas de télécharger l'application sur votre Smartphone en cliquant sur ces liens ou en flashant ces QR Codes :</a:t>
            </a:r>
          </a:p>
          <a:p>
            <a:pPr defTabSz="1219170" eaLnBrk="1" fontAlgn="auto" hangingPunct="1">
              <a:spcBef>
                <a:spcPts val="0"/>
              </a:spcBef>
              <a:spcAft>
                <a:spcPts val="0"/>
              </a:spcAft>
              <a:defRPr/>
            </a:pPr>
            <a:endParaRPr lang="fr-FR" sz="1067" kern="0">
              <a:solidFill>
                <a:srgbClr val="006699"/>
              </a:solidFill>
              <a:latin typeface="Roboto" panose="02000000000000000000" pitchFamily="2" charset="0"/>
              <a:ea typeface="Roboto" panose="02000000000000000000" pitchFamily="2" charset="0"/>
              <a:cs typeface="Roboto" panose="02000000000000000000" pitchFamily="2" charset="0"/>
              <a:sym typeface="Arial"/>
            </a:endParaRPr>
          </a:p>
          <a:p>
            <a:pPr defTabSz="1219170" eaLnBrk="1" fontAlgn="auto" hangingPunct="1">
              <a:spcBef>
                <a:spcPts val="0"/>
              </a:spcBef>
              <a:spcAft>
                <a:spcPts val="0"/>
              </a:spcAft>
              <a:defRPr/>
            </a:pPr>
            <a:endParaRPr lang="fr-FR" sz="1067" kern="0">
              <a:solidFill>
                <a:srgbClr val="006699"/>
              </a:solidFill>
              <a:latin typeface="Roboto" panose="02000000000000000000" pitchFamily="2" charset="0"/>
              <a:ea typeface="Roboto" panose="02000000000000000000" pitchFamily="2" charset="0"/>
              <a:cs typeface="Roboto" panose="02000000000000000000" pitchFamily="2" charset="0"/>
              <a:sym typeface="Arial"/>
            </a:endParaRPr>
          </a:p>
          <a:p>
            <a:pPr defTabSz="1219170" eaLnBrk="1" fontAlgn="auto" hangingPunct="1">
              <a:spcBef>
                <a:spcPts val="0"/>
              </a:spcBef>
              <a:spcAft>
                <a:spcPts val="0"/>
              </a:spcAft>
              <a:defRPr/>
            </a:pPr>
            <a:endParaRPr lang="fr-FR" sz="1067" kern="0">
              <a:solidFill>
                <a:srgbClr val="006699"/>
              </a:solidFill>
              <a:latin typeface="Roboto" panose="02000000000000000000" pitchFamily="2" charset="0"/>
              <a:ea typeface="Roboto" panose="02000000000000000000" pitchFamily="2" charset="0"/>
              <a:cs typeface="Roboto" panose="02000000000000000000" pitchFamily="2" charset="0"/>
              <a:sym typeface="Arial"/>
            </a:endParaRPr>
          </a:p>
          <a:p>
            <a:pPr defTabSz="1219170" eaLnBrk="1" fontAlgn="auto" hangingPunct="1">
              <a:spcBef>
                <a:spcPts val="0"/>
              </a:spcBef>
              <a:spcAft>
                <a:spcPts val="0"/>
              </a:spcAft>
              <a:defRPr/>
            </a:pPr>
            <a:endParaRPr lang="fr-FR" sz="1067" kern="0">
              <a:solidFill>
                <a:srgbClr val="006699"/>
              </a:solidFill>
              <a:latin typeface="Roboto" panose="02000000000000000000" pitchFamily="2" charset="0"/>
              <a:ea typeface="Roboto" panose="02000000000000000000" pitchFamily="2" charset="0"/>
              <a:cs typeface="Roboto" panose="02000000000000000000" pitchFamily="2" charset="0"/>
              <a:sym typeface="Arial"/>
            </a:endParaRPr>
          </a:p>
          <a:p>
            <a:pPr defTabSz="1219170" eaLnBrk="1" fontAlgn="auto" hangingPunct="1">
              <a:spcBef>
                <a:spcPts val="0"/>
              </a:spcBef>
              <a:spcAft>
                <a:spcPts val="0"/>
              </a:spcAft>
              <a:defRPr/>
            </a:pPr>
            <a:endParaRPr lang="fr-FR" sz="1067" kern="0">
              <a:solidFill>
                <a:srgbClr val="006699"/>
              </a:solidFill>
              <a:latin typeface="Roboto" panose="02000000000000000000" pitchFamily="2" charset="0"/>
              <a:ea typeface="Roboto" panose="02000000000000000000" pitchFamily="2" charset="0"/>
              <a:cs typeface="Roboto" panose="02000000000000000000" pitchFamily="2" charset="0"/>
              <a:sym typeface="Arial"/>
            </a:endParaRPr>
          </a:p>
          <a:p>
            <a:pPr defTabSz="1219170" eaLnBrk="1" fontAlgn="auto" hangingPunct="1">
              <a:spcBef>
                <a:spcPts val="0"/>
              </a:spcBef>
              <a:spcAft>
                <a:spcPts val="0"/>
              </a:spcAft>
              <a:defRPr/>
            </a:pPr>
            <a:r>
              <a:rPr lang="fr-FR" sz="1067" kern="0">
                <a:solidFill>
                  <a:srgbClr val="000000"/>
                </a:solidFill>
                <a:latin typeface="Roboto" panose="02000000000000000000" pitchFamily="2" charset="0"/>
                <a:ea typeface="Roboto" panose="02000000000000000000" pitchFamily="2" charset="0"/>
                <a:cs typeface="Roboto" panose="02000000000000000000" pitchFamily="2" charset="0"/>
                <a:sym typeface="Arial"/>
              </a:rPr>
              <a:t>Si vous avez des questions ou besoin d'une assistance, vous pouvez nous contacter via notre formulaire intégré dans votre application de paiement ou via ce lien </a:t>
            </a:r>
            <a:r>
              <a:rPr lang="fr-FR" sz="1067" kern="0" err="1">
                <a:solidFill>
                  <a:srgbClr val="3366FF"/>
                </a:solidFill>
                <a:latin typeface="Roboto" panose="02000000000000000000" pitchFamily="2" charset="0"/>
                <a:ea typeface="Roboto" panose="02000000000000000000" pitchFamily="2" charset="0"/>
                <a:cs typeface="Roboto" panose="02000000000000000000" pitchFamily="2" charset="0"/>
                <a:sym typeface="Arial"/>
                <a:hlinkClick r:id="rId3"/>
              </a:rPr>
              <a:t>fomulaire</a:t>
            </a:r>
            <a:r>
              <a:rPr lang="fr-FR" sz="1067" kern="0">
                <a:solidFill>
                  <a:srgbClr val="3366FF"/>
                </a:solidFill>
                <a:latin typeface="Roboto" panose="02000000000000000000" pitchFamily="2" charset="0"/>
                <a:ea typeface="Roboto" panose="02000000000000000000" pitchFamily="2" charset="0"/>
                <a:cs typeface="Roboto" panose="02000000000000000000" pitchFamily="2" charset="0"/>
                <a:sym typeface="Arial"/>
                <a:hlinkClick r:id="rId3"/>
              </a:rPr>
              <a:t> de contact</a:t>
            </a:r>
            <a:r>
              <a:rPr lang="fr-FR" sz="1067" kern="0">
                <a:solidFill>
                  <a:srgbClr val="000000"/>
                </a:solidFill>
                <a:latin typeface="Roboto" panose="02000000000000000000" pitchFamily="2" charset="0"/>
                <a:ea typeface="Roboto" panose="02000000000000000000" pitchFamily="2" charset="0"/>
                <a:cs typeface="Roboto" panose="02000000000000000000" pitchFamily="2" charset="0"/>
                <a:sym typeface="Arial"/>
                <a:hlinkClick r:id="rId3"/>
              </a:rPr>
              <a:t>.</a:t>
            </a:r>
            <a:br>
              <a:rPr lang="fr-FR" sz="1067" kern="0">
                <a:solidFill>
                  <a:srgbClr val="006699"/>
                </a:solidFill>
                <a:latin typeface="Roboto" panose="02000000000000000000" pitchFamily="2" charset="0"/>
                <a:ea typeface="Roboto" panose="02000000000000000000" pitchFamily="2" charset="0"/>
                <a:cs typeface="Roboto" panose="02000000000000000000" pitchFamily="2" charset="0"/>
                <a:sym typeface="Arial"/>
              </a:rPr>
            </a:br>
            <a:br>
              <a:rPr lang="fr-FR" sz="1067" kern="0">
                <a:solidFill>
                  <a:srgbClr val="006699"/>
                </a:solidFill>
                <a:latin typeface="Roboto" panose="02000000000000000000" pitchFamily="2" charset="0"/>
                <a:ea typeface="Roboto" panose="02000000000000000000" pitchFamily="2" charset="0"/>
                <a:cs typeface="Roboto" panose="02000000000000000000" pitchFamily="2" charset="0"/>
                <a:sym typeface="Arial"/>
              </a:rPr>
            </a:br>
            <a:r>
              <a:rPr lang="fr-FR" sz="1067" kern="0">
                <a:solidFill>
                  <a:srgbClr val="000000"/>
                </a:solidFill>
                <a:latin typeface="Roboto" panose="02000000000000000000" pitchFamily="2" charset="0"/>
                <a:ea typeface="Roboto" panose="02000000000000000000" pitchFamily="2" charset="0"/>
                <a:cs typeface="Roboto" panose="02000000000000000000" pitchFamily="2" charset="0"/>
                <a:sym typeface="Arial"/>
              </a:rPr>
              <a:t>Bien cordialement,</a:t>
            </a:r>
            <a:br>
              <a:rPr lang="fr-FR" sz="1067" kern="0">
                <a:solidFill>
                  <a:srgbClr val="006699"/>
                </a:solidFill>
                <a:latin typeface="Roboto" panose="02000000000000000000" pitchFamily="2" charset="0"/>
                <a:ea typeface="Roboto" panose="02000000000000000000" pitchFamily="2" charset="0"/>
                <a:cs typeface="Roboto" panose="02000000000000000000" pitchFamily="2" charset="0"/>
                <a:sym typeface="Arial"/>
              </a:rPr>
            </a:br>
            <a:r>
              <a:rPr lang="fr-FR" sz="1067" kern="0">
                <a:solidFill>
                  <a:srgbClr val="000000"/>
                </a:solidFill>
                <a:latin typeface="Roboto" panose="02000000000000000000" pitchFamily="2" charset="0"/>
                <a:ea typeface="Roboto" panose="02000000000000000000" pitchFamily="2" charset="0"/>
                <a:cs typeface="Roboto" panose="02000000000000000000" pitchFamily="2" charset="0"/>
                <a:sym typeface="Arial"/>
              </a:rPr>
              <a:t>Votre Assistance Monétique</a:t>
            </a:r>
            <a:br>
              <a:rPr lang="fr-FR" sz="1067" kern="0">
                <a:solidFill>
                  <a:srgbClr val="006699"/>
                </a:solidFill>
                <a:latin typeface="Roboto" panose="02000000000000000000" pitchFamily="2" charset="0"/>
                <a:ea typeface="Roboto" panose="02000000000000000000" pitchFamily="2" charset="0"/>
                <a:cs typeface="Roboto" panose="02000000000000000000" pitchFamily="2" charset="0"/>
                <a:sym typeface="Arial"/>
              </a:rPr>
            </a:br>
            <a:r>
              <a:rPr lang="fr-FR" sz="1067" kern="0">
                <a:solidFill>
                  <a:srgbClr val="000000"/>
                </a:solidFill>
                <a:latin typeface="Roboto" panose="02000000000000000000" pitchFamily="2" charset="0"/>
                <a:ea typeface="Roboto" panose="02000000000000000000" pitchFamily="2" charset="0"/>
                <a:cs typeface="Roboto" panose="02000000000000000000" pitchFamily="2" charset="0"/>
                <a:sym typeface="Arial"/>
              </a:rPr>
              <a:t>Caisse d'Epargne</a:t>
            </a:r>
          </a:p>
          <a:p>
            <a:pPr defTabSz="1219170" eaLnBrk="1" fontAlgn="auto" hangingPunct="1">
              <a:spcBef>
                <a:spcPts val="0"/>
              </a:spcBef>
              <a:spcAft>
                <a:spcPts val="0"/>
              </a:spcAft>
              <a:defRPr/>
            </a:pPr>
            <a:endParaRPr lang="fr-FR" sz="1067" kern="0">
              <a:solidFill>
                <a:srgbClr val="000000"/>
              </a:solidFill>
              <a:latin typeface="Roboto" panose="02000000000000000000" pitchFamily="2" charset="0"/>
              <a:ea typeface="Roboto" panose="02000000000000000000" pitchFamily="2" charset="0"/>
              <a:cs typeface="Roboto" panose="02000000000000000000" pitchFamily="2" charset="0"/>
              <a:sym typeface="Arial"/>
            </a:endParaRPr>
          </a:p>
          <a:p>
            <a:pPr defTabSz="1219170" eaLnBrk="1" fontAlgn="auto" hangingPunct="1">
              <a:spcBef>
                <a:spcPts val="0"/>
              </a:spcBef>
              <a:spcAft>
                <a:spcPts val="0"/>
              </a:spcAft>
              <a:defRPr/>
            </a:pPr>
            <a:endParaRPr lang="fr-FR" sz="1067" kern="0">
              <a:solidFill>
                <a:srgbClr val="000000"/>
              </a:solidFill>
              <a:latin typeface="Roboto" panose="02000000000000000000" pitchFamily="2" charset="0"/>
              <a:ea typeface="Roboto" panose="02000000000000000000" pitchFamily="2" charset="0"/>
              <a:cs typeface="Roboto" panose="02000000000000000000" pitchFamily="2" charset="0"/>
              <a:sym typeface="Arial"/>
            </a:endParaRPr>
          </a:p>
          <a:p>
            <a:pPr defTabSz="1219170" eaLnBrk="1" fontAlgn="auto" hangingPunct="1">
              <a:spcBef>
                <a:spcPts val="0"/>
              </a:spcBef>
              <a:spcAft>
                <a:spcPts val="0"/>
              </a:spcAft>
              <a:defRPr/>
            </a:pPr>
            <a:endParaRPr lang="fr-FR" sz="1067" kern="0">
              <a:solidFill>
                <a:srgbClr val="000000"/>
              </a:solidFill>
              <a:latin typeface="Roboto" panose="02000000000000000000" pitchFamily="2" charset="0"/>
              <a:ea typeface="Roboto" panose="02000000000000000000" pitchFamily="2" charset="0"/>
              <a:cs typeface="Roboto" panose="02000000000000000000" pitchFamily="2" charset="0"/>
              <a:sym typeface="Arial"/>
            </a:endParaRPr>
          </a:p>
          <a:p>
            <a:pPr defTabSz="1219170" eaLnBrk="1" fontAlgn="auto" hangingPunct="1">
              <a:spcBef>
                <a:spcPts val="0"/>
              </a:spcBef>
              <a:spcAft>
                <a:spcPts val="0"/>
              </a:spcAft>
              <a:defRPr/>
            </a:pPr>
            <a:endParaRPr lang="fr-FR" sz="1067" kern="0">
              <a:solidFill>
                <a:srgbClr val="000000"/>
              </a:solidFill>
              <a:latin typeface="Roboto" panose="02000000000000000000" pitchFamily="2" charset="0"/>
              <a:ea typeface="Roboto" panose="02000000000000000000" pitchFamily="2" charset="0"/>
              <a:cs typeface="Roboto" panose="02000000000000000000" pitchFamily="2" charset="0"/>
              <a:sym typeface="Arial"/>
            </a:endParaRPr>
          </a:p>
        </p:txBody>
      </p:sp>
      <p:sp>
        <p:nvSpPr>
          <p:cNvPr id="107" name="ZoneTexte 106">
            <a:extLst>
              <a:ext uri="{FF2B5EF4-FFF2-40B4-BE49-F238E27FC236}">
                <a16:creationId xmlns:a16="http://schemas.microsoft.com/office/drawing/2014/main" id="{B12A22CC-670A-9D28-CDFB-C3CFCA4D10C8}"/>
              </a:ext>
            </a:extLst>
          </p:cNvPr>
          <p:cNvSpPr txBox="1"/>
          <p:nvPr/>
        </p:nvSpPr>
        <p:spPr>
          <a:xfrm>
            <a:off x="6984967" y="1550641"/>
            <a:ext cx="4905807" cy="297454"/>
          </a:xfrm>
          <a:prstGeom prst="rect">
            <a:avLst/>
          </a:prstGeom>
          <a:solidFill>
            <a:srgbClr val="4D4D4D"/>
          </a:solidFill>
        </p:spPr>
        <p:txBody>
          <a:bodyPr wrap="square">
            <a:spAutoFit/>
          </a:bodyPr>
          <a:lstStyle/>
          <a:p>
            <a:pPr defTabSz="1219170" eaLnBrk="1" fontAlgn="auto" hangingPunct="1">
              <a:spcBef>
                <a:spcPts val="0"/>
              </a:spcBef>
              <a:spcAft>
                <a:spcPts val="0"/>
              </a:spcAft>
            </a:pPr>
            <a:r>
              <a:rPr lang="fr-FR" sz="1333" b="1" kern="0">
                <a:solidFill>
                  <a:srgbClr val="FFFFFF"/>
                </a:solidFill>
                <a:latin typeface="Roboto" panose="02000000000000000000" pitchFamily="2" charset="0"/>
                <a:ea typeface="Roboto" panose="02000000000000000000" pitchFamily="2" charset="0"/>
                <a:cs typeface="Roboto" panose="02000000000000000000" pitchFamily="2" charset="0"/>
                <a:sym typeface="Arial"/>
              </a:rPr>
              <a:t>Objet : </a:t>
            </a:r>
            <a:r>
              <a:rPr lang="fr-FR" sz="1333" b="1" kern="0" err="1">
                <a:solidFill>
                  <a:srgbClr val="FFFFFF"/>
                </a:solidFill>
                <a:latin typeface="Roboto" panose="02000000000000000000" pitchFamily="2" charset="0"/>
                <a:ea typeface="Roboto" panose="02000000000000000000" pitchFamily="2" charset="0"/>
                <a:cs typeface="Roboto" panose="02000000000000000000" pitchFamily="2" charset="0"/>
                <a:sym typeface="Arial"/>
              </a:rPr>
              <a:t>TapToPay</a:t>
            </a:r>
            <a:r>
              <a:rPr lang="fr-FR" sz="1333" b="1" kern="0">
                <a:solidFill>
                  <a:srgbClr val="FFFFFF"/>
                </a:solidFill>
                <a:latin typeface="Roboto" panose="02000000000000000000" pitchFamily="2" charset="0"/>
                <a:ea typeface="Roboto" panose="02000000000000000000" pitchFamily="2" charset="0"/>
                <a:cs typeface="Roboto" panose="02000000000000000000" pitchFamily="2" charset="0"/>
                <a:sym typeface="Arial"/>
              </a:rPr>
              <a:t>– Votre mot de passe provisoire</a:t>
            </a:r>
            <a:endParaRPr lang="fr-FR" sz="1333" kern="0">
              <a:solidFill>
                <a:srgbClr val="FFFFFF"/>
              </a:solidFill>
              <a:latin typeface="Roboto" panose="02000000000000000000" pitchFamily="2" charset="0"/>
              <a:ea typeface="Roboto" panose="02000000000000000000" pitchFamily="2" charset="0"/>
              <a:cs typeface="Roboto" panose="02000000000000000000" pitchFamily="2" charset="0"/>
              <a:sym typeface="Arial"/>
            </a:endParaRPr>
          </a:p>
        </p:txBody>
      </p:sp>
      <p:pic>
        <p:nvPicPr>
          <p:cNvPr id="108" name="Image 107">
            <a:extLst>
              <a:ext uri="{FF2B5EF4-FFF2-40B4-BE49-F238E27FC236}">
                <a16:creationId xmlns:a16="http://schemas.microsoft.com/office/drawing/2014/main" id="{C9F61E75-F134-BE81-1B62-2B1C11AE1B0B}"/>
              </a:ext>
            </a:extLst>
          </p:cNvPr>
          <p:cNvPicPr>
            <a:picLocks noChangeAspect="1"/>
          </p:cNvPicPr>
          <p:nvPr/>
        </p:nvPicPr>
        <p:blipFill rotWithShape="1">
          <a:blip r:embed="rId4"/>
          <a:srcRect l="45913" t="64252" r="-14780" b="52"/>
          <a:stretch/>
        </p:blipFill>
        <p:spPr>
          <a:xfrm>
            <a:off x="7691892" y="4066181"/>
            <a:ext cx="2016224" cy="561291"/>
          </a:xfrm>
          <a:prstGeom prst="rect">
            <a:avLst/>
          </a:prstGeom>
        </p:spPr>
      </p:pic>
      <p:pic>
        <p:nvPicPr>
          <p:cNvPr id="109" name="Picture 4" descr="Code QR — Wikipédia">
            <a:extLst>
              <a:ext uri="{FF2B5EF4-FFF2-40B4-BE49-F238E27FC236}">
                <a16:creationId xmlns:a16="http://schemas.microsoft.com/office/drawing/2014/main" id="{1A203679-CD37-2EA8-C165-8A03BAD196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36373" y="4024481"/>
            <a:ext cx="644691" cy="644691"/>
          </a:xfrm>
          <a:prstGeom prst="rect">
            <a:avLst/>
          </a:prstGeom>
          <a:noFill/>
          <a:extLst>
            <a:ext uri="{909E8E84-426E-40DD-AFC4-6F175D3DCCD1}">
              <a14:hiddenFill xmlns:a14="http://schemas.microsoft.com/office/drawing/2010/main">
                <a:solidFill>
                  <a:srgbClr val="FFFFFF"/>
                </a:solidFill>
              </a14:hiddenFill>
            </a:ext>
          </a:extLst>
        </p:spPr>
      </p:pic>
      <p:pic>
        <p:nvPicPr>
          <p:cNvPr id="110" name="Image 109">
            <a:extLst>
              <a:ext uri="{FF2B5EF4-FFF2-40B4-BE49-F238E27FC236}">
                <a16:creationId xmlns:a16="http://schemas.microsoft.com/office/drawing/2014/main" id="{5299F8D8-DCCC-8A8B-3B44-22A137AA8E1D}"/>
              </a:ext>
            </a:extLst>
          </p:cNvPr>
          <p:cNvPicPr>
            <a:picLocks noChangeAspect="1"/>
          </p:cNvPicPr>
          <p:nvPr/>
        </p:nvPicPr>
        <p:blipFill>
          <a:blip r:embed="rId6"/>
          <a:stretch>
            <a:fillRect/>
          </a:stretch>
        </p:blipFill>
        <p:spPr>
          <a:xfrm>
            <a:off x="291225" y="1158477"/>
            <a:ext cx="706244" cy="706244"/>
          </a:xfrm>
          <a:prstGeom prst="rect">
            <a:avLst/>
          </a:prstGeom>
        </p:spPr>
      </p:pic>
      <p:pic>
        <p:nvPicPr>
          <p:cNvPr id="111" name="Image 110">
            <a:extLst>
              <a:ext uri="{FF2B5EF4-FFF2-40B4-BE49-F238E27FC236}">
                <a16:creationId xmlns:a16="http://schemas.microsoft.com/office/drawing/2014/main" id="{4B0481AD-9D1A-4E37-5DE9-013DA07C9597}"/>
              </a:ext>
            </a:extLst>
          </p:cNvPr>
          <p:cNvPicPr>
            <a:picLocks noChangeAspect="1"/>
          </p:cNvPicPr>
          <p:nvPr/>
        </p:nvPicPr>
        <p:blipFill>
          <a:blip r:embed="rId6"/>
          <a:stretch>
            <a:fillRect/>
          </a:stretch>
        </p:blipFill>
        <p:spPr>
          <a:xfrm>
            <a:off x="6384033" y="1158477"/>
            <a:ext cx="706244" cy="706244"/>
          </a:xfrm>
          <a:prstGeom prst="rect">
            <a:avLst/>
          </a:prstGeom>
        </p:spPr>
      </p:pic>
      <p:pic>
        <p:nvPicPr>
          <p:cNvPr id="112" name="Image 111">
            <a:extLst>
              <a:ext uri="{FF2B5EF4-FFF2-40B4-BE49-F238E27FC236}">
                <a16:creationId xmlns:a16="http://schemas.microsoft.com/office/drawing/2014/main" id="{3EBFD54E-053E-EB46-F668-3BBC02E9A567}"/>
              </a:ext>
            </a:extLst>
          </p:cNvPr>
          <p:cNvPicPr>
            <a:picLocks noChangeAspect="1"/>
          </p:cNvPicPr>
          <p:nvPr/>
        </p:nvPicPr>
        <p:blipFill rotWithShape="1">
          <a:blip r:embed="rId7"/>
          <a:srcRect l="82375"/>
          <a:stretch/>
        </p:blipFill>
        <p:spPr>
          <a:xfrm>
            <a:off x="6818353" y="1057456"/>
            <a:ext cx="271924" cy="240000"/>
          </a:xfrm>
          <a:prstGeom prst="rect">
            <a:avLst/>
          </a:prstGeom>
        </p:spPr>
      </p:pic>
      <p:sp>
        <p:nvSpPr>
          <p:cNvPr id="113" name="Rectangle 112">
            <a:extLst>
              <a:ext uri="{FF2B5EF4-FFF2-40B4-BE49-F238E27FC236}">
                <a16:creationId xmlns:a16="http://schemas.microsoft.com/office/drawing/2014/main" id="{90429AFE-CC8D-3696-4B5D-E14732A8F277}"/>
              </a:ext>
            </a:extLst>
          </p:cNvPr>
          <p:cNvSpPr/>
          <p:nvPr/>
        </p:nvSpPr>
        <p:spPr>
          <a:xfrm>
            <a:off x="2989811" y="5803482"/>
            <a:ext cx="3113994" cy="461665"/>
          </a:xfrm>
          <a:prstGeom prst="rect">
            <a:avLst/>
          </a:prstGeom>
          <a:noFill/>
        </p:spPr>
        <p:txBody>
          <a:bodyPr wrap="none" lIns="91440" tIns="45720" rIns="91440" bIns="45720">
            <a:spAutoFit/>
          </a:bodyPr>
          <a:lstStyle/>
          <a:p>
            <a:pPr algn="ctr" eaLnBrk="1" fontAlgn="auto" hangingPunct="1">
              <a:spcBef>
                <a:spcPts val="0"/>
              </a:spcBef>
              <a:spcAft>
                <a:spcPts val="0"/>
              </a:spcAft>
            </a:pPr>
            <a:r>
              <a:rPr lang="fr-FR" sz="2400">
                <a:ln w="22225">
                  <a:solidFill>
                    <a:srgbClr val="FCBE04"/>
                  </a:solidFill>
                  <a:prstDash val="solid"/>
                </a:ln>
                <a:solidFill>
                  <a:srgbClr val="FCBE04">
                    <a:lumMod val="40000"/>
                    <a:lumOff val="60000"/>
                  </a:srgbClr>
                </a:solidFill>
                <a:highlight>
                  <a:srgbClr val="FF00FF"/>
                </a:highlight>
                <a:latin typeface="Arial" panose="020B0604020202020204"/>
              </a:rPr>
              <a:t>Version non définitive</a:t>
            </a:r>
          </a:p>
        </p:txBody>
      </p:sp>
    </p:spTree>
    <p:extLst>
      <p:ext uri="{BB962C8B-B14F-4D97-AF65-F5344CB8AC3E}">
        <p14:creationId xmlns:p14="http://schemas.microsoft.com/office/powerpoint/2010/main" val="23148652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ECD5D71-F4D0-BAAB-439E-A82A823D00A5}"/>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space réservé du texte 6">
            <a:extLst>
              <a:ext uri="{FF2B5EF4-FFF2-40B4-BE49-F238E27FC236}">
                <a16:creationId xmlns:a16="http://schemas.microsoft.com/office/drawing/2014/main" id="{8E2F2151-C147-5B0D-DE9F-015042EC7DFD}"/>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err="1">
                <a:solidFill>
                  <a:schemeClr val="tx1">
                    <a:lumMod val="75000"/>
                    <a:lumOff val="25000"/>
                  </a:schemeClr>
                </a:solidFill>
              </a:rPr>
              <a:t>Tap</a:t>
            </a:r>
            <a:r>
              <a:rPr lang="fr-FR" sz="1400" b="1" kern="0" dirty="0">
                <a:solidFill>
                  <a:schemeClr val="tx1">
                    <a:lumMod val="75000"/>
                    <a:lumOff val="25000"/>
                  </a:schemeClr>
                </a:solidFill>
              </a:rPr>
              <a:t> to </a:t>
            </a:r>
            <a:r>
              <a:rPr lang="fr-FR" sz="1400" b="1" kern="0" dirty="0" err="1">
                <a:solidFill>
                  <a:schemeClr val="tx1">
                    <a:lumMod val="75000"/>
                    <a:lumOff val="25000"/>
                  </a:schemeClr>
                </a:solidFill>
              </a:rPr>
              <a:t>Pay</a:t>
            </a:r>
            <a:r>
              <a:rPr lang="fr-FR" sz="1400" b="1" kern="0" dirty="0">
                <a:solidFill>
                  <a:schemeClr val="tx1">
                    <a:lumMod val="75000"/>
                    <a:lumOff val="25000"/>
                  </a:schemeClr>
                </a:solidFill>
              </a:rPr>
              <a:t> sous Android</a:t>
            </a:r>
          </a:p>
        </p:txBody>
      </p:sp>
      <p:sp>
        <p:nvSpPr>
          <p:cNvPr id="20" name="Espace réservé du texte 5">
            <a:extLst>
              <a:ext uri="{FF2B5EF4-FFF2-40B4-BE49-F238E27FC236}">
                <a16:creationId xmlns:a16="http://schemas.microsoft.com/office/drawing/2014/main" id="{2276661F-A6E4-1372-8178-A3DB6B4110B4}"/>
              </a:ext>
            </a:extLst>
          </p:cNvPr>
          <p:cNvSpPr txBox="1">
            <a:spLocks/>
          </p:cNvSpPr>
          <p:nvPr/>
        </p:nvSpPr>
        <p:spPr>
          <a:xfrm>
            <a:off x="429510" y="409034"/>
            <a:ext cx="11762489" cy="720725"/>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EA4E55"/>
              </a:buClr>
              <a:buSzTx/>
              <a:buFont typeface="Arial" panose="020B0604020202020204" pitchFamily="34" charset="0"/>
              <a:buNone/>
              <a:tabLst/>
              <a:defRPr/>
            </a:pPr>
            <a:r>
              <a:rPr kumimoji="0" lang="fr-FR" altLang="fr-FR" sz="1800" b="1" i="0" u="none" strike="noStrike" kern="1200" cap="none" spc="0" normalizeH="0" baseline="0" noProof="0" dirty="0">
                <a:ln>
                  <a:noFill/>
                </a:ln>
                <a:solidFill>
                  <a:schemeClr val="tx1"/>
                </a:solidFill>
                <a:effectLst/>
                <a:uLnTx/>
                <a:uFillTx/>
                <a:latin typeface="Montserrat Black" panose="00000A00000000000000" pitchFamily="2" charset="0"/>
                <a:ea typeface="+mn-ea"/>
                <a:cs typeface="+mn-cs"/>
              </a:rPr>
              <a:t>Souscription et enrôlement</a:t>
            </a:r>
            <a:endParaRPr kumimoji="0" lang="fr-FR" sz="1800" b="1" i="0" u="none" strike="noStrike" kern="1200" cap="none" spc="0" normalizeH="0" baseline="0" noProof="0" dirty="0">
              <a:ln>
                <a:noFill/>
              </a:ln>
              <a:solidFill>
                <a:schemeClr val="tx1"/>
              </a:solidFill>
              <a:effectLst/>
              <a:uLnTx/>
              <a:uFillTx/>
              <a:latin typeface="Montserrat Black" panose="00000A00000000000000" pitchFamily="2" charset="0"/>
              <a:ea typeface="+mn-ea"/>
              <a:cs typeface="+mn-cs"/>
            </a:endParaRPr>
          </a:p>
        </p:txBody>
      </p:sp>
      <p:sp>
        <p:nvSpPr>
          <p:cNvPr id="2" name="ZoneTexte 1">
            <a:extLst>
              <a:ext uri="{FF2B5EF4-FFF2-40B4-BE49-F238E27FC236}">
                <a16:creationId xmlns:a16="http://schemas.microsoft.com/office/drawing/2014/main" id="{BA09A6E4-72B8-732E-9F3B-C29549BC8BB2}"/>
              </a:ext>
            </a:extLst>
          </p:cNvPr>
          <p:cNvSpPr txBox="1"/>
          <p:nvPr/>
        </p:nvSpPr>
        <p:spPr>
          <a:xfrm>
            <a:off x="5653942" y="4583939"/>
            <a:ext cx="1869739" cy="461665"/>
          </a:xfrm>
          <a:prstGeom prst="rect">
            <a:avLst/>
          </a:prstGeom>
          <a:noFill/>
        </p:spPr>
        <p:txBody>
          <a:bodyPr wrap="square" rtlCol="0">
            <a:spAutoFit/>
          </a:bodyPr>
          <a:lstStyle/>
          <a:p>
            <a:pPr algn="ctr" eaLnBrk="1" fontAlgn="auto" hangingPunct="1">
              <a:spcBef>
                <a:spcPts val="0"/>
              </a:spcBef>
              <a:spcAft>
                <a:spcPts val="0"/>
              </a:spcAft>
            </a:pPr>
            <a:r>
              <a:rPr lang="fr-FR" sz="1200" kern="0">
                <a:solidFill>
                  <a:srgbClr val="3E454A"/>
                </a:solidFill>
                <a:latin typeface="Arial" panose="020B0604020202020204"/>
                <a:cs typeface="Arial"/>
                <a:sym typeface="Arial"/>
              </a:rPr>
              <a:t>3.Il se connecte avec les identifiants reçus</a:t>
            </a:r>
          </a:p>
        </p:txBody>
      </p:sp>
      <p:sp>
        <p:nvSpPr>
          <p:cNvPr id="3" name="ZoneTexte 2">
            <a:extLst>
              <a:ext uri="{FF2B5EF4-FFF2-40B4-BE49-F238E27FC236}">
                <a16:creationId xmlns:a16="http://schemas.microsoft.com/office/drawing/2014/main" id="{5F380A22-ECEE-9C06-C4EE-7BBAE6C9E30F}"/>
              </a:ext>
            </a:extLst>
          </p:cNvPr>
          <p:cNvSpPr txBox="1"/>
          <p:nvPr/>
        </p:nvSpPr>
        <p:spPr>
          <a:xfrm>
            <a:off x="3496643" y="4575794"/>
            <a:ext cx="1872701" cy="1015663"/>
          </a:xfrm>
          <a:prstGeom prst="rect">
            <a:avLst/>
          </a:prstGeom>
          <a:noFill/>
        </p:spPr>
        <p:txBody>
          <a:bodyPr wrap="square" rtlCol="0">
            <a:spAutoFit/>
          </a:bodyPr>
          <a:lstStyle/>
          <a:p>
            <a:pPr algn="ctr" eaLnBrk="1" fontAlgn="auto" hangingPunct="1">
              <a:spcBef>
                <a:spcPts val="0"/>
              </a:spcBef>
              <a:spcAft>
                <a:spcPts val="0"/>
              </a:spcAft>
            </a:pPr>
            <a:r>
              <a:rPr lang="fr-FR" sz="1200" kern="0">
                <a:solidFill>
                  <a:srgbClr val="3E454A"/>
                </a:solidFill>
                <a:latin typeface="Arial" panose="020B0604020202020204"/>
                <a:cs typeface="Arial"/>
                <a:sym typeface="Arial"/>
              </a:rPr>
              <a:t>2. Votre client a reçu ses identifiants (login et mot de passe). Il clique sur le bouton </a:t>
            </a:r>
          </a:p>
          <a:p>
            <a:pPr algn="ctr" eaLnBrk="1" fontAlgn="auto" hangingPunct="1">
              <a:spcBef>
                <a:spcPts val="0"/>
              </a:spcBef>
              <a:spcAft>
                <a:spcPts val="0"/>
              </a:spcAft>
            </a:pPr>
            <a:r>
              <a:rPr lang="fr-FR" sz="1200" kern="0">
                <a:solidFill>
                  <a:srgbClr val="3E454A"/>
                </a:solidFill>
                <a:latin typeface="Arial" panose="020B0604020202020204"/>
                <a:cs typeface="Arial"/>
                <a:sym typeface="Arial"/>
              </a:rPr>
              <a:t>‘’se connecter’’</a:t>
            </a:r>
          </a:p>
        </p:txBody>
      </p:sp>
      <p:sp>
        <p:nvSpPr>
          <p:cNvPr id="4" name="ZoneTexte 3">
            <a:extLst>
              <a:ext uri="{FF2B5EF4-FFF2-40B4-BE49-F238E27FC236}">
                <a16:creationId xmlns:a16="http://schemas.microsoft.com/office/drawing/2014/main" id="{E56C6CE4-6823-8380-47A4-54EB7528DCDE}"/>
              </a:ext>
            </a:extLst>
          </p:cNvPr>
          <p:cNvSpPr txBox="1"/>
          <p:nvPr/>
        </p:nvSpPr>
        <p:spPr>
          <a:xfrm>
            <a:off x="9761495" y="4556897"/>
            <a:ext cx="1669612" cy="461665"/>
          </a:xfrm>
          <a:prstGeom prst="rect">
            <a:avLst/>
          </a:prstGeom>
          <a:noFill/>
        </p:spPr>
        <p:txBody>
          <a:bodyPr wrap="square" rtlCol="0">
            <a:spAutoFit/>
          </a:bodyPr>
          <a:lstStyle/>
          <a:p>
            <a:pPr algn="ctr" eaLnBrk="1" fontAlgn="auto" hangingPunct="1">
              <a:spcBef>
                <a:spcPts val="0"/>
              </a:spcBef>
              <a:spcAft>
                <a:spcPts val="0"/>
              </a:spcAft>
            </a:pPr>
            <a:r>
              <a:rPr lang="fr-FR" sz="1200" kern="0">
                <a:solidFill>
                  <a:srgbClr val="3E454A"/>
                </a:solidFill>
                <a:latin typeface="Arial" panose="020B0604020202020204"/>
                <a:cs typeface="Arial"/>
                <a:sym typeface="Arial"/>
              </a:rPr>
              <a:t>5. </a:t>
            </a:r>
            <a:r>
              <a:rPr lang="fr-FR" sz="1200" kern="0" err="1">
                <a:solidFill>
                  <a:srgbClr val="3E454A"/>
                </a:solidFill>
                <a:latin typeface="Arial" panose="020B0604020202020204"/>
                <a:cs typeface="Arial"/>
                <a:sym typeface="Arial"/>
              </a:rPr>
              <a:t>Tap</a:t>
            </a:r>
            <a:r>
              <a:rPr lang="fr-FR" sz="1200" kern="0">
                <a:solidFill>
                  <a:srgbClr val="3E454A"/>
                </a:solidFill>
                <a:latin typeface="Arial" panose="020B0604020202020204"/>
                <a:cs typeface="Arial"/>
                <a:sym typeface="Arial"/>
              </a:rPr>
              <a:t> to </a:t>
            </a:r>
            <a:r>
              <a:rPr lang="fr-FR" sz="1200" kern="0" err="1">
                <a:solidFill>
                  <a:srgbClr val="3E454A"/>
                </a:solidFill>
                <a:latin typeface="Arial" panose="020B0604020202020204"/>
                <a:cs typeface="Arial"/>
                <a:sym typeface="Arial"/>
              </a:rPr>
              <a:t>Pay</a:t>
            </a:r>
            <a:r>
              <a:rPr lang="fr-FR" sz="1200" kern="0">
                <a:solidFill>
                  <a:srgbClr val="3E454A"/>
                </a:solidFill>
                <a:latin typeface="Arial" panose="020B0604020202020204"/>
                <a:cs typeface="Arial"/>
                <a:sym typeface="Arial"/>
              </a:rPr>
              <a:t> est prêt à l’emploi </a:t>
            </a:r>
          </a:p>
        </p:txBody>
      </p:sp>
      <p:pic>
        <p:nvPicPr>
          <p:cNvPr id="5" name="Image 4" descr="Une image contenant texte, Téléphone mobile, capture d’écran, Appareil mobile&#10;&#10;Description générée automatiquement">
            <a:extLst>
              <a:ext uri="{FF2B5EF4-FFF2-40B4-BE49-F238E27FC236}">
                <a16:creationId xmlns:a16="http://schemas.microsoft.com/office/drawing/2014/main" id="{5EE24959-5FCC-FF1D-F604-4BF1EE81D71E}"/>
              </a:ext>
            </a:extLst>
          </p:cNvPr>
          <p:cNvPicPr>
            <a:picLocks noChangeAspect="1"/>
          </p:cNvPicPr>
          <p:nvPr/>
        </p:nvPicPr>
        <p:blipFill rotWithShape="1">
          <a:blip r:embed="rId2"/>
          <a:srcRect l="36310" t="6671" r="36808" b="8240"/>
          <a:stretch/>
        </p:blipFill>
        <p:spPr>
          <a:xfrm>
            <a:off x="3641486" y="1458951"/>
            <a:ext cx="1465732" cy="3094484"/>
          </a:xfrm>
          <a:prstGeom prst="rect">
            <a:avLst/>
          </a:prstGeom>
        </p:spPr>
      </p:pic>
      <p:pic>
        <p:nvPicPr>
          <p:cNvPr id="6" name="Image 5" descr="Une image contenant Téléphone mobile, gadget, Appareil de communication, Appareil de communications portable&#10;&#10;Description générée automatiquement">
            <a:extLst>
              <a:ext uri="{FF2B5EF4-FFF2-40B4-BE49-F238E27FC236}">
                <a16:creationId xmlns:a16="http://schemas.microsoft.com/office/drawing/2014/main" id="{90D719CB-E0FA-2438-CA8B-35AA3C27F11E}"/>
              </a:ext>
            </a:extLst>
          </p:cNvPr>
          <p:cNvPicPr>
            <a:picLocks noChangeAspect="1"/>
          </p:cNvPicPr>
          <p:nvPr/>
        </p:nvPicPr>
        <p:blipFill rotWithShape="1">
          <a:blip r:embed="rId3"/>
          <a:srcRect l="35907" t="7481" r="35568" b="8534"/>
          <a:stretch/>
        </p:blipFill>
        <p:spPr>
          <a:xfrm>
            <a:off x="5814239" y="1507734"/>
            <a:ext cx="1545733" cy="3035452"/>
          </a:xfrm>
          <a:prstGeom prst="rect">
            <a:avLst/>
          </a:prstGeom>
        </p:spPr>
      </p:pic>
      <p:pic>
        <p:nvPicPr>
          <p:cNvPr id="7" name="Image 6" descr="Une image contenant texte, Téléphone mobile, Appareil de communication, capture d’écran&#10;&#10;Description générée automatiquement">
            <a:extLst>
              <a:ext uri="{FF2B5EF4-FFF2-40B4-BE49-F238E27FC236}">
                <a16:creationId xmlns:a16="http://schemas.microsoft.com/office/drawing/2014/main" id="{0A1B82DF-C89D-92B9-9138-98D9032D138D}"/>
              </a:ext>
            </a:extLst>
          </p:cNvPr>
          <p:cNvPicPr>
            <a:picLocks noChangeAspect="1"/>
          </p:cNvPicPr>
          <p:nvPr/>
        </p:nvPicPr>
        <p:blipFill rotWithShape="1">
          <a:blip r:embed="rId4"/>
          <a:srcRect l="36444" t="6313" r="36670"/>
          <a:stretch/>
        </p:blipFill>
        <p:spPr>
          <a:xfrm>
            <a:off x="7731330" y="1458951"/>
            <a:ext cx="1483261" cy="3447524"/>
          </a:xfrm>
          <a:prstGeom prst="rect">
            <a:avLst/>
          </a:prstGeom>
        </p:spPr>
      </p:pic>
      <p:pic>
        <p:nvPicPr>
          <p:cNvPr id="8" name="Image 7" descr="Une image contenant texte, Appareil électronique, capture d’écran, Téléphone mobile&#10;&#10;Description générée automatiquement">
            <a:extLst>
              <a:ext uri="{FF2B5EF4-FFF2-40B4-BE49-F238E27FC236}">
                <a16:creationId xmlns:a16="http://schemas.microsoft.com/office/drawing/2014/main" id="{427FB2AE-2F8A-1907-26CF-4BA8E9139EC2}"/>
              </a:ext>
            </a:extLst>
          </p:cNvPr>
          <p:cNvPicPr>
            <a:picLocks noChangeAspect="1"/>
          </p:cNvPicPr>
          <p:nvPr/>
        </p:nvPicPr>
        <p:blipFill rotWithShape="1">
          <a:blip r:embed="rId5"/>
          <a:srcRect l="35734" t="5208" r="36317" b="6783"/>
          <a:stretch/>
        </p:blipFill>
        <p:spPr>
          <a:xfrm>
            <a:off x="9811813" y="1278900"/>
            <a:ext cx="1619294" cy="3400950"/>
          </a:xfrm>
          <a:prstGeom prst="rect">
            <a:avLst/>
          </a:prstGeom>
        </p:spPr>
      </p:pic>
      <p:sp>
        <p:nvSpPr>
          <p:cNvPr id="9" name="ZoneTexte 8">
            <a:extLst>
              <a:ext uri="{FF2B5EF4-FFF2-40B4-BE49-F238E27FC236}">
                <a16:creationId xmlns:a16="http://schemas.microsoft.com/office/drawing/2014/main" id="{B2ADA8EB-9A82-A2AE-AD53-77667DD56BFB}"/>
              </a:ext>
            </a:extLst>
          </p:cNvPr>
          <p:cNvSpPr txBox="1"/>
          <p:nvPr/>
        </p:nvSpPr>
        <p:spPr>
          <a:xfrm>
            <a:off x="275423" y="5964351"/>
            <a:ext cx="11708130" cy="400110"/>
          </a:xfrm>
          <a:prstGeom prst="rect">
            <a:avLst/>
          </a:prstGeom>
          <a:noFill/>
        </p:spPr>
        <p:txBody>
          <a:bodyPr wrap="square" rtlCol="0">
            <a:spAutoFit/>
          </a:bodyPr>
          <a:lstStyle/>
          <a:p>
            <a:pPr eaLnBrk="1" fontAlgn="auto" hangingPunct="1">
              <a:spcBef>
                <a:spcPts val="0"/>
              </a:spcBef>
              <a:spcAft>
                <a:spcPts val="0"/>
              </a:spcAft>
            </a:pPr>
            <a:r>
              <a:rPr lang="fr-FR" sz="1000" b="1">
                <a:solidFill>
                  <a:srgbClr val="C30F0F"/>
                </a:solidFill>
                <a:latin typeface="Arial" panose="020B0604020202020204"/>
              </a:rPr>
              <a:t>BON A SAVOIR </a:t>
            </a:r>
            <a:r>
              <a:rPr lang="fr-FR" sz="1000">
                <a:solidFill>
                  <a:srgbClr val="FF0000"/>
                </a:solidFill>
                <a:latin typeface="Arial" panose="020B0604020202020204"/>
              </a:rPr>
              <a:t>:</a:t>
            </a:r>
            <a:r>
              <a:rPr lang="fr-FR" sz="1000">
                <a:solidFill>
                  <a:srgbClr val="3E454A"/>
                </a:solidFill>
                <a:latin typeface="Arial" panose="020B0604020202020204"/>
              </a:rPr>
              <a:t> Un process de maternage est mis en place pour inciter le client à activer la solution. S’il ne l’utilise pas pendant 13 mois, la solution sera automatiquement clôturée  (voir le contrat pour plus de détails). </a:t>
            </a:r>
          </a:p>
        </p:txBody>
      </p:sp>
      <p:sp>
        <p:nvSpPr>
          <p:cNvPr id="10" name="Freeform 23">
            <a:extLst>
              <a:ext uri="{FF2B5EF4-FFF2-40B4-BE49-F238E27FC236}">
                <a16:creationId xmlns:a16="http://schemas.microsoft.com/office/drawing/2014/main" id="{4DB58965-3704-BA14-4D4D-FC6FFDBCAF0F}"/>
              </a:ext>
            </a:extLst>
          </p:cNvPr>
          <p:cNvSpPr/>
          <p:nvPr/>
        </p:nvSpPr>
        <p:spPr>
          <a:xfrm>
            <a:off x="642360" y="1762717"/>
            <a:ext cx="2436699" cy="2716637"/>
          </a:xfrm>
          <a:custGeom>
            <a:avLst/>
            <a:gdLst/>
            <a:ahLst/>
            <a:cxnLst/>
            <a:rect l="l" t="t" r="r" b="b"/>
            <a:pathLst>
              <a:path w="1598498" h="1737497">
                <a:moveTo>
                  <a:pt x="0" y="0"/>
                </a:moveTo>
                <a:lnTo>
                  <a:pt x="1598498" y="0"/>
                </a:lnTo>
                <a:lnTo>
                  <a:pt x="1598498" y="1737498"/>
                </a:lnTo>
                <a:lnTo>
                  <a:pt x="0" y="1737498"/>
                </a:lnTo>
                <a:lnTo>
                  <a:pt x="0" y="0"/>
                </a:lnTo>
                <a:close/>
              </a:path>
            </a:pathLst>
          </a:custGeom>
          <a:blipFill>
            <a:blip r:embed="rId6"/>
            <a:stretch>
              <a:fillRect/>
            </a:stretch>
          </a:blipFill>
        </p:spPr>
        <p:txBody>
          <a:bodyPr/>
          <a:lstStyle/>
          <a:p>
            <a:pPr eaLnBrk="1" fontAlgn="auto" hangingPunct="1">
              <a:spcBef>
                <a:spcPts val="0"/>
              </a:spcBef>
              <a:spcAft>
                <a:spcPts val="0"/>
              </a:spcAft>
            </a:pPr>
            <a:endParaRPr lang="fr-FR">
              <a:solidFill>
                <a:srgbClr val="3E454A"/>
              </a:solidFill>
              <a:latin typeface="Arial" panose="020B0604020202020204"/>
            </a:endParaRPr>
          </a:p>
        </p:txBody>
      </p:sp>
      <p:sp>
        <p:nvSpPr>
          <p:cNvPr id="11" name="ZoneTexte 10">
            <a:extLst>
              <a:ext uri="{FF2B5EF4-FFF2-40B4-BE49-F238E27FC236}">
                <a16:creationId xmlns:a16="http://schemas.microsoft.com/office/drawing/2014/main" id="{C085412E-5B95-6EB5-C998-E611DA4384E8}"/>
              </a:ext>
            </a:extLst>
          </p:cNvPr>
          <p:cNvSpPr txBox="1"/>
          <p:nvPr/>
        </p:nvSpPr>
        <p:spPr>
          <a:xfrm>
            <a:off x="419373" y="4575794"/>
            <a:ext cx="2811775" cy="1384995"/>
          </a:xfrm>
          <a:prstGeom prst="rect">
            <a:avLst/>
          </a:prstGeom>
          <a:noFill/>
        </p:spPr>
        <p:txBody>
          <a:bodyPr wrap="square" rtlCol="0">
            <a:spAutoFit/>
          </a:bodyPr>
          <a:lstStyle/>
          <a:p>
            <a:pPr algn="ctr" eaLnBrk="1" fontAlgn="auto" hangingPunct="1">
              <a:spcBef>
                <a:spcPts val="0"/>
              </a:spcBef>
              <a:spcAft>
                <a:spcPts val="0"/>
              </a:spcAft>
            </a:pPr>
            <a:r>
              <a:rPr lang="fr-FR" sz="1200" kern="0">
                <a:solidFill>
                  <a:srgbClr val="FFFFFF"/>
                </a:solidFill>
                <a:latin typeface="Arial" panose="020B0604020202020204"/>
                <a:cs typeface="Arial"/>
                <a:sym typeface="Arial"/>
              </a:rPr>
              <a:t>1</a:t>
            </a:r>
            <a:r>
              <a:rPr lang="fr-FR" sz="1200" kern="0">
                <a:solidFill>
                  <a:srgbClr val="3E454A"/>
                </a:solidFill>
                <a:latin typeface="Arial" panose="020B0604020202020204"/>
                <a:cs typeface="Arial"/>
                <a:sym typeface="Arial"/>
              </a:rPr>
              <a:t>.Faites souscrire à votre client un </a:t>
            </a:r>
            <a:r>
              <a:rPr lang="fr-FR" sz="1200" b="1" kern="0">
                <a:solidFill>
                  <a:srgbClr val="3E454A"/>
                </a:solidFill>
                <a:latin typeface="Arial" panose="020B0604020202020204"/>
                <a:cs typeface="Arial"/>
                <a:sym typeface="Arial"/>
              </a:rPr>
              <a:t>contrat d’acquisition </a:t>
            </a:r>
            <a:r>
              <a:rPr lang="fr-FR" sz="1200" kern="0">
                <a:solidFill>
                  <a:srgbClr val="3E454A"/>
                </a:solidFill>
                <a:latin typeface="Arial" panose="020B0604020202020204"/>
                <a:cs typeface="Arial"/>
                <a:sym typeface="Arial"/>
              </a:rPr>
              <a:t>et </a:t>
            </a:r>
            <a:r>
              <a:rPr lang="fr-FR" sz="1200" b="1" kern="0">
                <a:solidFill>
                  <a:srgbClr val="3E454A"/>
                </a:solidFill>
                <a:latin typeface="Arial" panose="020B0604020202020204"/>
                <a:cs typeface="Arial"/>
                <a:sym typeface="Arial"/>
              </a:rPr>
              <a:t>un contrat de service</a:t>
            </a:r>
            <a:r>
              <a:rPr lang="fr-FR" sz="1200" kern="0">
                <a:solidFill>
                  <a:srgbClr val="3E454A"/>
                </a:solidFill>
                <a:latin typeface="Arial" panose="020B0604020202020204"/>
                <a:cs typeface="Arial"/>
                <a:sym typeface="Arial"/>
              </a:rPr>
              <a:t> </a:t>
            </a:r>
            <a:r>
              <a:rPr lang="fr-FR" sz="1200" kern="0" err="1">
                <a:solidFill>
                  <a:srgbClr val="3E454A"/>
                </a:solidFill>
                <a:latin typeface="Arial" panose="020B0604020202020204"/>
                <a:cs typeface="Arial"/>
                <a:sym typeface="Arial"/>
              </a:rPr>
              <a:t>Tap</a:t>
            </a:r>
            <a:r>
              <a:rPr lang="fr-FR" sz="1200" kern="0">
                <a:solidFill>
                  <a:srgbClr val="3E454A"/>
                </a:solidFill>
                <a:latin typeface="Arial" panose="020B0604020202020204"/>
                <a:cs typeface="Arial"/>
                <a:sym typeface="Arial"/>
              </a:rPr>
              <a:t> to </a:t>
            </a:r>
            <a:r>
              <a:rPr lang="fr-FR" sz="1200" kern="0" err="1">
                <a:solidFill>
                  <a:srgbClr val="3E454A"/>
                </a:solidFill>
                <a:latin typeface="Arial" panose="020B0604020202020204"/>
                <a:cs typeface="Arial"/>
                <a:sym typeface="Arial"/>
              </a:rPr>
              <a:t>Pay</a:t>
            </a:r>
            <a:r>
              <a:rPr lang="fr-FR" sz="1200" kern="0">
                <a:solidFill>
                  <a:srgbClr val="3E454A"/>
                </a:solidFill>
                <a:latin typeface="Arial" panose="020B0604020202020204"/>
                <a:cs typeface="Arial"/>
                <a:sym typeface="Arial"/>
              </a:rPr>
              <a:t>.</a:t>
            </a:r>
          </a:p>
          <a:p>
            <a:pPr algn="ctr" eaLnBrk="1" fontAlgn="auto" hangingPunct="1">
              <a:spcBef>
                <a:spcPts val="0"/>
              </a:spcBef>
              <a:spcAft>
                <a:spcPts val="0"/>
              </a:spcAft>
            </a:pPr>
            <a:r>
              <a:rPr lang="fr-FR" sz="1200" i="1" kern="0">
                <a:solidFill>
                  <a:srgbClr val="3E454A"/>
                </a:solidFill>
                <a:latin typeface="Arial" panose="020B0604020202020204"/>
                <a:cs typeface="Arial"/>
                <a:sym typeface="Arial"/>
              </a:rPr>
              <a:t>Votre client recevra ensuite ses identifiants pour se connecter </a:t>
            </a:r>
            <a:r>
              <a:rPr lang="fr-FR" sz="1200">
                <a:solidFill>
                  <a:srgbClr val="3E454A"/>
                </a:solidFill>
                <a:latin typeface="Arial" panose="020B0604020202020204"/>
              </a:rPr>
              <a:t>(après validation des contrats par le Backoffice).</a:t>
            </a:r>
            <a:endParaRPr lang="fr-FR" sz="1200" i="1" kern="0">
              <a:solidFill>
                <a:srgbClr val="3E454A"/>
              </a:solidFill>
              <a:latin typeface="Arial" panose="020B0604020202020204"/>
              <a:cs typeface="Arial"/>
              <a:sym typeface="Arial"/>
            </a:endParaRPr>
          </a:p>
        </p:txBody>
      </p:sp>
      <p:sp>
        <p:nvSpPr>
          <p:cNvPr id="12" name="ZoneTexte 11">
            <a:extLst>
              <a:ext uri="{FF2B5EF4-FFF2-40B4-BE49-F238E27FC236}">
                <a16:creationId xmlns:a16="http://schemas.microsoft.com/office/drawing/2014/main" id="{4CD7A196-3173-021E-61E9-C35B0301D5C9}"/>
              </a:ext>
            </a:extLst>
          </p:cNvPr>
          <p:cNvSpPr txBox="1"/>
          <p:nvPr/>
        </p:nvSpPr>
        <p:spPr>
          <a:xfrm>
            <a:off x="7610508" y="4583939"/>
            <a:ext cx="1982066" cy="461665"/>
          </a:xfrm>
          <a:prstGeom prst="rect">
            <a:avLst/>
          </a:prstGeom>
          <a:noFill/>
        </p:spPr>
        <p:txBody>
          <a:bodyPr wrap="square" rtlCol="0">
            <a:spAutoFit/>
          </a:bodyPr>
          <a:lstStyle/>
          <a:p>
            <a:pPr algn="ctr" eaLnBrk="1" fontAlgn="auto" hangingPunct="1">
              <a:spcBef>
                <a:spcPts val="0"/>
              </a:spcBef>
              <a:spcAft>
                <a:spcPts val="0"/>
              </a:spcAft>
            </a:pPr>
            <a:r>
              <a:rPr lang="fr-FR" sz="1200" kern="0">
                <a:solidFill>
                  <a:srgbClr val="3E454A"/>
                </a:solidFill>
                <a:latin typeface="Arial" panose="020B0604020202020204"/>
                <a:cs typeface="Arial"/>
                <a:sym typeface="Arial"/>
              </a:rPr>
              <a:t>4. Il change son mot de passe</a:t>
            </a:r>
          </a:p>
        </p:txBody>
      </p:sp>
    </p:spTree>
    <p:extLst>
      <p:ext uri="{BB962C8B-B14F-4D97-AF65-F5344CB8AC3E}">
        <p14:creationId xmlns:p14="http://schemas.microsoft.com/office/powerpoint/2010/main" val="37684904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ECD5D71-F4D0-BAAB-439E-A82A823D00A5}"/>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space réservé du texte 6">
            <a:extLst>
              <a:ext uri="{FF2B5EF4-FFF2-40B4-BE49-F238E27FC236}">
                <a16:creationId xmlns:a16="http://schemas.microsoft.com/office/drawing/2014/main" id="{8E2F2151-C147-5B0D-DE9F-015042EC7DFD}"/>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err="1">
                <a:solidFill>
                  <a:schemeClr val="tx1">
                    <a:lumMod val="75000"/>
                    <a:lumOff val="25000"/>
                  </a:schemeClr>
                </a:solidFill>
              </a:rPr>
              <a:t>Tap</a:t>
            </a:r>
            <a:r>
              <a:rPr lang="fr-FR" sz="1400" b="1" kern="0" dirty="0">
                <a:solidFill>
                  <a:schemeClr val="tx1">
                    <a:lumMod val="75000"/>
                    <a:lumOff val="25000"/>
                  </a:schemeClr>
                </a:solidFill>
              </a:rPr>
              <a:t> to </a:t>
            </a:r>
            <a:r>
              <a:rPr lang="fr-FR" sz="1400" b="1" kern="0" dirty="0" err="1">
                <a:solidFill>
                  <a:schemeClr val="tx1">
                    <a:lumMod val="75000"/>
                    <a:lumOff val="25000"/>
                  </a:schemeClr>
                </a:solidFill>
              </a:rPr>
              <a:t>Pay</a:t>
            </a:r>
            <a:r>
              <a:rPr lang="fr-FR" sz="1400" b="1" kern="0" dirty="0">
                <a:solidFill>
                  <a:schemeClr val="tx1">
                    <a:lumMod val="75000"/>
                    <a:lumOff val="25000"/>
                  </a:schemeClr>
                </a:solidFill>
              </a:rPr>
              <a:t> sous Android</a:t>
            </a:r>
          </a:p>
        </p:txBody>
      </p:sp>
      <p:sp>
        <p:nvSpPr>
          <p:cNvPr id="20" name="Espace réservé du texte 5">
            <a:extLst>
              <a:ext uri="{FF2B5EF4-FFF2-40B4-BE49-F238E27FC236}">
                <a16:creationId xmlns:a16="http://schemas.microsoft.com/office/drawing/2014/main" id="{2276661F-A6E4-1372-8178-A3DB6B4110B4}"/>
              </a:ext>
            </a:extLst>
          </p:cNvPr>
          <p:cNvSpPr txBox="1">
            <a:spLocks/>
          </p:cNvSpPr>
          <p:nvPr/>
        </p:nvSpPr>
        <p:spPr>
          <a:xfrm>
            <a:off x="429510" y="409034"/>
            <a:ext cx="11762489" cy="720725"/>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EA4E55"/>
              </a:buClr>
              <a:buSzTx/>
              <a:buFont typeface="Arial" panose="020B0604020202020204" pitchFamily="34" charset="0"/>
              <a:buNone/>
              <a:tabLst/>
              <a:defRPr/>
            </a:pPr>
            <a:r>
              <a:rPr kumimoji="0" lang="fr-FR" altLang="fr-FR" sz="1800" b="1" i="0" u="none" strike="noStrike" kern="1200" cap="none" spc="0" normalizeH="0" baseline="0" noProof="0" dirty="0">
                <a:ln>
                  <a:noFill/>
                </a:ln>
                <a:solidFill>
                  <a:schemeClr val="tx1"/>
                </a:solidFill>
                <a:effectLst/>
                <a:uLnTx/>
                <a:uFillTx/>
                <a:latin typeface="Montserrat Black" panose="00000A00000000000000" pitchFamily="2" charset="0"/>
                <a:ea typeface="+mn-ea"/>
                <a:cs typeface="+mn-cs"/>
              </a:rPr>
              <a:t>Assistance </a:t>
            </a:r>
            <a:r>
              <a:rPr kumimoji="0" lang="fr-FR" altLang="fr-FR" sz="1800" b="1" i="0" u="none" strike="noStrike" kern="1200" cap="none" spc="0" normalizeH="0" baseline="0" noProof="0" dirty="0" err="1">
                <a:ln>
                  <a:noFill/>
                </a:ln>
                <a:solidFill>
                  <a:schemeClr val="tx1"/>
                </a:solidFill>
                <a:effectLst/>
                <a:uLnTx/>
                <a:uFillTx/>
                <a:latin typeface="Montserrat Black" panose="00000A00000000000000" pitchFamily="2" charset="0"/>
                <a:ea typeface="+mn-ea"/>
                <a:cs typeface="+mn-cs"/>
              </a:rPr>
              <a:t>Tap</a:t>
            </a:r>
            <a:r>
              <a:rPr kumimoji="0" lang="fr-FR" altLang="fr-FR" sz="1800" b="1" i="0" u="none" strike="noStrike" kern="1200" cap="none" spc="0" normalizeH="0" baseline="0" noProof="0" dirty="0">
                <a:ln>
                  <a:noFill/>
                </a:ln>
                <a:solidFill>
                  <a:schemeClr val="tx1"/>
                </a:solidFill>
                <a:effectLst/>
                <a:uLnTx/>
                <a:uFillTx/>
                <a:latin typeface="Montserrat Black" panose="00000A00000000000000" pitchFamily="2" charset="0"/>
                <a:ea typeface="+mn-ea"/>
                <a:cs typeface="+mn-cs"/>
              </a:rPr>
              <a:t> to </a:t>
            </a:r>
            <a:r>
              <a:rPr kumimoji="0" lang="fr-FR" altLang="fr-FR" sz="1800" b="1" i="0" u="none" strike="noStrike" kern="1200" cap="none" spc="0" normalizeH="0" baseline="0" noProof="0" dirty="0" err="1">
                <a:ln>
                  <a:noFill/>
                </a:ln>
                <a:solidFill>
                  <a:schemeClr val="tx1"/>
                </a:solidFill>
                <a:effectLst/>
                <a:uLnTx/>
                <a:uFillTx/>
                <a:latin typeface="Montserrat Black" panose="00000A00000000000000" pitchFamily="2" charset="0"/>
                <a:ea typeface="+mn-ea"/>
                <a:cs typeface="+mn-cs"/>
              </a:rPr>
              <a:t>Pay</a:t>
            </a:r>
            <a:endParaRPr kumimoji="0" lang="fr-FR" sz="1800" b="1" i="0" u="none" strike="noStrike" kern="1200" cap="none" spc="0" normalizeH="0" baseline="0" noProof="0" dirty="0">
              <a:ln>
                <a:noFill/>
              </a:ln>
              <a:solidFill>
                <a:schemeClr val="tx1"/>
              </a:solidFill>
              <a:effectLst/>
              <a:uLnTx/>
              <a:uFillTx/>
              <a:latin typeface="Montserrat Black" panose="00000A00000000000000" pitchFamily="2" charset="0"/>
              <a:ea typeface="+mn-ea"/>
              <a:cs typeface="+mn-cs"/>
            </a:endParaRPr>
          </a:p>
        </p:txBody>
      </p:sp>
      <p:sp>
        <p:nvSpPr>
          <p:cNvPr id="2" name="Flèche : droite 1">
            <a:extLst>
              <a:ext uri="{FF2B5EF4-FFF2-40B4-BE49-F238E27FC236}">
                <a16:creationId xmlns:a16="http://schemas.microsoft.com/office/drawing/2014/main" id="{39E89FEA-A50D-62CC-30B2-1D331D974183}"/>
              </a:ext>
            </a:extLst>
          </p:cNvPr>
          <p:cNvSpPr/>
          <p:nvPr/>
        </p:nvSpPr>
        <p:spPr>
          <a:xfrm>
            <a:off x="0" y="3859839"/>
            <a:ext cx="9676436" cy="496233"/>
          </a:xfrm>
          <a:prstGeom prst="rightArrow">
            <a:avLst/>
          </a:prstGeom>
          <a:solidFill>
            <a:srgbClr val="D7000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 name="Espace réservé du texte 4">
            <a:extLst>
              <a:ext uri="{FF2B5EF4-FFF2-40B4-BE49-F238E27FC236}">
                <a16:creationId xmlns:a16="http://schemas.microsoft.com/office/drawing/2014/main" id="{D544549A-BF37-6922-F954-E0EB647EAD55}"/>
              </a:ext>
            </a:extLst>
          </p:cNvPr>
          <p:cNvSpPr txBox="1">
            <a:spLocks/>
          </p:cNvSpPr>
          <p:nvPr/>
        </p:nvSpPr>
        <p:spPr>
          <a:xfrm>
            <a:off x="405071" y="1061363"/>
            <a:ext cx="10799999"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900" b="1" i="0" u="none" strike="noStrike" kern="1200" cap="none" spc="0" normalizeH="0" baseline="0" noProof="0" dirty="0">
                <a:ln>
                  <a:noFill/>
                </a:ln>
                <a:solidFill>
                  <a:srgbClr val="3E454A"/>
                </a:solidFill>
                <a:effectLst/>
                <a:uLnTx/>
                <a:uFillTx/>
                <a:latin typeface="Arial" panose="020B0604020202020204"/>
                <a:ea typeface="+mn-ea"/>
                <a:cs typeface="+mn-cs"/>
              </a:rPr>
              <a:t>Une assistance en 3 niveaux</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endParaRPr kumimoji="0" lang="fr-FR" sz="1900" b="1" i="0" u="none" strike="noStrike" kern="1200" cap="none" spc="0" normalizeH="0" baseline="0" noProof="0" dirty="0">
              <a:ln>
                <a:noFill/>
              </a:ln>
              <a:solidFill>
                <a:srgbClr val="3E454A"/>
              </a:solidFill>
              <a:effectLst/>
              <a:uLnTx/>
              <a:uFillTx/>
              <a:latin typeface="Arial" panose="020B0604020202020204"/>
              <a:ea typeface="+mn-ea"/>
              <a:cs typeface="+mn-cs"/>
            </a:endParaRPr>
          </a:p>
        </p:txBody>
      </p:sp>
      <p:grpSp>
        <p:nvGrpSpPr>
          <p:cNvPr id="5" name="Groupe 4">
            <a:extLst>
              <a:ext uri="{FF2B5EF4-FFF2-40B4-BE49-F238E27FC236}">
                <a16:creationId xmlns:a16="http://schemas.microsoft.com/office/drawing/2014/main" id="{BD07AD22-797A-0962-1A50-FDE113C06334}"/>
              </a:ext>
            </a:extLst>
          </p:cNvPr>
          <p:cNvGrpSpPr>
            <a:grpSpLocks noChangeAspect="1"/>
          </p:cNvGrpSpPr>
          <p:nvPr/>
        </p:nvGrpSpPr>
        <p:grpSpPr>
          <a:xfrm>
            <a:off x="5409751" y="2173159"/>
            <a:ext cx="1906072" cy="3792000"/>
            <a:chOff x="2994644" y="1711840"/>
            <a:chExt cx="1490758" cy="2965759"/>
          </a:xfrm>
        </p:grpSpPr>
        <p:pic>
          <p:nvPicPr>
            <p:cNvPr id="6" name="Image 5">
              <a:extLst>
                <a:ext uri="{FF2B5EF4-FFF2-40B4-BE49-F238E27FC236}">
                  <a16:creationId xmlns:a16="http://schemas.microsoft.com/office/drawing/2014/main" id="{DAD19952-18D2-A388-3634-578CD8C4F0A6}"/>
                </a:ext>
              </a:extLst>
            </p:cNvPr>
            <p:cNvPicPr>
              <a:picLocks noChangeAspect="1"/>
            </p:cNvPicPr>
            <p:nvPr/>
          </p:nvPicPr>
          <p:blipFill>
            <a:blip r:embed="rId2"/>
            <a:stretch>
              <a:fillRect/>
            </a:stretch>
          </p:blipFill>
          <p:spPr>
            <a:xfrm>
              <a:off x="3082680" y="1774459"/>
              <a:ext cx="1398946" cy="2889379"/>
            </a:xfrm>
            <a:prstGeom prst="rect">
              <a:avLst/>
            </a:prstGeom>
          </p:spPr>
        </p:pic>
        <p:pic>
          <p:nvPicPr>
            <p:cNvPr id="7" name="Picture 4" descr="Mockup gratuit de Apple iPhone 13 (2021) en HD au format PNG et PSD avec  fond transparent">
              <a:extLst>
                <a:ext uri="{FF2B5EF4-FFF2-40B4-BE49-F238E27FC236}">
                  <a16:creationId xmlns:a16="http://schemas.microsoft.com/office/drawing/2014/main" id="{B224BA4D-4CCE-C83D-7301-CEFA93B8B7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4644" y="1711840"/>
              <a:ext cx="1490758" cy="2965759"/>
            </a:xfrm>
            <a:prstGeom prst="roundRect">
              <a:avLst>
                <a:gd name="adj" fmla="val 0"/>
              </a:avLst>
            </a:prstGeom>
            <a:noFill/>
            <a:extLst>
              <a:ext uri="{909E8E84-426E-40DD-AFC4-6F175D3DCCD1}">
                <a14:hiddenFill xmlns:a14="http://schemas.microsoft.com/office/drawing/2010/main">
                  <a:solidFill>
                    <a:srgbClr val="FFFFFF"/>
                  </a:solidFill>
                </a14:hiddenFill>
              </a:ext>
            </a:extLst>
          </p:spPr>
        </p:pic>
      </p:grpSp>
      <p:grpSp>
        <p:nvGrpSpPr>
          <p:cNvPr id="8" name="Groupe 7">
            <a:extLst>
              <a:ext uri="{FF2B5EF4-FFF2-40B4-BE49-F238E27FC236}">
                <a16:creationId xmlns:a16="http://schemas.microsoft.com/office/drawing/2014/main" id="{1670A68A-EEE7-0910-CDE3-1F9018C9E7DC}"/>
              </a:ext>
            </a:extLst>
          </p:cNvPr>
          <p:cNvGrpSpPr/>
          <p:nvPr/>
        </p:nvGrpSpPr>
        <p:grpSpPr>
          <a:xfrm>
            <a:off x="78321" y="2208519"/>
            <a:ext cx="1826460" cy="3869591"/>
            <a:chOff x="2771800" y="1156570"/>
            <a:chExt cx="1508400" cy="3221834"/>
          </a:xfrm>
        </p:grpSpPr>
        <p:grpSp>
          <p:nvGrpSpPr>
            <p:cNvPr id="9" name="Groupe 8">
              <a:extLst>
                <a:ext uri="{FF2B5EF4-FFF2-40B4-BE49-F238E27FC236}">
                  <a16:creationId xmlns:a16="http://schemas.microsoft.com/office/drawing/2014/main" id="{3CA6BF15-CF0C-6DD9-1156-060B4B2BFA1C}"/>
                </a:ext>
              </a:extLst>
            </p:cNvPr>
            <p:cNvGrpSpPr/>
            <p:nvPr/>
          </p:nvGrpSpPr>
          <p:grpSpPr>
            <a:xfrm>
              <a:off x="2771800" y="1156570"/>
              <a:ext cx="1508400" cy="3221834"/>
              <a:chOff x="2681532" y="1175638"/>
              <a:chExt cx="1508400" cy="3221834"/>
            </a:xfrm>
          </p:grpSpPr>
          <p:pic>
            <p:nvPicPr>
              <p:cNvPr id="11" name="Image 10" descr="Une image contenant texte, capture d’écran, logiciel, nombre&#10;&#10;Description générée automatiquement">
                <a:extLst>
                  <a:ext uri="{FF2B5EF4-FFF2-40B4-BE49-F238E27FC236}">
                    <a16:creationId xmlns:a16="http://schemas.microsoft.com/office/drawing/2014/main" id="{E7CF94B7-F5D0-ACBA-4485-983EFF055E1A}"/>
                  </a:ext>
                </a:extLst>
              </p:cNvPr>
              <p:cNvPicPr>
                <a:picLocks noChangeAspect="1"/>
              </p:cNvPicPr>
              <p:nvPr/>
            </p:nvPicPr>
            <p:blipFill>
              <a:blip r:embed="rId4"/>
              <a:stretch>
                <a:fillRect/>
              </a:stretch>
            </p:blipFill>
            <p:spPr>
              <a:xfrm>
                <a:off x="2699792" y="1192994"/>
                <a:ext cx="1432569" cy="3183485"/>
              </a:xfrm>
              <a:prstGeom prst="roundRect">
                <a:avLst>
                  <a:gd name="adj" fmla="val 7343"/>
                </a:avLst>
              </a:prstGeom>
            </p:spPr>
          </p:pic>
          <p:pic>
            <p:nvPicPr>
              <p:cNvPr id="12" name="Image 11" descr="Une image contenant Téléphone mobile, gadget, Appareil de communications portable, Appareil de communication&#10;&#10;Description générée automatiquement">
                <a:extLst>
                  <a:ext uri="{FF2B5EF4-FFF2-40B4-BE49-F238E27FC236}">
                    <a16:creationId xmlns:a16="http://schemas.microsoft.com/office/drawing/2014/main" id="{D1056E37-45F4-4A7D-92B6-0A97A2188B76}"/>
                  </a:ext>
                </a:extLst>
              </p:cNvPr>
              <p:cNvPicPr>
                <a:picLocks noChangeAspect="1"/>
              </p:cNvPicPr>
              <p:nvPr/>
            </p:nvPicPr>
            <p:blipFill>
              <a:blip r:embed="rId5"/>
              <a:stretch>
                <a:fillRect/>
              </a:stretch>
            </p:blipFill>
            <p:spPr>
              <a:xfrm>
                <a:off x="2681532" y="1175638"/>
                <a:ext cx="1508400" cy="3221834"/>
              </a:xfrm>
              <a:prstGeom prst="rect">
                <a:avLst/>
              </a:prstGeom>
            </p:spPr>
          </p:pic>
        </p:grpSp>
        <p:sp>
          <p:nvSpPr>
            <p:cNvPr id="10" name="Ellipse 9">
              <a:extLst>
                <a:ext uri="{FF2B5EF4-FFF2-40B4-BE49-F238E27FC236}">
                  <a16:creationId xmlns:a16="http://schemas.microsoft.com/office/drawing/2014/main" id="{3B8BE802-8F7B-5790-A53C-949DB9D62AAD}"/>
                </a:ext>
              </a:extLst>
            </p:cNvPr>
            <p:cNvSpPr/>
            <p:nvPr/>
          </p:nvSpPr>
          <p:spPr>
            <a:xfrm>
              <a:off x="2771800" y="2067694"/>
              <a:ext cx="539700" cy="288032"/>
            </a:xfrm>
            <a:prstGeom prst="ellipse">
              <a:avLst/>
            </a:prstGeom>
            <a:noFill/>
            <a:ln w="38100" cap="flat" cmpd="sng" algn="ctr">
              <a:solidFill>
                <a:srgbClr val="FF0000"/>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grpSp>
        <p:nvGrpSpPr>
          <p:cNvPr id="13" name="Groupe 12">
            <a:extLst>
              <a:ext uri="{FF2B5EF4-FFF2-40B4-BE49-F238E27FC236}">
                <a16:creationId xmlns:a16="http://schemas.microsoft.com/office/drawing/2014/main" id="{E13B9AFB-3CE6-BC7B-1E2D-71EAF9196E5D}"/>
              </a:ext>
            </a:extLst>
          </p:cNvPr>
          <p:cNvGrpSpPr/>
          <p:nvPr/>
        </p:nvGrpSpPr>
        <p:grpSpPr>
          <a:xfrm>
            <a:off x="3521307" y="2173159"/>
            <a:ext cx="1845593" cy="3904550"/>
            <a:chOff x="4631105" y="1201716"/>
            <a:chExt cx="1508400" cy="3221834"/>
          </a:xfrm>
        </p:grpSpPr>
        <p:pic>
          <p:nvPicPr>
            <p:cNvPr id="14" name="Image 13" descr="Une image contenant texte, capture d’écran, Police, nombre&#10;&#10;Description générée automatiquement">
              <a:extLst>
                <a:ext uri="{FF2B5EF4-FFF2-40B4-BE49-F238E27FC236}">
                  <a16:creationId xmlns:a16="http://schemas.microsoft.com/office/drawing/2014/main" id="{22942994-780E-CE8D-84E8-F56C23CDC20A}"/>
                </a:ext>
              </a:extLst>
            </p:cNvPr>
            <p:cNvPicPr>
              <a:picLocks noChangeAspect="1"/>
            </p:cNvPicPr>
            <p:nvPr/>
          </p:nvPicPr>
          <p:blipFill>
            <a:blip r:embed="rId6"/>
            <a:stretch>
              <a:fillRect/>
            </a:stretch>
          </p:blipFill>
          <p:spPr>
            <a:xfrm>
              <a:off x="4680013" y="1260072"/>
              <a:ext cx="1410584" cy="3134631"/>
            </a:xfrm>
            <a:prstGeom prst="roundRect">
              <a:avLst>
                <a:gd name="adj" fmla="val 8886"/>
              </a:avLst>
            </a:prstGeom>
          </p:spPr>
        </p:pic>
        <p:pic>
          <p:nvPicPr>
            <p:cNvPr id="15" name="Image 14" descr="Une image contenant Téléphone mobile, gadget, Appareil de communications portable, Appareil de communication&#10;&#10;Description générée automatiquement">
              <a:extLst>
                <a:ext uri="{FF2B5EF4-FFF2-40B4-BE49-F238E27FC236}">
                  <a16:creationId xmlns:a16="http://schemas.microsoft.com/office/drawing/2014/main" id="{27D5B89C-7EC1-59FF-2C5D-327DA6582D7C}"/>
                </a:ext>
              </a:extLst>
            </p:cNvPr>
            <p:cNvPicPr>
              <a:picLocks noChangeAspect="1"/>
            </p:cNvPicPr>
            <p:nvPr/>
          </p:nvPicPr>
          <p:blipFill>
            <a:blip r:embed="rId5"/>
            <a:stretch>
              <a:fillRect/>
            </a:stretch>
          </p:blipFill>
          <p:spPr>
            <a:xfrm>
              <a:off x="4631105" y="1201716"/>
              <a:ext cx="1508400" cy="3221834"/>
            </a:xfrm>
            <a:prstGeom prst="rect">
              <a:avLst/>
            </a:prstGeom>
          </p:spPr>
        </p:pic>
      </p:grpSp>
      <p:sp>
        <p:nvSpPr>
          <p:cNvPr id="16" name="Google Shape;108;p16">
            <a:extLst>
              <a:ext uri="{FF2B5EF4-FFF2-40B4-BE49-F238E27FC236}">
                <a16:creationId xmlns:a16="http://schemas.microsoft.com/office/drawing/2014/main" id="{01E0677F-9625-FEF0-4D37-77BDF9C1D953}"/>
              </a:ext>
            </a:extLst>
          </p:cNvPr>
          <p:cNvSpPr txBox="1"/>
          <p:nvPr/>
        </p:nvSpPr>
        <p:spPr>
          <a:xfrm>
            <a:off x="7423557" y="3069246"/>
            <a:ext cx="1684872" cy="1920213"/>
          </a:xfrm>
          <a:prstGeom prst="rect">
            <a:avLst/>
          </a:prstGeom>
          <a:solidFill>
            <a:srgbClr val="FFFFFF"/>
          </a:solidFill>
          <a:ln>
            <a:solidFill>
              <a:srgbClr val="D7000F"/>
            </a:solidFill>
          </a:ln>
        </p:spPr>
        <p:txBody>
          <a:bodyPr wrap="square" anchor="ctr">
            <a:noAutofit/>
          </a:bodyPr>
          <a:lstStyle>
            <a:defPPr marR="0" lvl="0" algn="l" rtl="0">
              <a:lnSpc>
                <a:spcPct val="100000"/>
              </a:lnSpc>
              <a:spcBef>
                <a:spcPts val="0"/>
              </a:spcBef>
              <a:spcAft>
                <a:spcPts val="0"/>
              </a:spcAft>
            </a:defPPr>
            <a:lvl1pPr>
              <a:defRPr sz="1100" b="1">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marL="0" marR="0" lvl="0" indent="0" algn="ctr" defTabSz="1219170" eaLnBrk="1" fontAlgn="auto" latinLnBrk="0" hangingPunct="1">
              <a:lnSpc>
                <a:spcPct val="150000"/>
              </a:lnSpc>
              <a:spcBef>
                <a:spcPts val="0"/>
              </a:spcBef>
              <a:spcAft>
                <a:spcPts val="0"/>
              </a:spcAft>
              <a:buClrTx/>
              <a:buSzTx/>
              <a:buFontTx/>
              <a:buNone/>
              <a:tabLst/>
              <a:defRPr/>
            </a:pPr>
            <a:r>
              <a:rPr kumimoji="0" lang="fr-FR" sz="1467" b="1" i="0" u="none" strike="noStrike" kern="0" cap="none" spc="0" normalizeH="0" baseline="0" noProof="0">
                <a:ln>
                  <a:noFill/>
                </a:ln>
                <a:solidFill>
                  <a:srgbClr val="3E454A"/>
                </a:solidFill>
                <a:effectLst/>
                <a:uLnTx/>
                <a:uFillTx/>
                <a:latin typeface="Roboto" panose="02000000000000000000" pitchFamily="2" charset="0"/>
                <a:ea typeface="Roboto" panose="02000000000000000000" pitchFamily="2" charset="0"/>
                <a:sym typeface="Poppins"/>
              </a:rPr>
              <a:t>Si client toujours bloqué: </a:t>
            </a:r>
          </a:p>
          <a:p>
            <a:pPr marL="0" marR="0" lvl="0" indent="0" algn="ctr" defTabSz="1219170" eaLnBrk="1" fontAlgn="auto" latinLnBrk="0" hangingPunct="1">
              <a:lnSpc>
                <a:spcPct val="150000"/>
              </a:lnSpc>
              <a:spcBef>
                <a:spcPts val="0"/>
              </a:spcBef>
              <a:spcAft>
                <a:spcPts val="0"/>
              </a:spcAft>
              <a:buClrTx/>
              <a:buSzTx/>
              <a:buFontTx/>
              <a:buNone/>
              <a:tabLst/>
              <a:defRPr/>
            </a:pPr>
            <a:r>
              <a:rPr kumimoji="0" lang="fr-FR" sz="1467" b="1" i="0" u="none" strike="noStrike" kern="0" cap="none" spc="0" normalizeH="0" baseline="0" noProof="0">
                <a:ln>
                  <a:noFill/>
                </a:ln>
                <a:solidFill>
                  <a:srgbClr val="3E454A"/>
                </a:solidFill>
                <a:effectLst/>
                <a:uLnTx/>
                <a:uFillTx/>
                <a:latin typeface="Roboto" panose="02000000000000000000" pitchFamily="2" charset="0"/>
                <a:ea typeface="Roboto" panose="02000000000000000000" pitchFamily="2" charset="0"/>
                <a:sym typeface="Poppins"/>
              </a:rPr>
              <a:t>demande de contact par formulaire</a:t>
            </a:r>
            <a:endParaRPr kumimoji="0" lang="fr-FR" sz="1467" b="1" i="0" u="none" strike="noStrike" kern="0" cap="none" spc="0" normalizeH="0" baseline="0" noProof="0">
              <a:ln>
                <a:noFill/>
              </a:ln>
              <a:solidFill>
                <a:srgbClr val="3E454A"/>
              </a:solidFill>
              <a:effectLst/>
              <a:uLnTx/>
              <a:uFillTx/>
              <a:latin typeface="Roboto" panose="02000000000000000000" pitchFamily="2" charset="0"/>
              <a:ea typeface="Roboto" panose="02000000000000000000" pitchFamily="2" charset="0"/>
              <a:sym typeface="Arial"/>
            </a:endParaRPr>
          </a:p>
        </p:txBody>
      </p:sp>
      <p:sp>
        <p:nvSpPr>
          <p:cNvPr id="17" name="ZoneTexte 16">
            <a:extLst>
              <a:ext uri="{FF2B5EF4-FFF2-40B4-BE49-F238E27FC236}">
                <a16:creationId xmlns:a16="http://schemas.microsoft.com/office/drawing/2014/main" id="{9AAB9E52-BD57-EC1D-C621-C9E11731B57E}"/>
              </a:ext>
            </a:extLst>
          </p:cNvPr>
          <p:cNvSpPr txBox="1"/>
          <p:nvPr/>
        </p:nvSpPr>
        <p:spPr>
          <a:xfrm>
            <a:off x="1964622" y="3037626"/>
            <a:ext cx="1477826" cy="1920213"/>
          </a:xfrm>
          <a:prstGeom prst="rect">
            <a:avLst/>
          </a:prstGeom>
          <a:solidFill>
            <a:srgbClr val="FFFFFF"/>
          </a:solidFill>
          <a:ln>
            <a:solidFill>
              <a:srgbClr val="D7000F"/>
            </a:solidFill>
          </a:ln>
        </p:spPr>
        <p:txBody>
          <a:bodyPr wrap="square" anchor="ctr">
            <a:noAutofit/>
          </a:bodyPr>
          <a:lstStyle>
            <a:defPPr marR="0" lvl="0" algn="l" rtl="0">
              <a:lnSpc>
                <a:spcPct val="100000"/>
              </a:lnSpc>
              <a:spcBef>
                <a:spcPts val="0"/>
              </a:spcBef>
              <a:spcAft>
                <a:spcPts val="0"/>
              </a:spcAft>
            </a:defPPr>
            <a:lvl1pPr>
              <a:defRPr sz="1100" b="1">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marL="0" marR="0" lvl="0" indent="0" algn="ctr" defTabSz="1219170" eaLnBrk="1" fontAlgn="auto" latinLnBrk="0" hangingPunct="1">
              <a:lnSpc>
                <a:spcPct val="150000"/>
              </a:lnSpc>
              <a:spcBef>
                <a:spcPts val="0"/>
              </a:spcBef>
              <a:spcAft>
                <a:spcPts val="0"/>
              </a:spcAft>
              <a:buClrTx/>
              <a:buSzTx/>
              <a:buFontTx/>
              <a:buNone/>
              <a:tabLst/>
              <a:defRPr/>
            </a:pPr>
            <a:r>
              <a:rPr kumimoji="0" lang="fr-FR" sz="1467" b="1" i="0" u="none" strike="noStrike" kern="0" cap="none" spc="0" normalizeH="0" baseline="0" noProof="0">
                <a:ln>
                  <a:noFill/>
                </a:ln>
                <a:solidFill>
                  <a:srgbClr val="3E454A"/>
                </a:solidFill>
                <a:effectLst/>
                <a:uLnTx/>
                <a:uFillTx/>
                <a:latin typeface="Roboto" panose="02000000000000000000" pitchFamily="2" charset="0"/>
                <a:ea typeface="Roboto" panose="02000000000000000000" pitchFamily="2" charset="0"/>
                <a:sym typeface="Arial"/>
              </a:rPr>
              <a:t>Assistance en selfcare par le client</a:t>
            </a:r>
          </a:p>
        </p:txBody>
      </p:sp>
      <p:sp>
        <p:nvSpPr>
          <p:cNvPr id="18" name="ZoneTexte 17">
            <a:extLst>
              <a:ext uri="{FF2B5EF4-FFF2-40B4-BE49-F238E27FC236}">
                <a16:creationId xmlns:a16="http://schemas.microsoft.com/office/drawing/2014/main" id="{4D488B4A-ADA3-A93E-C236-15E22E93200C}"/>
              </a:ext>
            </a:extLst>
          </p:cNvPr>
          <p:cNvSpPr txBox="1"/>
          <p:nvPr/>
        </p:nvSpPr>
        <p:spPr>
          <a:xfrm>
            <a:off x="5573964" y="1607631"/>
            <a:ext cx="1653712" cy="492443"/>
          </a:xfrm>
          <a:prstGeom prst="rect">
            <a:avLst/>
          </a:prstGeom>
          <a:noFill/>
          <a:ln w="19050">
            <a:noFill/>
          </a:ln>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ctr" defTabSz="1219170" eaLnBrk="1" fontAlgn="auto" hangingPunct="1">
              <a:spcBef>
                <a:spcPts val="0"/>
              </a:spcBef>
              <a:spcAft>
                <a:spcPts val="0"/>
              </a:spcAft>
              <a:defRPr/>
            </a:pPr>
            <a:r>
              <a:rPr lang="fr-FR" sz="1200" b="1" kern="0" dirty="0">
                <a:latin typeface="Roboto" panose="02000000000000000000" pitchFamily="2" charset="0"/>
                <a:ea typeface="Roboto" panose="02000000000000000000" pitchFamily="2" charset="0"/>
                <a:cs typeface="Roboto" panose="02000000000000000000" pitchFamily="2" charset="0"/>
                <a:sym typeface="Arial"/>
              </a:rPr>
              <a:t>Chat avec le </a:t>
            </a:r>
            <a:r>
              <a:rPr lang="fr-FR" sz="1200" b="1" kern="0" dirty="0" err="1">
                <a:latin typeface="Roboto" panose="02000000000000000000" pitchFamily="2" charset="0"/>
                <a:ea typeface="Roboto" panose="02000000000000000000" pitchFamily="2" charset="0"/>
                <a:cs typeface="Roboto" panose="02000000000000000000" pitchFamily="2" charset="0"/>
                <a:sym typeface="Arial"/>
              </a:rPr>
              <a:t>Chatbot</a:t>
            </a:r>
            <a:endParaRPr lang="fr-FR" sz="1200" b="1" kern="0" dirty="0">
              <a:latin typeface="Roboto" panose="02000000000000000000" pitchFamily="2" charset="0"/>
              <a:ea typeface="Roboto" panose="02000000000000000000" pitchFamily="2" charset="0"/>
              <a:cs typeface="Roboto" panose="02000000000000000000" pitchFamily="2" charset="0"/>
              <a:sym typeface="Arial"/>
            </a:endParaRPr>
          </a:p>
        </p:txBody>
      </p:sp>
      <p:sp>
        <p:nvSpPr>
          <p:cNvPr id="19" name="Google Shape;108;p16">
            <a:extLst>
              <a:ext uri="{FF2B5EF4-FFF2-40B4-BE49-F238E27FC236}">
                <a16:creationId xmlns:a16="http://schemas.microsoft.com/office/drawing/2014/main" id="{874D46B9-16CD-F89A-F2F1-EC5E2948465E}"/>
              </a:ext>
            </a:extLst>
          </p:cNvPr>
          <p:cNvSpPr txBox="1"/>
          <p:nvPr/>
        </p:nvSpPr>
        <p:spPr>
          <a:xfrm>
            <a:off x="3447634" y="1569180"/>
            <a:ext cx="1881945" cy="492443"/>
          </a:xfrm>
          <a:prstGeom prst="rect">
            <a:avLst/>
          </a:prstGeom>
          <a:noFill/>
          <a:ln w="19050">
            <a:noFill/>
          </a:ln>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L="0" indent="0" algn="ctr" defTabSz="914400" eaLnBrk="1" fontAlgn="auto" latinLnBrk="0" hangingPunct="1">
              <a:buClrTx/>
              <a:buSzTx/>
              <a:buFontTx/>
              <a:tabLst/>
              <a:defRPr kumimoji="0" sz="800" kern="0" spc="0" normalizeH="0" baseline="0">
                <a:ln>
                  <a:noFill/>
                </a:ln>
                <a:effectLst/>
                <a:uLnTx/>
                <a:uFillTx/>
                <a:latin typeface="Roboto" panose="02000000000000000000" pitchFamily="2" charset="0"/>
                <a:ea typeface="Roboto" panose="02000000000000000000" pitchFamily="2" charset="0"/>
                <a:cs typeface="Roboto" panose="02000000000000000000" pitchFamily="2" charset="0"/>
              </a:defRPr>
            </a:lvl1p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effectLst/>
                <a:uLnTx/>
                <a:uFillTx/>
                <a:latin typeface="Roboto" panose="02000000000000000000" pitchFamily="2" charset="0"/>
                <a:ea typeface="Roboto" panose="02000000000000000000" pitchFamily="2" charset="0"/>
                <a:sym typeface="Poppins"/>
              </a:rPr>
              <a:t>Recherche d’une réponse via la FAQ</a:t>
            </a:r>
          </a:p>
        </p:txBody>
      </p:sp>
      <p:sp>
        <p:nvSpPr>
          <p:cNvPr id="21" name="Ellipse 20">
            <a:extLst>
              <a:ext uri="{FF2B5EF4-FFF2-40B4-BE49-F238E27FC236}">
                <a16:creationId xmlns:a16="http://schemas.microsoft.com/office/drawing/2014/main" id="{2ECC4481-9D4F-600E-E67E-32AF0E7D9C32}"/>
              </a:ext>
            </a:extLst>
          </p:cNvPr>
          <p:cNvSpPr/>
          <p:nvPr/>
        </p:nvSpPr>
        <p:spPr>
          <a:xfrm>
            <a:off x="4236286" y="1157989"/>
            <a:ext cx="384000" cy="384000"/>
          </a:xfrm>
          <a:prstGeom prst="ellipse">
            <a:avLst/>
          </a:prstGeom>
          <a:solidFill>
            <a:srgbClr val="D7000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rPr>
              <a:t>1</a:t>
            </a:r>
          </a:p>
        </p:txBody>
      </p:sp>
      <p:sp>
        <p:nvSpPr>
          <p:cNvPr id="24" name="Ellipse 23">
            <a:extLst>
              <a:ext uri="{FF2B5EF4-FFF2-40B4-BE49-F238E27FC236}">
                <a16:creationId xmlns:a16="http://schemas.microsoft.com/office/drawing/2014/main" id="{2E5E53D9-B2AC-85C8-9FC8-E7F2230D3CE9}"/>
              </a:ext>
            </a:extLst>
          </p:cNvPr>
          <p:cNvSpPr/>
          <p:nvPr/>
        </p:nvSpPr>
        <p:spPr>
          <a:xfrm>
            <a:off x="6202590" y="1157989"/>
            <a:ext cx="384000" cy="384000"/>
          </a:xfrm>
          <a:prstGeom prst="ellipse">
            <a:avLst/>
          </a:prstGeom>
          <a:solidFill>
            <a:srgbClr val="D7000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rPr>
              <a:t>2</a:t>
            </a:r>
          </a:p>
        </p:txBody>
      </p:sp>
      <p:sp>
        <p:nvSpPr>
          <p:cNvPr id="25" name="ZoneTexte 24">
            <a:extLst>
              <a:ext uri="{FF2B5EF4-FFF2-40B4-BE49-F238E27FC236}">
                <a16:creationId xmlns:a16="http://schemas.microsoft.com/office/drawing/2014/main" id="{E292A2E7-EB12-9C00-D1E9-4E0EA05535EC}"/>
              </a:ext>
            </a:extLst>
          </p:cNvPr>
          <p:cNvSpPr txBox="1"/>
          <p:nvPr/>
        </p:nvSpPr>
        <p:spPr>
          <a:xfrm>
            <a:off x="5023125" y="1142119"/>
            <a:ext cx="998375" cy="379656"/>
          </a:xfrm>
          <a:prstGeom prst="rect">
            <a:avLst/>
          </a:prstGeom>
          <a:noFill/>
        </p:spPr>
        <p:txBody>
          <a:bodyPr wrap="square" rtlCol="0">
            <a:spAutoFit/>
          </a:bodyPr>
          <a:lstStyle/>
          <a:p>
            <a:pPr defTabSz="1219170" eaLnBrk="1" fontAlgn="auto" hangingPunct="1">
              <a:spcBef>
                <a:spcPts val="0"/>
              </a:spcBef>
              <a:spcAft>
                <a:spcPts val="0"/>
              </a:spcAft>
            </a:pPr>
            <a:r>
              <a:rPr lang="fr-FR" sz="1867" b="1" kern="0">
                <a:solidFill>
                  <a:srgbClr val="000000"/>
                </a:solidFill>
                <a:latin typeface="Arial"/>
                <a:cs typeface="Arial"/>
                <a:sym typeface="Arial"/>
              </a:rPr>
              <a:t>Et/ou</a:t>
            </a:r>
          </a:p>
        </p:txBody>
      </p:sp>
      <p:cxnSp>
        <p:nvCxnSpPr>
          <p:cNvPr id="26" name="Connecteur droit avec flèche 25">
            <a:extLst>
              <a:ext uri="{FF2B5EF4-FFF2-40B4-BE49-F238E27FC236}">
                <a16:creationId xmlns:a16="http://schemas.microsoft.com/office/drawing/2014/main" id="{46DE4FC7-D0A0-12C5-A544-85426F67EB83}"/>
              </a:ext>
            </a:extLst>
          </p:cNvPr>
          <p:cNvCxnSpPr/>
          <p:nvPr/>
        </p:nvCxnSpPr>
        <p:spPr>
          <a:xfrm>
            <a:off x="10556300" y="3042220"/>
            <a:ext cx="0" cy="1344000"/>
          </a:xfrm>
          <a:prstGeom prst="straightConnector1">
            <a:avLst/>
          </a:prstGeom>
          <a:noFill/>
          <a:ln w="19050" cap="flat" cmpd="sng" algn="ctr">
            <a:solidFill>
              <a:srgbClr val="EAB818">
                <a:alpha val="50196"/>
              </a:srgbClr>
            </a:solidFill>
            <a:prstDash val="solid"/>
            <a:miter lim="800000"/>
            <a:headEnd type="triangle"/>
            <a:tailEnd type="triangle"/>
          </a:ln>
          <a:effectLst/>
        </p:spPr>
      </p:cxnSp>
      <p:pic>
        <p:nvPicPr>
          <p:cNvPr id="27" name="Image 26">
            <a:extLst>
              <a:ext uri="{FF2B5EF4-FFF2-40B4-BE49-F238E27FC236}">
                <a16:creationId xmlns:a16="http://schemas.microsoft.com/office/drawing/2014/main" id="{034EA371-DA4A-7198-9007-0D396E2056E8}"/>
              </a:ext>
            </a:extLst>
          </p:cNvPr>
          <p:cNvPicPr>
            <a:picLocks noChangeAspect="1"/>
          </p:cNvPicPr>
          <p:nvPr/>
        </p:nvPicPr>
        <p:blipFill>
          <a:blip r:embed="rId7"/>
          <a:stretch>
            <a:fillRect/>
          </a:stretch>
        </p:blipFill>
        <p:spPr>
          <a:xfrm>
            <a:off x="10099478" y="3383430"/>
            <a:ext cx="913645" cy="913645"/>
          </a:xfrm>
          <a:prstGeom prst="rect">
            <a:avLst/>
          </a:prstGeom>
        </p:spPr>
      </p:pic>
      <p:pic>
        <p:nvPicPr>
          <p:cNvPr id="28" name="Image 27">
            <a:extLst>
              <a:ext uri="{FF2B5EF4-FFF2-40B4-BE49-F238E27FC236}">
                <a16:creationId xmlns:a16="http://schemas.microsoft.com/office/drawing/2014/main" id="{83BA4123-C1E9-6352-C936-5FC43EB0D23E}"/>
              </a:ext>
            </a:extLst>
          </p:cNvPr>
          <p:cNvPicPr>
            <a:picLocks noChangeAspect="1"/>
          </p:cNvPicPr>
          <p:nvPr/>
        </p:nvPicPr>
        <p:blipFill>
          <a:blip r:embed="rId8"/>
          <a:stretch>
            <a:fillRect/>
          </a:stretch>
        </p:blipFill>
        <p:spPr>
          <a:xfrm>
            <a:off x="10676454" y="3247392"/>
            <a:ext cx="373965" cy="373965"/>
          </a:xfrm>
          <a:prstGeom prst="rect">
            <a:avLst/>
          </a:prstGeom>
        </p:spPr>
      </p:pic>
      <p:pic>
        <p:nvPicPr>
          <p:cNvPr id="29" name="Picture 4" descr="Mes commerçants locaux, votre marché de proximité en ligne">
            <a:extLst>
              <a:ext uri="{FF2B5EF4-FFF2-40B4-BE49-F238E27FC236}">
                <a16:creationId xmlns:a16="http://schemas.microsoft.com/office/drawing/2014/main" id="{7CEBB7D3-9C3E-EFE2-A80E-D7B19AC5CCC8}"/>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268" t="-613" r="52624" b="613"/>
          <a:stretch/>
        </p:blipFill>
        <p:spPr bwMode="auto">
          <a:xfrm>
            <a:off x="10166119" y="4322329"/>
            <a:ext cx="596341" cy="980120"/>
          </a:xfrm>
          <a:prstGeom prst="rect">
            <a:avLst/>
          </a:prstGeom>
          <a:noFill/>
          <a:extLst>
            <a:ext uri="{909E8E84-426E-40DD-AFC4-6F175D3DCCD1}">
              <a14:hiddenFill xmlns:a14="http://schemas.microsoft.com/office/drawing/2010/main">
                <a:solidFill>
                  <a:srgbClr val="FFFFFF"/>
                </a:solidFill>
              </a14:hiddenFill>
            </a:ext>
          </a:extLst>
        </p:spPr>
      </p:pic>
      <p:pic>
        <p:nvPicPr>
          <p:cNvPr id="30" name="Image 29" descr="Une image contenant clipart, dessin humoristique&#10;&#10;Description générée automatiquement">
            <a:extLst>
              <a:ext uri="{FF2B5EF4-FFF2-40B4-BE49-F238E27FC236}">
                <a16:creationId xmlns:a16="http://schemas.microsoft.com/office/drawing/2014/main" id="{FC463FFC-C0CE-B91B-40EF-ABEFCD6E28C9}"/>
              </a:ext>
            </a:extLst>
          </p:cNvPr>
          <p:cNvPicPr>
            <a:picLocks noChangeAspect="1"/>
          </p:cNvPicPr>
          <p:nvPr/>
        </p:nvPicPr>
        <p:blipFill>
          <a:blip r:embed="rId10"/>
          <a:stretch>
            <a:fillRect/>
          </a:stretch>
        </p:blipFill>
        <p:spPr>
          <a:xfrm>
            <a:off x="10158532" y="2385902"/>
            <a:ext cx="780364" cy="780364"/>
          </a:xfrm>
          <a:prstGeom prst="rect">
            <a:avLst/>
          </a:prstGeom>
        </p:spPr>
      </p:pic>
      <p:sp>
        <p:nvSpPr>
          <p:cNvPr id="31" name="ZoneTexte 30">
            <a:extLst>
              <a:ext uri="{FF2B5EF4-FFF2-40B4-BE49-F238E27FC236}">
                <a16:creationId xmlns:a16="http://schemas.microsoft.com/office/drawing/2014/main" id="{1C9F7CCB-51DE-CCBC-FC4C-1B529D3A72DE}"/>
              </a:ext>
            </a:extLst>
          </p:cNvPr>
          <p:cNvSpPr txBox="1"/>
          <p:nvPr/>
        </p:nvSpPr>
        <p:spPr>
          <a:xfrm>
            <a:off x="9354006" y="1463825"/>
            <a:ext cx="2389416" cy="985078"/>
          </a:xfrm>
          <a:prstGeom prst="rect">
            <a:avLst/>
          </a:prstGeom>
          <a:noFill/>
          <a:ln w="19050">
            <a:noFill/>
          </a:ln>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algn="ctr">
              <a:defRPr sz="800" b="1" i="1">
                <a:latin typeface="Roboto" panose="02000000000000000000" pitchFamily="2" charset="0"/>
                <a:ea typeface="Roboto" panose="02000000000000000000" pitchFamily="2" charset="0"/>
                <a:cs typeface="Roboto" panose="02000000000000000000" pitchFamily="2" charset="0"/>
              </a:defRPr>
            </a:lvl1p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effectLst/>
                <a:uLnTx/>
                <a:uFillTx/>
                <a:latin typeface="Roboto" panose="02000000000000000000" pitchFamily="2" charset="0"/>
                <a:ea typeface="Roboto" panose="02000000000000000000" pitchFamily="2" charset="0"/>
                <a:sym typeface="Arial"/>
              </a:rPr>
              <a:t>Demande de contact par le service client</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dirty="0">
                <a:ln>
                  <a:noFill/>
                </a:ln>
                <a:effectLst/>
                <a:uLnTx/>
                <a:uFillTx/>
                <a:latin typeface="Roboto" panose="02000000000000000000" pitchFamily="2" charset="0"/>
                <a:ea typeface="Roboto" panose="02000000000000000000" pitchFamily="2" charset="0"/>
              </a:rPr>
              <a:t>Formulaire de contact (depuis le centre d’aide)</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dirty="0">
                <a:ln>
                  <a:noFill/>
                </a:ln>
                <a:effectLst/>
                <a:uLnTx/>
                <a:uFillTx/>
                <a:latin typeface="Roboto" panose="02000000000000000000" pitchFamily="2" charset="0"/>
                <a:ea typeface="Roboto" panose="02000000000000000000" pitchFamily="2" charset="0"/>
                <a:sym typeface="Arial"/>
              </a:rPr>
              <a:t>9h -18h du lundi au samedi</a:t>
            </a:r>
            <a:endParaRPr kumimoji="0" lang="fr-FR" sz="1067" b="1" i="0" u="none" strike="noStrike" kern="0" cap="none" spc="0" normalizeH="0" baseline="0" noProof="0" dirty="0">
              <a:ln>
                <a:noFill/>
              </a:ln>
              <a:effectLst/>
              <a:uLnTx/>
              <a:uFillTx/>
              <a:latin typeface="Roboto" panose="02000000000000000000" pitchFamily="2" charset="0"/>
              <a:ea typeface="Roboto" panose="02000000000000000000" pitchFamily="2" charset="0"/>
              <a:sym typeface="Arial"/>
            </a:endParaRPr>
          </a:p>
        </p:txBody>
      </p:sp>
      <p:sp>
        <p:nvSpPr>
          <p:cNvPr id="32" name="Ellipse 31">
            <a:extLst>
              <a:ext uri="{FF2B5EF4-FFF2-40B4-BE49-F238E27FC236}">
                <a16:creationId xmlns:a16="http://schemas.microsoft.com/office/drawing/2014/main" id="{5909E665-B5A2-B7F4-B6FE-B67808BFDFF7}"/>
              </a:ext>
            </a:extLst>
          </p:cNvPr>
          <p:cNvSpPr/>
          <p:nvPr/>
        </p:nvSpPr>
        <p:spPr>
          <a:xfrm>
            <a:off x="10334917" y="1055235"/>
            <a:ext cx="384000" cy="384000"/>
          </a:xfrm>
          <a:prstGeom prst="ellipse">
            <a:avLst/>
          </a:prstGeom>
          <a:solidFill>
            <a:srgbClr val="D7000F"/>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rPr>
              <a:t>3</a:t>
            </a:r>
          </a:p>
        </p:txBody>
      </p:sp>
      <p:sp>
        <p:nvSpPr>
          <p:cNvPr id="33" name="ZoneTexte 32">
            <a:extLst>
              <a:ext uri="{FF2B5EF4-FFF2-40B4-BE49-F238E27FC236}">
                <a16:creationId xmlns:a16="http://schemas.microsoft.com/office/drawing/2014/main" id="{C7F63CB0-C237-E8F0-AEF5-DFCBCEF83E2A}"/>
              </a:ext>
            </a:extLst>
          </p:cNvPr>
          <p:cNvSpPr txBox="1"/>
          <p:nvPr/>
        </p:nvSpPr>
        <p:spPr>
          <a:xfrm>
            <a:off x="5388254" y="5999202"/>
            <a:ext cx="2024323" cy="410241"/>
          </a:xfrm>
          <a:prstGeom prst="rect">
            <a:avLst/>
          </a:prstGeom>
          <a:noFill/>
          <a:ln w="19050">
            <a:noFill/>
          </a:ln>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ctr" defTabSz="1219170" eaLnBrk="1" fontAlgn="auto" hangingPunct="1">
              <a:spcBef>
                <a:spcPts val="0"/>
              </a:spcBef>
              <a:spcAft>
                <a:spcPts val="0"/>
              </a:spcAft>
              <a:defRPr/>
            </a:pPr>
            <a:r>
              <a:rPr lang="fr-FR" sz="933" kern="0" dirty="0">
                <a:solidFill>
                  <a:srgbClr val="000000"/>
                </a:solidFill>
                <a:latin typeface="Roboto" panose="02000000000000000000" pitchFamily="2" charset="0"/>
                <a:ea typeface="Roboto" panose="02000000000000000000" pitchFamily="2" charset="0"/>
                <a:cs typeface="Roboto" panose="02000000000000000000" pitchFamily="2" charset="0"/>
                <a:sym typeface="Arial"/>
              </a:rPr>
              <a:t>Réponse 24h/24h aux demandes automatisables (ex. : oublie </a:t>
            </a:r>
            <a:r>
              <a:rPr lang="fr-FR" sz="933" kern="0" dirty="0" err="1">
                <a:solidFill>
                  <a:srgbClr val="000000"/>
                </a:solidFill>
                <a:latin typeface="Roboto" panose="02000000000000000000" pitchFamily="2" charset="0"/>
                <a:ea typeface="Roboto" panose="02000000000000000000" pitchFamily="2" charset="0"/>
                <a:cs typeface="Roboto" panose="02000000000000000000" pitchFamily="2" charset="0"/>
                <a:sym typeface="Arial"/>
              </a:rPr>
              <a:t>mdp</a:t>
            </a:r>
            <a:r>
              <a:rPr lang="fr-FR" sz="933" kern="0" dirty="0">
                <a:solidFill>
                  <a:srgbClr val="000000"/>
                </a:solidFill>
                <a:latin typeface="Roboto" panose="02000000000000000000" pitchFamily="2" charset="0"/>
                <a:ea typeface="Roboto" panose="02000000000000000000" pitchFamily="2" charset="0"/>
                <a:cs typeface="Roboto" panose="02000000000000000000" pitchFamily="2" charset="0"/>
                <a:sym typeface="Arial"/>
              </a:rPr>
              <a:t>)</a:t>
            </a:r>
          </a:p>
        </p:txBody>
      </p:sp>
      <p:sp>
        <p:nvSpPr>
          <p:cNvPr id="34" name="ZoneTexte 33">
            <a:extLst>
              <a:ext uri="{FF2B5EF4-FFF2-40B4-BE49-F238E27FC236}">
                <a16:creationId xmlns:a16="http://schemas.microsoft.com/office/drawing/2014/main" id="{1E051515-49FF-5DC5-90D4-9034CC9259F0}"/>
              </a:ext>
            </a:extLst>
          </p:cNvPr>
          <p:cNvSpPr txBox="1"/>
          <p:nvPr/>
        </p:nvSpPr>
        <p:spPr>
          <a:xfrm>
            <a:off x="9390859" y="5464045"/>
            <a:ext cx="2330881" cy="451534"/>
          </a:xfrm>
          <a:prstGeom prst="rect">
            <a:avLst/>
          </a:prstGeom>
          <a:solidFill>
            <a:srgbClr val="FFFFFF"/>
          </a:solidFill>
          <a:ln w="19050">
            <a:noFill/>
          </a:ln>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algn="ctr">
              <a:defRPr sz="800" b="1" i="1">
                <a:latin typeface="Roboto" panose="02000000000000000000" pitchFamily="2" charset="0"/>
                <a:ea typeface="Roboto" panose="02000000000000000000" pitchFamily="2" charset="0"/>
                <a:cs typeface="Roboto" panose="02000000000000000000" pitchFamily="2" charset="0"/>
              </a:defRPr>
            </a:lvl1p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sym typeface="Arial"/>
              </a:rPr>
              <a:t>Résolution par appels sortants pour des cas particuliers.</a:t>
            </a:r>
            <a:endParaRPr kumimoji="0" lang="fr-FR" sz="933"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sym typeface="Arial"/>
            </a:endParaRPr>
          </a:p>
        </p:txBody>
      </p:sp>
      <p:sp>
        <p:nvSpPr>
          <p:cNvPr id="35" name="ZoneTexte 34">
            <a:extLst>
              <a:ext uri="{FF2B5EF4-FFF2-40B4-BE49-F238E27FC236}">
                <a16:creationId xmlns:a16="http://schemas.microsoft.com/office/drawing/2014/main" id="{41C455EB-4816-24F8-FFB0-5DF968D74EF7}"/>
              </a:ext>
            </a:extLst>
          </p:cNvPr>
          <p:cNvSpPr txBox="1"/>
          <p:nvPr/>
        </p:nvSpPr>
        <p:spPr>
          <a:xfrm>
            <a:off x="1835070" y="5759717"/>
            <a:ext cx="1826460" cy="697370"/>
          </a:xfrm>
          <a:prstGeom prst="rect">
            <a:avLst/>
          </a:prstGeom>
          <a:noFill/>
          <a:ln w="19050">
            <a:noFill/>
          </a:ln>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ctr" defTabSz="1219170">
              <a:defRPr/>
            </a:pPr>
            <a:r>
              <a:rPr lang="fr-FR" sz="933" kern="0" dirty="0">
                <a:solidFill>
                  <a:srgbClr val="000000"/>
                </a:solidFill>
                <a:latin typeface="Roboto" panose="02000000000000000000" pitchFamily="2" charset="0"/>
                <a:ea typeface="Roboto" panose="02000000000000000000" pitchFamily="2" charset="0"/>
                <a:cs typeface="Roboto" panose="02000000000000000000" pitchFamily="2" charset="0"/>
                <a:sym typeface="Arial"/>
              </a:rPr>
              <a:t>Accès au centre d’aide </a:t>
            </a:r>
            <a:r>
              <a:rPr lang="fr-FR" sz="933" kern="0" dirty="0" err="1">
                <a:solidFill>
                  <a:srgbClr val="000000"/>
                </a:solidFill>
                <a:latin typeface="Roboto" panose="02000000000000000000" pitchFamily="2" charset="0"/>
                <a:ea typeface="Roboto" panose="02000000000000000000" pitchFamily="2" charset="0"/>
                <a:cs typeface="Roboto" panose="02000000000000000000" pitchFamily="2" charset="0"/>
                <a:sym typeface="Arial"/>
              </a:rPr>
              <a:t>TapToPay</a:t>
            </a:r>
            <a:r>
              <a:rPr lang="fr-FR" sz="933" kern="0" dirty="0">
                <a:solidFill>
                  <a:srgbClr val="000000"/>
                </a:solidFill>
                <a:latin typeface="Roboto" panose="02000000000000000000" pitchFamily="2" charset="0"/>
                <a:ea typeface="Roboto" panose="02000000000000000000" pitchFamily="2" charset="0"/>
                <a:cs typeface="Roboto" panose="02000000000000000000" pitchFamily="2" charset="0"/>
                <a:sym typeface="Arial"/>
              </a:rPr>
              <a:t> (FAQ), directement depuis l’application ou depuis le web</a:t>
            </a:r>
          </a:p>
        </p:txBody>
      </p:sp>
    </p:spTree>
    <p:extLst>
      <p:ext uri="{BB962C8B-B14F-4D97-AF65-F5344CB8AC3E}">
        <p14:creationId xmlns:p14="http://schemas.microsoft.com/office/powerpoint/2010/main" val="40513142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Une image contenant sport, Sports, Condition physique, compétition&#10;&#10;Description générée automatiquement">
            <a:extLst>
              <a:ext uri="{FF2B5EF4-FFF2-40B4-BE49-F238E27FC236}">
                <a16:creationId xmlns:a16="http://schemas.microsoft.com/office/drawing/2014/main" id="{170EF025-C071-C72A-331C-89514ECE0D96}"/>
              </a:ext>
            </a:extLst>
          </p:cNvPr>
          <p:cNvPicPr>
            <a:picLocks noChangeAspect="1"/>
          </p:cNvPicPr>
          <p:nvPr/>
        </p:nvPicPr>
        <p:blipFill rotWithShape="1">
          <a:blip r:embed="rId2">
            <a:extLst>
              <a:ext uri="{28A0092B-C50C-407E-A947-70E740481C1C}">
                <a14:useLocalDpi xmlns:a14="http://schemas.microsoft.com/office/drawing/2010/main" val="0"/>
              </a:ext>
            </a:extLst>
          </a:blip>
          <a:srcRect l="18653" t="1711" r="18888" b="3103"/>
          <a:stretch/>
        </p:blipFill>
        <p:spPr>
          <a:xfrm>
            <a:off x="5722317" y="-31158"/>
            <a:ext cx="6458591" cy="6889159"/>
          </a:xfrm>
          <a:prstGeom prst="rect">
            <a:avLst/>
          </a:prstGeom>
        </p:spPr>
      </p:pic>
      <p:sp>
        <p:nvSpPr>
          <p:cNvPr id="15" name="Espace réservé du texte 14">
            <a:extLst>
              <a:ext uri="{FF2B5EF4-FFF2-40B4-BE49-F238E27FC236}">
                <a16:creationId xmlns:a16="http://schemas.microsoft.com/office/drawing/2014/main" id="{2E42DC07-EE74-E897-4D3B-1904A68E764B}"/>
              </a:ext>
            </a:extLst>
          </p:cNvPr>
          <p:cNvSpPr>
            <a:spLocks noGrp="1"/>
          </p:cNvSpPr>
          <p:nvPr>
            <p:ph type="body" sz="quarter" idx="14"/>
          </p:nvPr>
        </p:nvSpPr>
        <p:spPr>
          <a:xfrm>
            <a:off x="632277" y="3088942"/>
            <a:ext cx="522579" cy="443198"/>
          </a:xfrm>
        </p:spPr>
        <p:txBody>
          <a:bodyPr/>
          <a:lstStyle/>
          <a:p>
            <a:pPr fontAlgn="auto">
              <a:spcBef>
                <a:spcPts val="0"/>
              </a:spcBef>
              <a:spcAft>
                <a:spcPts val="0"/>
              </a:spcAft>
              <a:buClr>
                <a:schemeClr val="accent6"/>
              </a:buClr>
              <a:defRPr/>
            </a:pPr>
            <a:r>
              <a:rPr dirty="0">
                <a:solidFill>
                  <a:srgbClr val="00B050"/>
                </a:solidFill>
              </a:rPr>
              <a:t>05</a:t>
            </a:r>
          </a:p>
        </p:txBody>
      </p:sp>
      <p:sp>
        <p:nvSpPr>
          <p:cNvPr id="9" name="Espace réservé du texte 8">
            <a:extLst>
              <a:ext uri="{FF2B5EF4-FFF2-40B4-BE49-F238E27FC236}">
                <a16:creationId xmlns:a16="http://schemas.microsoft.com/office/drawing/2014/main" id="{27F3E99B-D5E2-22F8-9427-AB2CACCAEE14}"/>
              </a:ext>
            </a:extLst>
          </p:cNvPr>
          <p:cNvSpPr>
            <a:spLocks noGrp="1"/>
          </p:cNvSpPr>
          <p:nvPr>
            <p:ph type="body" sz="quarter" idx="13"/>
          </p:nvPr>
        </p:nvSpPr>
        <p:spPr>
          <a:xfrm>
            <a:off x="623392" y="3703793"/>
            <a:ext cx="4964608" cy="2035434"/>
          </a:xfrm>
        </p:spPr>
        <p:txBody>
          <a:bodyPr/>
          <a:lstStyle/>
          <a:p>
            <a:pPr fontAlgn="auto">
              <a:buClr>
                <a:schemeClr val="accent6"/>
              </a:buClr>
              <a:defRPr/>
            </a:pPr>
            <a:r>
              <a:rPr lang="fr-FR" dirty="0"/>
              <a:t>Support de communication</a:t>
            </a:r>
          </a:p>
          <a:p>
            <a:pPr fontAlgn="auto">
              <a:spcBef>
                <a:spcPts val="0"/>
              </a:spcBef>
              <a:spcAft>
                <a:spcPts val="0"/>
              </a:spcAft>
              <a:buClr>
                <a:schemeClr val="accent6"/>
              </a:buClr>
              <a:defRPr/>
            </a:pPr>
            <a:endParaRPr lang="fr-FR" sz="2400" dirty="0"/>
          </a:p>
          <a:p>
            <a:endParaRPr lang="fr-FR" dirty="0"/>
          </a:p>
        </p:txBody>
      </p:sp>
    </p:spTree>
    <p:extLst>
      <p:ext uri="{BB962C8B-B14F-4D97-AF65-F5344CB8AC3E}">
        <p14:creationId xmlns:p14="http://schemas.microsoft.com/office/powerpoint/2010/main" val="28812341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ECD5D71-F4D0-BAAB-439E-A82A823D00A5}"/>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space réservé du texte 6">
            <a:extLst>
              <a:ext uri="{FF2B5EF4-FFF2-40B4-BE49-F238E27FC236}">
                <a16:creationId xmlns:a16="http://schemas.microsoft.com/office/drawing/2014/main" id="{8E2F2151-C147-5B0D-DE9F-015042EC7DFD}"/>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err="1">
                <a:solidFill>
                  <a:schemeClr val="tx1">
                    <a:lumMod val="75000"/>
                    <a:lumOff val="25000"/>
                  </a:schemeClr>
                </a:solidFill>
              </a:rPr>
              <a:t>Tap</a:t>
            </a:r>
            <a:r>
              <a:rPr lang="fr-FR" sz="1400" b="1" kern="0" dirty="0">
                <a:solidFill>
                  <a:schemeClr val="tx1">
                    <a:lumMod val="75000"/>
                    <a:lumOff val="25000"/>
                  </a:schemeClr>
                </a:solidFill>
              </a:rPr>
              <a:t> to </a:t>
            </a:r>
            <a:r>
              <a:rPr lang="fr-FR" sz="1400" b="1" kern="0" dirty="0" err="1">
                <a:solidFill>
                  <a:schemeClr val="tx1">
                    <a:lumMod val="75000"/>
                    <a:lumOff val="25000"/>
                  </a:schemeClr>
                </a:solidFill>
              </a:rPr>
              <a:t>Pay</a:t>
            </a:r>
            <a:r>
              <a:rPr lang="fr-FR" sz="1400" b="1" kern="0" dirty="0">
                <a:solidFill>
                  <a:schemeClr val="tx1">
                    <a:lumMod val="75000"/>
                    <a:lumOff val="25000"/>
                  </a:schemeClr>
                </a:solidFill>
              </a:rPr>
              <a:t> sous Android</a:t>
            </a:r>
          </a:p>
        </p:txBody>
      </p:sp>
      <p:sp>
        <p:nvSpPr>
          <p:cNvPr id="20" name="Espace réservé du texte 5">
            <a:extLst>
              <a:ext uri="{FF2B5EF4-FFF2-40B4-BE49-F238E27FC236}">
                <a16:creationId xmlns:a16="http://schemas.microsoft.com/office/drawing/2014/main" id="{2276661F-A6E4-1372-8178-A3DB6B4110B4}"/>
              </a:ext>
            </a:extLst>
          </p:cNvPr>
          <p:cNvSpPr txBox="1">
            <a:spLocks/>
          </p:cNvSpPr>
          <p:nvPr/>
        </p:nvSpPr>
        <p:spPr>
          <a:xfrm>
            <a:off x="429510" y="409034"/>
            <a:ext cx="11762489" cy="720725"/>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EA4E55"/>
              </a:buClr>
              <a:buSzTx/>
              <a:buFont typeface="Arial" panose="020B0604020202020204" pitchFamily="34" charset="0"/>
              <a:buNone/>
              <a:tabLst/>
              <a:defRPr/>
            </a:pPr>
            <a:r>
              <a:rPr kumimoji="0" lang="fr-FR" altLang="fr-FR" sz="1800" b="1" i="0" u="none" strike="noStrike" kern="1200" cap="none" spc="0" normalizeH="0" baseline="0" noProof="0" dirty="0">
                <a:ln>
                  <a:noFill/>
                </a:ln>
                <a:solidFill>
                  <a:schemeClr val="tx1"/>
                </a:solidFill>
                <a:effectLst/>
                <a:uLnTx/>
                <a:uFillTx/>
                <a:latin typeface="Montserrat Black" panose="00000A00000000000000" pitchFamily="2" charset="0"/>
                <a:ea typeface="+mn-ea"/>
                <a:cs typeface="+mn-cs"/>
              </a:rPr>
              <a:t>Support de communication</a:t>
            </a:r>
            <a:endParaRPr kumimoji="0" lang="fr-FR" sz="1800" b="1" i="0" u="none" strike="noStrike" kern="1200" cap="none" spc="0" normalizeH="0" baseline="0" noProof="0" dirty="0">
              <a:ln>
                <a:noFill/>
              </a:ln>
              <a:solidFill>
                <a:schemeClr val="tx1"/>
              </a:solidFill>
              <a:effectLst/>
              <a:uLnTx/>
              <a:uFillTx/>
              <a:latin typeface="Montserrat Black" panose="00000A00000000000000" pitchFamily="2" charset="0"/>
              <a:ea typeface="+mn-ea"/>
              <a:cs typeface="+mn-cs"/>
            </a:endParaRPr>
          </a:p>
        </p:txBody>
      </p:sp>
      <p:sp>
        <p:nvSpPr>
          <p:cNvPr id="36" name="Rectangle : coins arrondis 35">
            <a:extLst>
              <a:ext uri="{FF2B5EF4-FFF2-40B4-BE49-F238E27FC236}">
                <a16:creationId xmlns:a16="http://schemas.microsoft.com/office/drawing/2014/main" id="{E314384C-ADF1-A7CF-EF1D-B5B31CF4D9BC}"/>
              </a:ext>
            </a:extLst>
          </p:cNvPr>
          <p:cNvSpPr/>
          <p:nvPr/>
        </p:nvSpPr>
        <p:spPr>
          <a:xfrm>
            <a:off x="992575" y="3778786"/>
            <a:ext cx="4084505" cy="2581031"/>
          </a:xfrm>
          <a:prstGeom prst="roundRect">
            <a:avLst/>
          </a:prstGeom>
          <a:solidFill>
            <a:srgbClr val="FFFFFF"/>
          </a:solidFill>
          <a:ln w="12700" cap="flat" cmpd="sng" algn="ctr">
            <a:solidFill>
              <a:srgbClr val="C30F0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7" name="Rectangle : coins arrondis 36">
            <a:extLst>
              <a:ext uri="{FF2B5EF4-FFF2-40B4-BE49-F238E27FC236}">
                <a16:creationId xmlns:a16="http://schemas.microsoft.com/office/drawing/2014/main" id="{6E8EC0A5-76A8-0256-3BCB-7C46F8AD5DD6}"/>
              </a:ext>
            </a:extLst>
          </p:cNvPr>
          <p:cNvSpPr/>
          <p:nvPr/>
        </p:nvSpPr>
        <p:spPr>
          <a:xfrm>
            <a:off x="978804" y="1064832"/>
            <a:ext cx="4084505" cy="2581031"/>
          </a:xfrm>
          <a:prstGeom prst="roundRect">
            <a:avLst/>
          </a:prstGeom>
          <a:solidFill>
            <a:srgbClr val="FFFFFF"/>
          </a:solidFill>
          <a:ln w="12700" cap="flat" cmpd="sng" algn="ctr">
            <a:solidFill>
              <a:srgbClr val="C30F0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3" name="ZoneTexte 42">
            <a:extLst>
              <a:ext uri="{FF2B5EF4-FFF2-40B4-BE49-F238E27FC236}">
                <a16:creationId xmlns:a16="http://schemas.microsoft.com/office/drawing/2014/main" id="{C00B24A3-F035-0DBF-0619-E33AD7ECDF7B}"/>
              </a:ext>
            </a:extLst>
          </p:cNvPr>
          <p:cNvSpPr txBox="1"/>
          <p:nvPr/>
        </p:nvSpPr>
        <p:spPr>
          <a:xfrm>
            <a:off x="299516" y="1030824"/>
            <a:ext cx="4722566" cy="923330"/>
          </a:xfrm>
          <a:prstGeom prst="rect">
            <a:avLst/>
          </a:prstGeom>
          <a:noFill/>
        </p:spPr>
        <p:txBody>
          <a:bodyPr wrap="square" rtlCol="0">
            <a:spAutoFit/>
          </a:bodyPr>
          <a:lstStyle/>
          <a:p>
            <a:pPr algn="ctr" eaLnBrk="1" fontAlgn="auto" hangingPunct="1">
              <a:spcBef>
                <a:spcPts val="0"/>
              </a:spcBef>
              <a:spcAft>
                <a:spcPts val="0"/>
              </a:spcAft>
            </a:pPr>
            <a:r>
              <a:rPr lang="fr-FR" b="1" dirty="0">
                <a:solidFill>
                  <a:srgbClr val="FF0000"/>
                </a:solidFill>
                <a:latin typeface="Arial" panose="020B0604020202020204"/>
              </a:rPr>
              <a:t>Supports</a:t>
            </a:r>
          </a:p>
          <a:p>
            <a:pPr algn="ctr" eaLnBrk="1" fontAlgn="auto" hangingPunct="1">
              <a:spcBef>
                <a:spcPts val="0"/>
              </a:spcBef>
              <a:spcAft>
                <a:spcPts val="0"/>
              </a:spcAft>
            </a:pPr>
            <a:r>
              <a:rPr lang="fr-FR" b="1" dirty="0">
                <a:solidFill>
                  <a:srgbClr val="FF0000"/>
                </a:solidFill>
                <a:latin typeface="Arial" panose="020B0604020202020204"/>
              </a:rPr>
              <a:t> Conseillers</a:t>
            </a:r>
          </a:p>
          <a:p>
            <a:pPr algn="ctr" eaLnBrk="1" fontAlgn="auto" hangingPunct="1">
              <a:spcBef>
                <a:spcPts val="0"/>
              </a:spcBef>
              <a:spcAft>
                <a:spcPts val="0"/>
              </a:spcAft>
            </a:pPr>
            <a:r>
              <a:rPr lang="fr-FR" dirty="0">
                <a:solidFill>
                  <a:srgbClr val="3E454A"/>
                </a:solidFill>
                <a:latin typeface="Arial" panose="020B0604020202020204"/>
              </a:rPr>
              <a:t>Dispo dans la RDC</a:t>
            </a:r>
          </a:p>
        </p:txBody>
      </p:sp>
      <p:sp>
        <p:nvSpPr>
          <p:cNvPr id="45" name="ZoneTexte 44">
            <a:extLst>
              <a:ext uri="{FF2B5EF4-FFF2-40B4-BE49-F238E27FC236}">
                <a16:creationId xmlns:a16="http://schemas.microsoft.com/office/drawing/2014/main" id="{84684C67-27F3-72E0-1717-82229DD40A1D}"/>
              </a:ext>
            </a:extLst>
          </p:cNvPr>
          <p:cNvSpPr txBox="1"/>
          <p:nvPr/>
        </p:nvSpPr>
        <p:spPr>
          <a:xfrm>
            <a:off x="1520467" y="3067664"/>
            <a:ext cx="881349" cy="369332"/>
          </a:xfrm>
          <a:prstGeom prst="rect">
            <a:avLst/>
          </a:prstGeom>
          <a:noFill/>
        </p:spPr>
        <p:txBody>
          <a:bodyPr wrap="square" rtlCol="0">
            <a:spAutoFit/>
          </a:bodyPr>
          <a:lstStyle/>
          <a:p>
            <a:pPr eaLnBrk="1" fontAlgn="auto" hangingPunct="1">
              <a:spcBef>
                <a:spcPts val="0"/>
              </a:spcBef>
              <a:spcAft>
                <a:spcPts val="0"/>
              </a:spcAft>
            </a:pPr>
            <a:r>
              <a:rPr lang="fr-FR">
                <a:solidFill>
                  <a:srgbClr val="3E454A"/>
                </a:solidFill>
                <a:latin typeface="Arial" panose="020B0604020202020204"/>
              </a:rPr>
              <a:t>OAV</a:t>
            </a:r>
          </a:p>
        </p:txBody>
      </p:sp>
      <p:sp>
        <p:nvSpPr>
          <p:cNvPr id="46" name="ZoneTexte 45">
            <a:extLst>
              <a:ext uri="{FF2B5EF4-FFF2-40B4-BE49-F238E27FC236}">
                <a16:creationId xmlns:a16="http://schemas.microsoft.com/office/drawing/2014/main" id="{0D461F44-0DEA-749C-09E4-3BD6113372D8}"/>
              </a:ext>
            </a:extLst>
          </p:cNvPr>
          <p:cNvSpPr txBox="1"/>
          <p:nvPr/>
        </p:nvSpPr>
        <p:spPr>
          <a:xfrm>
            <a:off x="1352460" y="5660244"/>
            <a:ext cx="3597008" cy="646331"/>
          </a:xfrm>
          <a:prstGeom prst="rect">
            <a:avLst/>
          </a:prstGeom>
          <a:noFill/>
        </p:spPr>
        <p:txBody>
          <a:bodyPr wrap="square" rtlCol="0">
            <a:spAutoFit/>
          </a:bodyPr>
          <a:lstStyle/>
          <a:p>
            <a:pPr algn="ctr" eaLnBrk="1" fontAlgn="auto" hangingPunct="1">
              <a:spcBef>
                <a:spcPts val="0"/>
              </a:spcBef>
              <a:spcAft>
                <a:spcPts val="0"/>
              </a:spcAft>
            </a:pPr>
            <a:r>
              <a:rPr lang="fr-FR" b="1">
                <a:solidFill>
                  <a:srgbClr val="FF0000"/>
                </a:solidFill>
                <a:latin typeface="Arial" panose="020B0604020202020204"/>
              </a:rPr>
              <a:t>Mise à jour des pages web</a:t>
            </a:r>
          </a:p>
          <a:p>
            <a:pPr algn="ctr" eaLnBrk="1" fontAlgn="auto" hangingPunct="1">
              <a:spcBef>
                <a:spcPts val="0"/>
              </a:spcBef>
              <a:spcAft>
                <a:spcPts val="0"/>
              </a:spcAft>
            </a:pPr>
            <a:r>
              <a:rPr lang="fr-FR" b="1">
                <a:solidFill>
                  <a:srgbClr val="FF0000"/>
                </a:solidFill>
                <a:latin typeface="Arial" panose="020B0604020202020204"/>
              </a:rPr>
              <a:t> </a:t>
            </a:r>
            <a:r>
              <a:rPr lang="fr-FR" b="1" err="1">
                <a:solidFill>
                  <a:srgbClr val="FF0000"/>
                </a:solidFill>
                <a:latin typeface="Arial" panose="020B0604020202020204"/>
              </a:rPr>
              <a:t>Tap</a:t>
            </a:r>
            <a:r>
              <a:rPr lang="fr-FR" b="1">
                <a:solidFill>
                  <a:srgbClr val="FF0000"/>
                </a:solidFill>
                <a:latin typeface="Arial" panose="020B0604020202020204"/>
              </a:rPr>
              <a:t> to </a:t>
            </a:r>
            <a:r>
              <a:rPr lang="fr-FR" b="1" err="1">
                <a:solidFill>
                  <a:srgbClr val="FF0000"/>
                </a:solidFill>
                <a:latin typeface="Arial" panose="020B0604020202020204"/>
              </a:rPr>
              <a:t>Pay</a:t>
            </a:r>
            <a:endParaRPr lang="fr-FR" b="1">
              <a:solidFill>
                <a:srgbClr val="FF0000"/>
              </a:solidFill>
              <a:latin typeface="Arial" panose="020B0604020202020204"/>
            </a:endParaRPr>
          </a:p>
        </p:txBody>
      </p:sp>
      <p:sp>
        <p:nvSpPr>
          <p:cNvPr id="52" name="ZoneTexte 51">
            <a:extLst>
              <a:ext uri="{FF2B5EF4-FFF2-40B4-BE49-F238E27FC236}">
                <a16:creationId xmlns:a16="http://schemas.microsoft.com/office/drawing/2014/main" id="{AA428D84-1766-4E7F-82D6-8688E1C0165D}"/>
              </a:ext>
            </a:extLst>
          </p:cNvPr>
          <p:cNvSpPr txBox="1"/>
          <p:nvPr/>
        </p:nvSpPr>
        <p:spPr>
          <a:xfrm>
            <a:off x="3819948" y="2638086"/>
            <a:ext cx="1842482" cy="584775"/>
          </a:xfrm>
          <a:prstGeom prst="rect">
            <a:avLst/>
          </a:prstGeom>
          <a:noFill/>
        </p:spPr>
        <p:txBody>
          <a:bodyPr wrap="square" lIns="91440" tIns="45720" rIns="91440" bIns="45720" rtlCol="0" anchor="t">
            <a:spAutoFit/>
          </a:bodyPr>
          <a:lstStyle/>
          <a:p>
            <a:pPr eaLnBrk="1" fontAlgn="auto" hangingPunct="1">
              <a:spcBef>
                <a:spcPts val="0"/>
              </a:spcBef>
              <a:spcAft>
                <a:spcPts val="0"/>
              </a:spcAft>
            </a:pPr>
            <a:r>
              <a:rPr lang="fr-FR" sz="1600" dirty="0">
                <a:solidFill>
                  <a:srgbClr val="3E454A"/>
                </a:solidFill>
                <a:latin typeface="Arial" panose="020B0604020202020204"/>
              </a:rPr>
              <a:t>Démo PDF</a:t>
            </a:r>
            <a:endParaRPr lang="fr-FR" sz="1600" dirty="0">
              <a:solidFill>
                <a:srgbClr val="3E454A"/>
              </a:solidFill>
              <a:latin typeface="Arial" panose="020B0604020202020204"/>
              <a:cs typeface="Arial"/>
            </a:endParaRPr>
          </a:p>
          <a:p>
            <a:pPr eaLnBrk="1" fontAlgn="auto" hangingPunct="1">
              <a:spcBef>
                <a:spcPts val="0"/>
              </a:spcBef>
              <a:spcAft>
                <a:spcPts val="0"/>
              </a:spcAft>
            </a:pPr>
            <a:r>
              <a:rPr lang="fr-FR" sz="1600" dirty="0">
                <a:solidFill>
                  <a:srgbClr val="3E454A"/>
                </a:solidFill>
                <a:latin typeface="Arial" panose="020B0604020202020204"/>
              </a:rPr>
              <a:t>( à venir)</a:t>
            </a:r>
            <a:endParaRPr lang="fr-FR" sz="1600" dirty="0">
              <a:solidFill>
                <a:srgbClr val="3E454A"/>
              </a:solidFill>
              <a:latin typeface="Arial" panose="020B0604020202020204"/>
              <a:cs typeface="Arial"/>
            </a:endParaRPr>
          </a:p>
        </p:txBody>
      </p:sp>
      <p:sp>
        <p:nvSpPr>
          <p:cNvPr id="53" name="ZoneTexte 52">
            <a:extLst>
              <a:ext uri="{FF2B5EF4-FFF2-40B4-BE49-F238E27FC236}">
                <a16:creationId xmlns:a16="http://schemas.microsoft.com/office/drawing/2014/main" id="{CB34AD6F-DE79-6B69-5B52-8CE5D3B26A19}"/>
              </a:ext>
            </a:extLst>
          </p:cNvPr>
          <p:cNvSpPr txBox="1"/>
          <p:nvPr/>
        </p:nvSpPr>
        <p:spPr>
          <a:xfrm>
            <a:off x="3153048" y="4606195"/>
            <a:ext cx="1919226" cy="923330"/>
          </a:xfrm>
          <a:prstGeom prst="rect">
            <a:avLst/>
          </a:prstGeom>
          <a:noFill/>
        </p:spPr>
        <p:txBody>
          <a:bodyPr wrap="square">
            <a:spAutoFit/>
          </a:bodyPr>
          <a:lstStyle/>
          <a:p>
            <a:pPr algn="ctr" eaLnBrk="1" fontAlgn="auto" hangingPunct="1">
              <a:spcBef>
                <a:spcPts val="0"/>
              </a:spcBef>
              <a:spcAft>
                <a:spcPts val="0"/>
              </a:spcAft>
            </a:pPr>
            <a:r>
              <a:rPr lang="fr-FR">
                <a:solidFill>
                  <a:srgbClr val="3E454A"/>
                </a:solidFill>
                <a:latin typeface="Arial" panose="020B0604020202020204"/>
              </a:rPr>
              <a:t>Création Page </a:t>
            </a:r>
            <a:r>
              <a:rPr lang="fr-FR" err="1">
                <a:solidFill>
                  <a:srgbClr val="3E454A"/>
                </a:solidFill>
                <a:latin typeface="Arial" panose="020B0604020202020204"/>
              </a:rPr>
              <a:t>Tap</a:t>
            </a:r>
            <a:r>
              <a:rPr lang="fr-FR">
                <a:solidFill>
                  <a:srgbClr val="3E454A"/>
                </a:solidFill>
                <a:latin typeface="Arial" panose="020B0604020202020204"/>
              </a:rPr>
              <a:t> to </a:t>
            </a:r>
            <a:r>
              <a:rPr lang="fr-FR" err="1">
                <a:solidFill>
                  <a:srgbClr val="3E454A"/>
                </a:solidFill>
                <a:latin typeface="Arial" panose="020B0604020202020204"/>
              </a:rPr>
              <a:t>Pay</a:t>
            </a:r>
            <a:r>
              <a:rPr lang="fr-FR">
                <a:solidFill>
                  <a:srgbClr val="3E454A"/>
                </a:solidFill>
                <a:latin typeface="Arial" panose="020B0604020202020204"/>
              </a:rPr>
              <a:t> sur Android</a:t>
            </a:r>
          </a:p>
        </p:txBody>
      </p:sp>
      <p:sp>
        <p:nvSpPr>
          <p:cNvPr id="54" name="ZoneTexte 53">
            <a:extLst>
              <a:ext uri="{FF2B5EF4-FFF2-40B4-BE49-F238E27FC236}">
                <a16:creationId xmlns:a16="http://schemas.microsoft.com/office/drawing/2014/main" id="{3051055B-8A34-1DE8-61C3-D6EF735E5CC0}"/>
              </a:ext>
            </a:extLst>
          </p:cNvPr>
          <p:cNvSpPr txBox="1"/>
          <p:nvPr/>
        </p:nvSpPr>
        <p:spPr>
          <a:xfrm>
            <a:off x="1111016" y="4459915"/>
            <a:ext cx="1919226" cy="1200329"/>
          </a:xfrm>
          <a:prstGeom prst="rect">
            <a:avLst/>
          </a:prstGeom>
          <a:noFill/>
        </p:spPr>
        <p:txBody>
          <a:bodyPr wrap="square">
            <a:spAutoFit/>
          </a:bodyPr>
          <a:lstStyle/>
          <a:p>
            <a:pPr algn="ctr" eaLnBrk="1" fontAlgn="auto" hangingPunct="1">
              <a:spcBef>
                <a:spcPts val="0"/>
              </a:spcBef>
              <a:spcAft>
                <a:spcPts val="0"/>
              </a:spcAft>
            </a:pPr>
            <a:r>
              <a:rPr lang="fr-FR">
                <a:solidFill>
                  <a:srgbClr val="3E454A"/>
                </a:solidFill>
                <a:latin typeface="Arial" panose="020B0604020202020204"/>
              </a:rPr>
              <a:t>Maj Page générale </a:t>
            </a:r>
            <a:r>
              <a:rPr lang="fr-FR" err="1">
                <a:solidFill>
                  <a:srgbClr val="3E454A"/>
                </a:solidFill>
                <a:latin typeface="Arial" panose="020B0604020202020204"/>
              </a:rPr>
              <a:t>Tap</a:t>
            </a:r>
            <a:r>
              <a:rPr lang="fr-FR">
                <a:solidFill>
                  <a:srgbClr val="3E454A"/>
                </a:solidFill>
                <a:latin typeface="Arial" panose="020B0604020202020204"/>
              </a:rPr>
              <a:t> to </a:t>
            </a:r>
            <a:r>
              <a:rPr lang="fr-FR" err="1">
                <a:solidFill>
                  <a:srgbClr val="3E454A"/>
                </a:solidFill>
                <a:latin typeface="Arial" panose="020B0604020202020204"/>
              </a:rPr>
              <a:t>Pay</a:t>
            </a:r>
            <a:r>
              <a:rPr lang="fr-FR">
                <a:solidFill>
                  <a:srgbClr val="3E454A"/>
                </a:solidFill>
                <a:latin typeface="Arial" panose="020B0604020202020204"/>
              </a:rPr>
              <a:t> sur Smartphone</a:t>
            </a:r>
          </a:p>
        </p:txBody>
      </p:sp>
      <p:pic>
        <p:nvPicPr>
          <p:cNvPr id="62" name="Image 61">
            <a:hlinkClick r:id="rId2"/>
            <a:extLst>
              <a:ext uri="{FF2B5EF4-FFF2-40B4-BE49-F238E27FC236}">
                <a16:creationId xmlns:a16="http://schemas.microsoft.com/office/drawing/2014/main" id="{F4F304DE-52C2-7180-ABB7-A127175ED428}"/>
              </a:ext>
            </a:extLst>
          </p:cNvPr>
          <p:cNvPicPr>
            <a:picLocks noChangeAspect="1"/>
          </p:cNvPicPr>
          <p:nvPr/>
        </p:nvPicPr>
        <p:blipFill>
          <a:blip r:embed="rId3"/>
          <a:stretch>
            <a:fillRect/>
          </a:stretch>
        </p:blipFill>
        <p:spPr>
          <a:xfrm>
            <a:off x="1111016" y="1988359"/>
            <a:ext cx="1842482" cy="1034096"/>
          </a:xfrm>
          <a:prstGeom prst="rect">
            <a:avLst/>
          </a:prstGeom>
          <a:ln>
            <a:solidFill>
              <a:srgbClr val="3E454A"/>
            </a:solidFill>
          </a:ln>
        </p:spPr>
      </p:pic>
      <p:pic>
        <p:nvPicPr>
          <p:cNvPr id="65" name="Graphic 3" descr="Présentation avec multimédia contour">
            <a:extLst>
              <a:ext uri="{FF2B5EF4-FFF2-40B4-BE49-F238E27FC236}">
                <a16:creationId xmlns:a16="http://schemas.microsoft.com/office/drawing/2014/main" id="{7E86E16F-4146-1654-3E68-AA6ADCD90A6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106193" y="2098018"/>
            <a:ext cx="555812" cy="627529"/>
          </a:xfrm>
          <a:prstGeom prst="rect">
            <a:avLst/>
          </a:prstGeom>
        </p:spPr>
      </p:pic>
    </p:spTree>
    <p:extLst>
      <p:ext uri="{BB962C8B-B14F-4D97-AF65-F5344CB8AC3E}">
        <p14:creationId xmlns:p14="http://schemas.microsoft.com/office/powerpoint/2010/main" val="4027891654"/>
      </p:ext>
    </p:extLst>
  </p:cSld>
  <p:clrMapOvr>
    <a:masterClrMapping/>
  </p:clrMapOvr>
</p:sld>
</file>

<file path=ppt/theme/theme1.xml><?xml version="1.0" encoding="utf-8"?>
<a:theme xmlns:a="http://schemas.openxmlformats.org/drawingml/2006/main" name="1_Groupe BPCE">
  <a:themeElements>
    <a:clrScheme name="JO">
      <a:dk1>
        <a:srgbClr val="000000"/>
      </a:dk1>
      <a:lt1>
        <a:srgbClr val="FFFFFF"/>
      </a:lt1>
      <a:dk2>
        <a:srgbClr val="B34A8C"/>
      </a:dk2>
      <a:lt2>
        <a:srgbClr val="D6D2E3"/>
      </a:lt2>
      <a:accent1>
        <a:srgbClr val="581D74"/>
      </a:accent1>
      <a:accent2>
        <a:srgbClr val="8AB973"/>
      </a:accent2>
      <a:accent3>
        <a:srgbClr val="FF0000"/>
      </a:accent3>
      <a:accent4>
        <a:srgbClr val="41B8EB"/>
      </a:accent4>
      <a:accent5>
        <a:srgbClr val="55579E"/>
      </a:accent5>
      <a:accent6>
        <a:srgbClr val="D7C378"/>
      </a:accent6>
      <a:hlink>
        <a:srgbClr val="976C9D"/>
      </a:hlink>
      <a:folHlink>
        <a:srgbClr val="00ABA4"/>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ésentation1" id="{A4B42E89-A8D2-4BDE-9654-BC5D8F441B89}" vid="{6FA6E6A5-91C4-410E-8218-A1247CAC01BE}"/>
    </a:ext>
  </a:extLst>
</a:theme>
</file>

<file path=ppt/theme/theme2.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Groupe BPCE">
  <a:themeElements>
    <a:clrScheme name="JO">
      <a:dk1>
        <a:srgbClr val="000000"/>
      </a:dk1>
      <a:lt1>
        <a:srgbClr val="FFFFFF"/>
      </a:lt1>
      <a:dk2>
        <a:srgbClr val="B34A8C"/>
      </a:dk2>
      <a:lt2>
        <a:srgbClr val="D6D2E3"/>
      </a:lt2>
      <a:accent1>
        <a:srgbClr val="581D74"/>
      </a:accent1>
      <a:accent2>
        <a:srgbClr val="8AB973"/>
      </a:accent2>
      <a:accent3>
        <a:srgbClr val="FF0000"/>
      </a:accent3>
      <a:accent4>
        <a:srgbClr val="41B8EB"/>
      </a:accent4>
      <a:accent5>
        <a:srgbClr val="55579E"/>
      </a:accent5>
      <a:accent6>
        <a:srgbClr val="D7C378"/>
      </a:accent6>
      <a:hlink>
        <a:srgbClr val="976C9D"/>
      </a:hlink>
      <a:folHlink>
        <a:srgbClr val="00ABA4"/>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ésentation1" id="{A4B42E89-A8D2-4BDE-9654-BC5D8F441B89}" vid="{6FA6E6A5-91C4-410E-8218-A1247CAC01BE}"/>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85a251b-a9eb-4960-a579-a2f6573062c1" xsi:nil="true"/>
    <lcf76f155ced4ddcb4097134ff3c332f xmlns="9c2a82c5-7382-469d-9a70-51880d8bc67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7685D50FC222545853BED558FEC142C" ma:contentTypeVersion="16" ma:contentTypeDescription="Crée un document." ma:contentTypeScope="" ma:versionID="5edec89890cc8807330707f67af68b45">
  <xsd:schema xmlns:xsd="http://www.w3.org/2001/XMLSchema" xmlns:xs="http://www.w3.org/2001/XMLSchema" xmlns:p="http://schemas.microsoft.com/office/2006/metadata/properties" xmlns:ns2="e85a251b-a9eb-4960-a579-a2f6573062c1" xmlns:ns3="9c2a82c5-7382-469d-9a70-51880d8bc67c" targetNamespace="http://schemas.microsoft.com/office/2006/metadata/properties" ma:root="true" ma:fieldsID="b048a7994032b63b774a8fe2146b1154" ns2:_="" ns3:_="">
    <xsd:import namespace="e85a251b-a9eb-4960-a579-a2f6573062c1"/>
    <xsd:import namespace="9c2a82c5-7382-469d-9a70-51880d8bc67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GenerationTime" minOccurs="0"/>
                <xsd:element ref="ns3:MediaServiceEventHashCode" minOccurs="0"/>
                <xsd:element ref="ns3:MediaServiceOCR"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5a251b-a9eb-4960-a579-a2f6573062c1" elementFormDefault="qualified">
    <xsd:import namespace="http://schemas.microsoft.com/office/2006/documentManagement/types"/>
    <xsd:import namespace="http://schemas.microsoft.com/office/infopath/2007/PartnerControls"/>
    <xsd:element name="SharedWithUsers" ma:index="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internalName="SharedWithDetails" ma:readOnly="true">
      <xsd:simpleType>
        <xsd:restriction base="dms:Note">
          <xsd:maxLength value="255"/>
        </xsd:restriction>
      </xsd:simpleType>
    </xsd:element>
    <xsd:element name="TaxCatchAll" ma:index="16" nillable="true" ma:displayName="Taxonomy Catch All Column" ma:hidden="true" ma:list="{b6a2abaa-9f04-47b4-b3e8-4ef882d4f22d}" ma:internalName="TaxCatchAll" ma:showField="CatchAllData" ma:web="e85a251b-a9eb-4960-a579-a2f6573062c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c2a82c5-7382-469d-9a70-51880d8bc67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Balises d’image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F977B527-A022-4496-8B9F-AB97D51E1988}">
  <ds:schemaRefs>
    <ds:schemaRef ds:uri="http://schemas.microsoft.com/sharepoint/v3/contenttype/forms"/>
  </ds:schemaRefs>
</ds:datastoreItem>
</file>

<file path=customXml/itemProps2.xml><?xml version="1.0" encoding="utf-8"?>
<ds:datastoreItem xmlns:ds="http://schemas.openxmlformats.org/officeDocument/2006/customXml" ds:itemID="{1AFBE501-4131-4AD6-B007-108C9D88B68A}">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ba12190a-51ca-46b0-8942-fa816f0875aa"/>
    <ds:schemaRef ds:uri="http://purl.org/dc/elements/1.1/"/>
    <ds:schemaRef ds:uri="http://schemas.microsoft.com/office/2006/metadata/properties"/>
    <ds:schemaRef ds:uri="fcb77359-f70f-44e3-9903-c2d71785e1e4"/>
    <ds:schemaRef ds:uri="http://www.w3.org/XML/1998/namespace"/>
    <ds:schemaRef ds:uri="http://purl.org/dc/dcmitype/"/>
    <ds:schemaRef ds:uri="e85a251b-a9eb-4960-a579-a2f6573062c1"/>
    <ds:schemaRef ds:uri="9c2a82c5-7382-469d-9a70-51880d8bc67c"/>
  </ds:schemaRefs>
</ds:datastoreItem>
</file>

<file path=customXml/itemProps3.xml><?xml version="1.0" encoding="utf-8"?>
<ds:datastoreItem xmlns:ds="http://schemas.openxmlformats.org/officeDocument/2006/customXml" ds:itemID="{CF4FDC43-BC3B-4AD9-99C6-5899EE780B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5a251b-a9eb-4960-a579-a2f6573062c1"/>
    <ds:schemaRef ds:uri="9c2a82c5-7382-469d-9a70-51880d8bc6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CCB34055-0550-44BF-B31B-48E47A255A41}">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Maquette_PPT_Paris_2024</Template>
  <TotalTime>6594</TotalTime>
  <Words>2276</Words>
  <Application>Microsoft Office PowerPoint</Application>
  <PresentationFormat>Grand écran</PresentationFormat>
  <Paragraphs>272</Paragraphs>
  <Slides>21</Slides>
  <Notes>3</Notes>
  <HiddenSlides>0</HiddenSlides>
  <MMClips>1</MMClips>
  <ScaleCrop>false</ScaleCrop>
  <HeadingPairs>
    <vt:vector size="6" baseType="variant">
      <vt:variant>
        <vt:lpstr>Polices utilisées</vt:lpstr>
      </vt:variant>
      <vt:variant>
        <vt:i4>20</vt:i4>
      </vt:variant>
      <vt:variant>
        <vt:lpstr>Thème</vt:lpstr>
      </vt:variant>
      <vt:variant>
        <vt:i4>4</vt:i4>
      </vt:variant>
      <vt:variant>
        <vt:lpstr>Titres des diapositives</vt:lpstr>
      </vt:variant>
      <vt:variant>
        <vt:i4>21</vt:i4>
      </vt:variant>
    </vt:vector>
  </HeadingPairs>
  <TitlesOfParts>
    <vt:vector size="45" baseType="lpstr">
      <vt:lpstr>Arial</vt:lpstr>
      <vt:lpstr>Arial Black</vt:lpstr>
      <vt:lpstr>Arial corps</vt:lpstr>
      <vt:lpstr>Arial Narrow</vt:lpstr>
      <vt:lpstr>Cabin Condensed</vt:lpstr>
      <vt:lpstr>Calibri</vt:lpstr>
      <vt:lpstr>Calibri Light</vt:lpstr>
      <vt:lpstr>Cambria Math</vt:lpstr>
      <vt:lpstr>Courier New</vt:lpstr>
      <vt:lpstr>Montserrat</vt:lpstr>
      <vt:lpstr>Montserrat Black</vt:lpstr>
      <vt:lpstr>Montserrat ExtraBold</vt:lpstr>
      <vt:lpstr>Montserrat SemiBold</vt:lpstr>
      <vt:lpstr>Open Sans</vt:lpstr>
      <vt:lpstr>Para</vt:lpstr>
      <vt:lpstr>Roboto</vt:lpstr>
      <vt:lpstr>Symbol</vt:lpstr>
      <vt:lpstr>Times New Roman</vt:lpstr>
      <vt:lpstr>Wingdings</vt:lpstr>
      <vt:lpstr>Wingdings 2</vt:lpstr>
      <vt:lpstr>1_Groupe BPCE</vt:lpstr>
      <vt:lpstr>Caisse d'Epargne</vt:lpstr>
      <vt:lpstr>Thème Office</vt:lpstr>
      <vt:lpstr>2_Groupe BPCE</vt:lpstr>
      <vt:lpstr>Lancement de Tap To Pay sous Android</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dc:title>
  <dc:creator>MILLET Laurence</dc:creator>
  <cp:lastModifiedBy>ZINCK Yves [CEGEE]</cp:lastModifiedBy>
  <cp:revision>128</cp:revision>
  <cp:lastPrinted>2023-12-06T13:39:58Z</cp:lastPrinted>
  <dcterms:created xsi:type="dcterms:W3CDTF">2023-09-29T17:39:18Z</dcterms:created>
  <dcterms:modified xsi:type="dcterms:W3CDTF">2024-05-07T15:23:13Z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etDate">
    <vt:lpwstr>2023-01-17T09:22:24Z</vt:lpwstr>
  </property>
  <property fmtid="{D5CDD505-2E9C-101B-9397-08002B2CF9AE}" pid="4" name="MSIP_Label_48a19f0c-bea1-442e-a475-ed109d9ec508_Method">
    <vt:lpwstr>Standard</vt:lpwstr>
  </property>
  <property fmtid="{D5CDD505-2E9C-101B-9397-08002B2CF9AE}" pid="5" name="MSIP_Label_48a19f0c-bea1-442e-a475-ed109d9ec508_Name">
    <vt:lpwstr>48a19f0c-bea1-442e-a475-ed109d9ec508</vt:lpwstr>
  </property>
  <property fmtid="{D5CDD505-2E9C-101B-9397-08002B2CF9AE}" pid="6" name="MSIP_Label_48a19f0c-bea1-442e-a475-ed109d9ec508_SiteId">
    <vt:lpwstr>d5bb6d35-8a82-4329-b49a-5030bd6497ab</vt:lpwstr>
  </property>
  <property fmtid="{D5CDD505-2E9C-101B-9397-08002B2CF9AE}" pid="7" name="MSIP_Label_48a19f0c-bea1-442e-a475-ed109d9ec508_ActionId">
    <vt:lpwstr>4c0096b6-8e7f-47eb-a00a-38f487e42285</vt:lpwstr>
  </property>
  <property fmtid="{D5CDD505-2E9C-101B-9397-08002B2CF9AE}" pid="8" name="MSIP_Label_48a19f0c-bea1-442e-a475-ed109d9ec508_ContentBits">
    <vt:lpwstr>0</vt:lpwstr>
  </property>
  <property fmtid="{D5CDD505-2E9C-101B-9397-08002B2CF9AE}" pid="9" name="ContentTypeId">
    <vt:lpwstr>0x010100F6134536E553AA43B62C7156A814DB1F</vt:lpwstr>
  </property>
  <property fmtid="{D5CDD505-2E9C-101B-9397-08002B2CF9AE}" pid="10" name="MediaServiceImageTags">
    <vt:lpwstr/>
  </property>
</Properties>
</file>