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0"/>
  </p:notesMasterIdLst>
  <p:sldIdLst>
    <p:sldId id="268" r:id="rId6"/>
    <p:sldId id="634" r:id="rId7"/>
    <p:sldId id="274" r:id="rId8"/>
    <p:sldId id="648" r:id="rId9"/>
    <p:sldId id="649" r:id="rId10"/>
    <p:sldId id="644" r:id="rId11"/>
    <p:sldId id="650" r:id="rId12"/>
    <p:sldId id="651" r:id="rId13"/>
    <p:sldId id="652" r:id="rId14"/>
    <p:sldId id="653" r:id="rId15"/>
    <p:sldId id="654" r:id="rId16"/>
    <p:sldId id="655" r:id="rId17"/>
    <p:sldId id="600" r:id="rId18"/>
    <p:sldId id="295" r:id="rId19"/>
  </p:sldIdLst>
  <p:sldSz cx="12192000" cy="6858000"/>
  <p:notesSz cx="6800850" cy="98075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5858"/>
    <a:srgbClr val="FFD817"/>
    <a:srgbClr val="E0E0E0"/>
    <a:srgbClr val="AC595D"/>
    <a:srgbClr val="006600"/>
    <a:srgbClr val="3EAB36"/>
    <a:srgbClr val="005FAB"/>
    <a:srgbClr val="0057A6"/>
    <a:srgbClr val="558C0E"/>
    <a:srgbClr val="201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DF38FC-0D51-4E8D-B7BD-82E7513E8083}" v="366" dt="2023-12-11T14:12:20.6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89720" autoAdjust="0"/>
  </p:normalViewPr>
  <p:slideViewPr>
    <p:cSldViewPr snapToGrid="0">
      <p:cViewPr varScale="1">
        <p:scale>
          <a:sx n="99" d="100"/>
          <a:sy n="99" d="100"/>
        </p:scale>
        <p:origin x="840" y="78"/>
      </p:cViewPr>
      <p:guideLst/>
    </p:cSldViewPr>
  </p:slideViewPr>
  <p:outlineViewPr>
    <p:cViewPr>
      <p:scale>
        <a:sx n="33" d="100"/>
        <a:sy n="33" d="100"/>
      </p:scale>
      <p:origin x="0" y="-30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HN Stephane [CEGEE]" userId="70069e50-c76b-40ea-827e-0da7eed2485a" providerId="ADAL" clId="{8FDF38FC-0D51-4E8D-B7BD-82E7513E8083}"/>
    <pc:docChg chg="undo custSel delSld modSld modMainMaster modNotesMaster">
      <pc:chgData name="BOHN Stephane [CEGEE]" userId="70069e50-c76b-40ea-827e-0da7eed2485a" providerId="ADAL" clId="{8FDF38FC-0D51-4E8D-B7BD-82E7513E8083}" dt="2023-12-11T14:12:20.683" v="3465"/>
      <pc:docMkLst>
        <pc:docMk/>
      </pc:docMkLst>
      <pc:sldChg chg="addSp delSp modSp mod">
        <pc:chgData name="BOHN Stephane [CEGEE]" userId="70069e50-c76b-40ea-827e-0da7eed2485a" providerId="ADAL" clId="{8FDF38FC-0D51-4E8D-B7BD-82E7513E8083}" dt="2023-12-11T09:54:22.834" v="3452" actId="21"/>
        <pc:sldMkLst>
          <pc:docMk/>
          <pc:sldMk cId="4018691443" sldId="268"/>
        </pc:sldMkLst>
        <pc:spChg chg="mod">
          <ac:chgData name="BOHN Stephane [CEGEE]" userId="70069e50-c76b-40ea-827e-0da7eed2485a" providerId="ADAL" clId="{8FDF38FC-0D51-4E8D-B7BD-82E7513E8083}" dt="2023-11-27T10:01:18.582" v="3067" actId="20577"/>
          <ac:spMkLst>
            <pc:docMk/>
            <pc:sldMk cId="4018691443" sldId="268"/>
            <ac:spMk id="3" creationId="{A889D46D-81BD-4B0D-8959-EFD6B3C25377}"/>
          </ac:spMkLst>
        </pc:spChg>
        <pc:spChg chg="add del mod">
          <ac:chgData name="BOHN Stephane [CEGEE]" userId="70069e50-c76b-40ea-827e-0da7eed2485a" providerId="ADAL" clId="{8FDF38FC-0D51-4E8D-B7BD-82E7513E8083}" dt="2023-12-11T09:54:22.834" v="3452" actId="21"/>
          <ac:spMkLst>
            <pc:docMk/>
            <pc:sldMk cId="4018691443" sldId="268"/>
            <ac:spMk id="6" creationId="{3DF23751-3B70-13FC-0A30-AC1B3C7255E9}"/>
          </ac:spMkLst>
        </pc:spChg>
        <pc:spChg chg="mod">
          <ac:chgData name="BOHN Stephane [CEGEE]" userId="70069e50-c76b-40ea-827e-0da7eed2485a" providerId="ADAL" clId="{8FDF38FC-0D51-4E8D-B7BD-82E7513E8083}" dt="2023-11-16T09:47:47.098" v="57" actId="20577"/>
          <ac:spMkLst>
            <pc:docMk/>
            <pc:sldMk cId="4018691443" sldId="268"/>
            <ac:spMk id="9" creationId="{691E530A-86DC-4726-918A-039A29E8DFC7}"/>
          </ac:spMkLst>
        </pc:spChg>
      </pc:sldChg>
      <pc:sldChg chg="addSp delSp modSp mod">
        <pc:chgData name="BOHN Stephane [CEGEE]" userId="70069e50-c76b-40ea-827e-0da7eed2485a" providerId="ADAL" clId="{8FDF38FC-0D51-4E8D-B7BD-82E7513E8083}" dt="2023-11-29T15:15:40.445" v="3144" actId="6549"/>
        <pc:sldMkLst>
          <pc:docMk/>
          <pc:sldMk cId="1806203066" sldId="274"/>
        </pc:sldMkLst>
        <pc:spChg chg="del">
          <ac:chgData name="BOHN Stephane [CEGEE]" userId="70069e50-c76b-40ea-827e-0da7eed2485a" providerId="ADAL" clId="{8FDF38FC-0D51-4E8D-B7BD-82E7513E8083}" dt="2023-11-16T09:56:34.004" v="204" actId="478"/>
          <ac:spMkLst>
            <pc:docMk/>
            <pc:sldMk cId="1806203066" sldId="274"/>
            <ac:spMk id="4" creationId="{A3938BC2-6CD5-7287-28C8-E937BBBFD0AE}"/>
          </ac:spMkLst>
        </pc:spChg>
        <pc:spChg chg="del">
          <ac:chgData name="BOHN Stephane [CEGEE]" userId="70069e50-c76b-40ea-827e-0da7eed2485a" providerId="ADAL" clId="{8FDF38FC-0D51-4E8D-B7BD-82E7513E8083}" dt="2023-11-16T09:56:34.004" v="204" actId="478"/>
          <ac:spMkLst>
            <pc:docMk/>
            <pc:sldMk cId="1806203066" sldId="274"/>
            <ac:spMk id="5" creationId="{470BFD51-68DB-149B-1902-95689C5432B9}"/>
          </ac:spMkLst>
        </pc:spChg>
        <pc:spChg chg="del">
          <ac:chgData name="BOHN Stephane [CEGEE]" userId="70069e50-c76b-40ea-827e-0da7eed2485a" providerId="ADAL" clId="{8FDF38FC-0D51-4E8D-B7BD-82E7513E8083}" dt="2023-11-16T09:56:34.004" v="204" actId="478"/>
          <ac:spMkLst>
            <pc:docMk/>
            <pc:sldMk cId="1806203066" sldId="274"/>
            <ac:spMk id="8" creationId="{7A746EDC-0DE7-FB0A-0185-F22CEFC386C0}"/>
          </ac:spMkLst>
        </pc:spChg>
        <pc:spChg chg="del">
          <ac:chgData name="BOHN Stephane [CEGEE]" userId="70069e50-c76b-40ea-827e-0da7eed2485a" providerId="ADAL" clId="{8FDF38FC-0D51-4E8D-B7BD-82E7513E8083}" dt="2023-11-16T09:56:34.004" v="204" actId="478"/>
          <ac:spMkLst>
            <pc:docMk/>
            <pc:sldMk cId="1806203066" sldId="274"/>
            <ac:spMk id="9" creationId="{A6011674-592E-26D0-C33C-A065AF2A9969}"/>
          </ac:spMkLst>
        </pc:spChg>
        <pc:spChg chg="add del mod">
          <ac:chgData name="BOHN Stephane [CEGEE]" userId="70069e50-c76b-40ea-827e-0da7eed2485a" providerId="ADAL" clId="{8FDF38FC-0D51-4E8D-B7BD-82E7513E8083}" dt="2023-11-16T09:59:14.045" v="238"/>
          <ac:spMkLst>
            <pc:docMk/>
            <pc:sldMk cId="1806203066" sldId="274"/>
            <ac:spMk id="12" creationId="{53623C88-7F76-9D3A-A0E1-D20454A82974}"/>
          </ac:spMkLst>
        </pc:spChg>
        <pc:spChg chg="add del mod">
          <ac:chgData name="BOHN Stephane [CEGEE]" userId="70069e50-c76b-40ea-827e-0da7eed2485a" providerId="ADAL" clId="{8FDF38FC-0D51-4E8D-B7BD-82E7513E8083}" dt="2023-11-16T09:59:14.045" v="238"/>
          <ac:spMkLst>
            <pc:docMk/>
            <pc:sldMk cId="1806203066" sldId="274"/>
            <ac:spMk id="13" creationId="{A98901F2-9372-078D-0034-FD771DF46C73}"/>
          </ac:spMkLst>
        </pc:spChg>
        <pc:spChg chg="add del mod">
          <ac:chgData name="BOHN Stephane [CEGEE]" userId="70069e50-c76b-40ea-827e-0da7eed2485a" providerId="ADAL" clId="{8FDF38FC-0D51-4E8D-B7BD-82E7513E8083}" dt="2023-11-16T09:59:14.045" v="238"/>
          <ac:spMkLst>
            <pc:docMk/>
            <pc:sldMk cId="1806203066" sldId="274"/>
            <ac:spMk id="14" creationId="{4BBD0AC4-4681-C78E-7A7B-A0F5E41479B5}"/>
          </ac:spMkLst>
        </pc:spChg>
        <pc:spChg chg="add del mod">
          <ac:chgData name="BOHN Stephane [CEGEE]" userId="70069e50-c76b-40ea-827e-0da7eed2485a" providerId="ADAL" clId="{8FDF38FC-0D51-4E8D-B7BD-82E7513E8083}" dt="2023-11-16T09:59:14.045" v="238"/>
          <ac:spMkLst>
            <pc:docMk/>
            <pc:sldMk cId="1806203066" sldId="274"/>
            <ac:spMk id="15" creationId="{EB1F1688-80B8-56D7-FAD0-4E5CA5F6A7F2}"/>
          </ac:spMkLst>
        </pc:spChg>
        <pc:spChg chg="del">
          <ac:chgData name="BOHN Stephane [CEGEE]" userId="70069e50-c76b-40ea-827e-0da7eed2485a" providerId="ADAL" clId="{8FDF38FC-0D51-4E8D-B7BD-82E7513E8083}" dt="2023-11-16T09:56:34.004" v="204" actId="478"/>
          <ac:spMkLst>
            <pc:docMk/>
            <pc:sldMk cId="1806203066" sldId="274"/>
            <ac:spMk id="16" creationId="{C1709D29-3911-2DD4-E4D5-269BC53D2637}"/>
          </ac:spMkLst>
        </pc:spChg>
        <pc:spChg chg="del">
          <ac:chgData name="BOHN Stephane [CEGEE]" userId="70069e50-c76b-40ea-827e-0da7eed2485a" providerId="ADAL" clId="{8FDF38FC-0D51-4E8D-B7BD-82E7513E8083}" dt="2023-11-16T09:56:34.004" v="204" actId="478"/>
          <ac:spMkLst>
            <pc:docMk/>
            <pc:sldMk cId="1806203066" sldId="274"/>
            <ac:spMk id="17" creationId="{DF20EEEE-F718-2724-3F7D-B5289BD00B8F}"/>
          </ac:spMkLst>
        </pc:spChg>
        <pc:spChg chg="del">
          <ac:chgData name="BOHN Stephane [CEGEE]" userId="70069e50-c76b-40ea-827e-0da7eed2485a" providerId="ADAL" clId="{8FDF38FC-0D51-4E8D-B7BD-82E7513E8083}" dt="2023-11-16T09:56:34.004" v="204" actId="478"/>
          <ac:spMkLst>
            <pc:docMk/>
            <pc:sldMk cId="1806203066" sldId="274"/>
            <ac:spMk id="18" creationId="{759C6951-B825-A6CC-F612-72D3DE3CBAAD}"/>
          </ac:spMkLst>
        </pc:spChg>
        <pc:spChg chg="mod">
          <ac:chgData name="BOHN Stephane [CEGEE]" userId="70069e50-c76b-40ea-827e-0da7eed2485a" providerId="ADAL" clId="{8FDF38FC-0D51-4E8D-B7BD-82E7513E8083}" dt="2023-11-16T10:02:26.595" v="267" actId="1076"/>
          <ac:spMkLst>
            <pc:docMk/>
            <pc:sldMk cId="1806203066" sldId="274"/>
            <ac:spMk id="19" creationId="{29051AD1-422B-4CEA-A80B-535CD2A5E100}"/>
          </ac:spMkLst>
        </pc:spChg>
        <pc:spChg chg="del">
          <ac:chgData name="BOHN Stephane [CEGEE]" userId="70069e50-c76b-40ea-827e-0da7eed2485a" providerId="ADAL" clId="{8FDF38FC-0D51-4E8D-B7BD-82E7513E8083}" dt="2023-11-16T09:56:34.004" v="204" actId="478"/>
          <ac:spMkLst>
            <pc:docMk/>
            <pc:sldMk cId="1806203066" sldId="274"/>
            <ac:spMk id="20" creationId="{7FCBD2BD-3413-03C8-C4F0-1D473F92DDE9}"/>
          </ac:spMkLst>
        </pc:spChg>
        <pc:spChg chg="del">
          <ac:chgData name="BOHN Stephane [CEGEE]" userId="70069e50-c76b-40ea-827e-0da7eed2485a" providerId="ADAL" clId="{8FDF38FC-0D51-4E8D-B7BD-82E7513E8083}" dt="2023-11-16T09:56:34.004" v="204" actId="478"/>
          <ac:spMkLst>
            <pc:docMk/>
            <pc:sldMk cId="1806203066" sldId="274"/>
            <ac:spMk id="21" creationId="{208EE7CF-8B5A-9459-8A06-31EE35E4E003}"/>
          </ac:spMkLst>
        </pc:spChg>
        <pc:spChg chg="add del mod">
          <ac:chgData name="BOHN Stephane [CEGEE]" userId="70069e50-c76b-40ea-827e-0da7eed2485a" providerId="ADAL" clId="{8FDF38FC-0D51-4E8D-B7BD-82E7513E8083}" dt="2023-11-16T09:59:14.045" v="238"/>
          <ac:spMkLst>
            <pc:docMk/>
            <pc:sldMk cId="1806203066" sldId="274"/>
            <ac:spMk id="23" creationId="{B127DA38-3305-0D41-5CBD-AA7B86D845FB}"/>
          </ac:spMkLst>
        </pc:spChg>
        <pc:spChg chg="add del mod">
          <ac:chgData name="BOHN Stephane [CEGEE]" userId="70069e50-c76b-40ea-827e-0da7eed2485a" providerId="ADAL" clId="{8FDF38FC-0D51-4E8D-B7BD-82E7513E8083}" dt="2023-11-16T09:59:14.045" v="238"/>
          <ac:spMkLst>
            <pc:docMk/>
            <pc:sldMk cId="1806203066" sldId="274"/>
            <ac:spMk id="24" creationId="{AFD27880-006C-6808-24DE-14C6BDF01F8E}"/>
          </ac:spMkLst>
        </pc:spChg>
        <pc:spChg chg="add del mod">
          <ac:chgData name="BOHN Stephane [CEGEE]" userId="70069e50-c76b-40ea-827e-0da7eed2485a" providerId="ADAL" clId="{8FDF38FC-0D51-4E8D-B7BD-82E7513E8083}" dt="2023-11-16T09:59:14.045" v="238"/>
          <ac:spMkLst>
            <pc:docMk/>
            <pc:sldMk cId="1806203066" sldId="274"/>
            <ac:spMk id="25" creationId="{6AF9AB06-2ACD-25BF-3608-69F7F106B121}"/>
          </ac:spMkLst>
        </pc:spChg>
        <pc:spChg chg="del">
          <ac:chgData name="BOHN Stephane [CEGEE]" userId="70069e50-c76b-40ea-827e-0da7eed2485a" providerId="ADAL" clId="{8FDF38FC-0D51-4E8D-B7BD-82E7513E8083}" dt="2023-11-16T09:56:34.004" v="204" actId="478"/>
          <ac:spMkLst>
            <pc:docMk/>
            <pc:sldMk cId="1806203066" sldId="274"/>
            <ac:spMk id="26" creationId="{8536FE31-AFA6-B3EC-837A-B9672C1DC1A2}"/>
          </ac:spMkLst>
        </pc:spChg>
        <pc:spChg chg="add del mod">
          <ac:chgData name="BOHN Stephane [CEGEE]" userId="70069e50-c76b-40ea-827e-0da7eed2485a" providerId="ADAL" clId="{8FDF38FC-0D51-4E8D-B7BD-82E7513E8083}" dt="2023-11-16T09:59:14.045" v="238"/>
          <ac:spMkLst>
            <pc:docMk/>
            <pc:sldMk cId="1806203066" sldId="274"/>
            <ac:spMk id="27" creationId="{2B796522-9370-FDEA-28C7-1D6723CEE0F1}"/>
          </ac:spMkLst>
        </pc:spChg>
        <pc:spChg chg="add del mod">
          <ac:chgData name="BOHN Stephane [CEGEE]" userId="70069e50-c76b-40ea-827e-0da7eed2485a" providerId="ADAL" clId="{8FDF38FC-0D51-4E8D-B7BD-82E7513E8083}" dt="2023-11-16T09:59:14.045" v="238"/>
          <ac:spMkLst>
            <pc:docMk/>
            <pc:sldMk cId="1806203066" sldId="274"/>
            <ac:spMk id="28" creationId="{2FB3B96B-5457-F8A7-52CA-40DD758B2A78}"/>
          </ac:spMkLst>
        </pc:spChg>
        <pc:spChg chg="add del mod">
          <ac:chgData name="BOHN Stephane [CEGEE]" userId="70069e50-c76b-40ea-827e-0da7eed2485a" providerId="ADAL" clId="{8FDF38FC-0D51-4E8D-B7BD-82E7513E8083}" dt="2023-11-16T09:59:14.045" v="238"/>
          <ac:spMkLst>
            <pc:docMk/>
            <pc:sldMk cId="1806203066" sldId="274"/>
            <ac:spMk id="29" creationId="{09208047-F8EC-94E5-22AE-C9024EC544AA}"/>
          </ac:spMkLst>
        </pc:spChg>
        <pc:spChg chg="del">
          <ac:chgData name="BOHN Stephane [CEGEE]" userId="70069e50-c76b-40ea-827e-0da7eed2485a" providerId="ADAL" clId="{8FDF38FC-0D51-4E8D-B7BD-82E7513E8083}" dt="2023-11-16T09:56:34.004" v="204" actId="478"/>
          <ac:spMkLst>
            <pc:docMk/>
            <pc:sldMk cId="1806203066" sldId="274"/>
            <ac:spMk id="30" creationId="{C443CCD2-7167-FAF9-480B-9DF3E64CF32C}"/>
          </ac:spMkLst>
        </pc:spChg>
        <pc:spChg chg="del">
          <ac:chgData name="BOHN Stephane [CEGEE]" userId="70069e50-c76b-40ea-827e-0da7eed2485a" providerId="ADAL" clId="{8FDF38FC-0D51-4E8D-B7BD-82E7513E8083}" dt="2023-11-16T09:56:34.004" v="204" actId="478"/>
          <ac:spMkLst>
            <pc:docMk/>
            <pc:sldMk cId="1806203066" sldId="274"/>
            <ac:spMk id="31" creationId="{663FC37B-5131-B976-B995-3B311E48292F}"/>
          </ac:spMkLst>
        </pc:spChg>
        <pc:spChg chg="del">
          <ac:chgData name="BOHN Stephane [CEGEE]" userId="70069e50-c76b-40ea-827e-0da7eed2485a" providerId="ADAL" clId="{8FDF38FC-0D51-4E8D-B7BD-82E7513E8083}" dt="2023-11-16T09:56:34.004" v="204" actId="478"/>
          <ac:spMkLst>
            <pc:docMk/>
            <pc:sldMk cId="1806203066" sldId="274"/>
            <ac:spMk id="44" creationId="{416D3C7C-6A0D-6257-660A-DB407FA63E9E}"/>
          </ac:spMkLst>
        </pc:spChg>
        <pc:spChg chg="del">
          <ac:chgData name="BOHN Stephane [CEGEE]" userId="70069e50-c76b-40ea-827e-0da7eed2485a" providerId="ADAL" clId="{8FDF38FC-0D51-4E8D-B7BD-82E7513E8083}" dt="2023-11-16T09:56:34.004" v="204" actId="478"/>
          <ac:spMkLst>
            <pc:docMk/>
            <pc:sldMk cId="1806203066" sldId="274"/>
            <ac:spMk id="45" creationId="{A1CAE37A-AAFB-A463-A8DC-B6E3CA86DA58}"/>
          </ac:spMkLst>
        </pc:spChg>
        <pc:spChg chg="del">
          <ac:chgData name="BOHN Stephane [CEGEE]" userId="70069e50-c76b-40ea-827e-0da7eed2485a" providerId="ADAL" clId="{8FDF38FC-0D51-4E8D-B7BD-82E7513E8083}" dt="2023-11-16T09:56:34.004" v="204" actId="478"/>
          <ac:spMkLst>
            <pc:docMk/>
            <pc:sldMk cId="1806203066" sldId="274"/>
            <ac:spMk id="46" creationId="{FCB9BDD8-6911-96BC-8E24-B17CAAA96B97}"/>
          </ac:spMkLst>
        </pc:spChg>
        <pc:spChg chg="add del mod">
          <ac:chgData name="BOHN Stephane [CEGEE]" userId="70069e50-c76b-40ea-827e-0da7eed2485a" providerId="ADAL" clId="{8FDF38FC-0D51-4E8D-B7BD-82E7513E8083}" dt="2023-11-16T09:59:14.045" v="238"/>
          <ac:spMkLst>
            <pc:docMk/>
            <pc:sldMk cId="1806203066" sldId="274"/>
            <ac:spMk id="47" creationId="{30A35322-0CFE-6A21-89DA-80FB53F3DCBD}"/>
          </ac:spMkLst>
        </pc:spChg>
        <pc:spChg chg="add del mod">
          <ac:chgData name="BOHN Stephane [CEGEE]" userId="70069e50-c76b-40ea-827e-0da7eed2485a" providerId="ADAL" clId="{8FDF38FC-0D51-4E8D-B7BD-82E7513E8083}" dt="2023-11-16T09:59:14.045" v="238"/>
          <ac:spMkLst>
            <pc:docMk/>
            <pc:sldMk cId="1806203066" sldId="274"/>
            <ac:spMk id="48" creationId="{FCDCE3A1-42AA-D4C0-842D-D998E8E56597}"/>
          </ac:spMkLst>
        </pc:spChg>
        <pc:spChg chg="add del mod">
          <ac:chgData name="BOHN Stephane [CEGEE]" userId="70069e50-c76b-40ea-827e-0da7eed2485a" providerId="ADAL" clId="{8FDF38FC-0D51-4E8D-B7BD-82E7513E8083}" dt="2023-11-16T09:59:17.210" v="240"/>
          <ac:spMkLst>
            <pc:docMk/>
            <pc:sldMk cId="1806203066" sldId="274"/>
            <ac:spMk id="50" creationId="{12C2CA76-12F6-7DFA-3F32-42B82E943971}"/>
          </ac:spMkLst>
        </pc:spChg>
        <pc:spChg chg="add del mod">
          <ac:chgData name="BOHN Stephane [CEGEE]" userId="70069e50-c76b-40ea-827e-0da7eed2485a" providerId="ADAL" clId="{8FDF38FC-0D51-4E8D-B7BD-82E7513E8083}" dt="2023-11-16T09:59:17.210" v="240"/>
          <ac:spMkLst>
            <pc:docMk/>
            <pc:sldMk cId="1806203066" sldId="274"/>
            <ac:spMk id="51" creationId="{885F2C02-52D6-A3BA-B864-FEF970B175A7}"/>
          </ac:spMkLst>
        </pc:spChg>
        <pc:spChg chg="add del mod">
          <ac:chgData name="BOHN Stephane [CEGEE]" userId="70069e50-c76b-40ea-827e-0da7eed2485a" providerId="ADAL" clId="{8FDF38FC-0D51-4E8D-B7BD-82E7513E8083}" dt="2023-11-16T09:59:17.210" v="240"/>
          <ac:spMkLst>
            <pc:docMk/>
            <pc:sldMk cId="1806203066" sldId="274"/>
            <ac:spMk id="52" creationId="{111281DF-0064-6E36-66BE-E29DD3113DF8}"/>
          </ac:spMkLst>
        </pc:spChg>
        <pc:spChg chg="add del mod">
          <ac:chgData name="BOHN Stephane [CEGEE]" userId="70069e50-c76b-40ea-827e-0da7eed2485a" providerId="ADAL" clId="{8FDF38FC-0D51-4E8D-B7BD-82E7513E8083}" dt="2023-11-16T09:59:17.210" v="240"/>
          <ac:spMkLst>
            <pc:docMk/>
            <pc:sldMk cId="1806203066" sldId="274"/>
            <ac:spMk id="53" creationId="{6140D2BD-F3CD-3D3C-DB49-0279FEC8C579}"/>
          </ac:spMkLst>
        </pc:spChg>
        <pc:spChg chg="add del mod">
          <ac:chgData name="BOHN Stephane [CEGEE]" userId="70069e50-c76b-40ea-827e-0da7eed2485a" providerId="ADAL" clId="{8FDF38FC-0D51-4E8D-B7BD-82E7513E8083}" dt="2023-11-16T09:59:17.210" v="240"/>
          <ac:spMkLst>
            <pc:docMk/>
            <pc:sldMk cId="1806203066" sldId="274"/>
            <ac:spMk id="54" creationId="{986B0F51-A3EB-B67F-1486-55230FE4C624}"/>
          </ac:spMkLst>
        </pc:spChg>
        <pc:spChg chg="add del mod">
          <ac:chgData name="BOHN Stephane [CEGEE]" userId="70069e50-c76b-40ea-827e-0da7eed2485a" providerId="ADAL" clId="{8FDF38FC-0D51-4E8D-B7BD-82E7513E8083}" dt="2023-11-16T09:59:17.210" v="240"/>
          <ac:spMkLst>
            <pc:docMk/>
            <pc:sldMk cId="1806203066" sldId="274"/>
            <ac:spMk id="55" creationId="{F316DBDF-0775-251C-0EBF-7399122BA225}"/>
          </ac:spMkLst>
        </pc:spChg>
        <pc:spChg chg="add del mod">
          <ac:chgData name="BOHN Stephane [CEGEE]" userId="70069e50-c76b-40ea-827e-0da7eed2485a" providerId="ADAL" clId="{8FDF38FC-0D51-4E8D-B7BD-82E7513E8083}" dt="2023-11-16T09:59:17.210" v="240"/>
          <ac:spMkLst>
            <pc:docMk/>
            <pc:sldMk cId="1806203066" sldId="274"/>
            <ac:spMk id="56" creationId="{5B5176B5-6D86-B1B2-CB97-21FF05B32477}"/>
          </ac:spMkLst>
        </pc:spChg>
        <pc:spChg chg="add del mod">
          <ac:chgData name="BOHN Stephane [CEGEE]" userId="70069e50-c76b-40ea-827e-0da7eed2485a" providerId="ADAL" clId="{8FDF38FC-0D51-4E8D-B7BD-82E7513E8083}" dt="2023-11-16T09:59:17.210" v="240"/>
          <ac:spMkLst>
            <pc:docMk/>
            <pc:sldMk cId="1806203066" sldId="274"/>
            <ac:spMk id="57" creationId="{2491CF34-E84F-B81D-8443-0EB3FE608CD3}"/>
          </ac:spMkLst>
        </pc:spChg>
        <pc:spChg chg="add del mod">
          <ac:chgData name="BOHN Stephane [CEGEE]" userId="70069e50-c76b-40ea-827e-0da7eed2485a" providerId="ADAL" clId="{8FDF38FC-0D51-4E8D-B7BD-82E7513E8083}" dt="2023-11-16T09:59:17.210" v="240"/>
          <ac:spMkLst>
            <pc:docMk/>
            <pc:sldMk cId="1806203066" sldId="274"/>
            <ac:spMk id="58" creationId="{A2395E6B-F687-02DE-18DF-368816DFA7F4}"/>
          </ac:spMkLst>
        </pc:spChg>
        <pc:spChg chg="add del mod">
          <ac:chgData name="BOHN Stephane [CEGEE]" userId="70069e50-c76b-40ea-827e-0da7eed2485a" providerId="ADAL" clId="{8FDF38FC-0D51-4E8D-B7BD-82E7513E8083}" dt="2023-11-16T09:59:17.210" v="240"/>
          <ac:spMkLst>
            <pc:docMk/>
            <pc:sldMk cId="1806203066" sldId="274"/>
            <ac:spMk id="59" creationId="{4EF3171E-847D-B53E-2D03-EA3EF22BDE2B}"/>
          </ac:spMkLst>
        </pc:spChg>
        <pc:spChg chg="add del mod">
          <ac:chgData name="BOHN Stephane [CEGEE]" userId="70069e50-c76b-40ea-827e-0da7eed2485a" providerId="ADAL" clId="{8FDF38FC-0D51-4E8D-B7BD-82E7513E8083}" dt="2023-11-16T09:59:17.210" v="240"/>
          <ac:spMkLst>
            <pc:docMk/>
            <pc:sldMk cId="1806203066" sldId="274"/>
            <ac:spMk id="60" creationId="{ED786314-AE8F-DD89-ED71-FAF70C96E672}"/>
          </ac:spMkLst>
        </pc:spChg>
        <pc:spChg chg="add del mod">
          <ac:chgData name="BOHN Stephane [CEGEE]" userId="70069e50-c76b-40ea-827e-0da7eed2485a" providerId="ADAL" clId="{8FDF38FC-0D51-4E8D-B7BD-82E7513E8083}" dt="2023-11-16T09:59:17.210" v="240"/>
          <ac:spMkLst>
            <pc:docMk/>
            <pc:sldMk cId="1806203066" sldId="274"/>
            <ac:spMk id="61" creationId="{B26F51C7-6FA0-4A0D-4DB2-A5499749DA05}"/>
          </ac:spMkLst>
        </pc:spChg>
        <pc:spChg chg="add mod">
          <ac:chgData name="BOHN Stephane [CEGEE]" userId="70069e50-c76b-40ea-827e-0da7eed2485a" providerId="ADAL" clId="{8FDF38FC-0D51-4E8D-B7BD-82E7513E8083}" dt="2023-11-16T09:59:34.138" v="261" actId="1076"/>
          <ac:spMkLst>
            <pc:docMk/>
            <pc:sldMk cId="1806203066" sldId="274"/>
            <ac:spMk id="63" creationId="{60D6EA95-132F-0267-0A74-FA7FB19A4D50}"/>
          </ac:spMkLst>
        </pc:spChg>
        <pc:spChg chg="add mod">
          <ac:chgData name="BOHN Stephane [CEGEE]" userId="70069e50-c76b-40ea-827e-0da7eed2485a" providerId="ADAL" clId="{8FDF38FC-0D51-4E8D-B7BD-82E7513E8083}" dt="2023-11-16T09:59:34.138" v="261" actId="1076"/>
          <ac:spMkLst>
            <pc:docMk/>
            <pc:sldMk cId="1806203066" sldId="274"/>
            <ac:spMk id="96" creationId="{781BD4D5-4A35-94EF-9174-F0F6A4BC10E5}"/>
          </ac:spMkLst>
        </pc:spChg>
        <pc:spChg chg="del">
          <ac:chgData name="BOHN Stephane [CEGEE]" userId="70069e50-c76b-40ea-827e-0da7eed2485a" providerId="ADAL" clId="{8FDF38FC-0D51-4E8D-B7BD-82E7513E8083}" dt="2023-11-16T09:58:49.206" v="234" actId="478"/>
          <ac:spMkLst>
            <pc:docMk/>
            <pc:sldMk cId="1806203066" sldId="274"/>
            <ac:spMk id="97" creationId="{299FDD78-2FB2-F313-208B-361F330C7B2B}"/>
          </ac:spMkLst>
        </pc:spChg>
        <pc:spChg chg="add mod">
          <ac:chgData name="BOHN Stephane [CEGEE]" userId="70069e50-c76b-40ea-827e-0da7eed2485a" providerId="ADAL" clId="{8FDF38FC-0D51-4E8D-B7BD-82E7513E8083}" dt="2023-11-16T09:59:34.138" v="261" actId="1076"/>
          <ac:spMkLst>
            <pc:docMk/>
            <pc:sldMk cId="1806203066" sldId="274"/>
            <ac:spMk id="98" creationId="{DC70ABE5-3588-BF62-225C-15A21B11CE91}"/>
          </ac:spMkLst>
        </pc:spChg>
        <pc:spChg chg="add mod">
          <ac:chgData name="BOHN Stephane [CEGEE]" userId="70069e50-c76b-40ea-827e-0da7eed2485a" providerId="ADAL" clId="{8FDF38FC-0D51-4E8D-B7BD-82E7513E8083}" dt="2023-11-16T09:59:34.138" v="261" actId="1076"/>
          <ac:spMkLst>
            <pc:docMk/>
            <pc:sldMk cId="1806203066" sldId="274"/>
            <ac:spMk id="99" creationId="{9E6D2AFE-EE4F-4423-B92A-6973E6FCAC94}"/>
          </ac:spMkLst>
        </pc:spChg>
        <pc:spChg chg="add mod">
          <ac:chgData name="BOHN Stephane [CEGEE]" userId="70069e50-c76b-40ea-827e-0da7eed2485a" providerId="ADAL" clId="{8FDF38FC-0D51-4E8D-B7BD-82E7513E8083}" dt="2023-11-16T09:59:34.138" v="261" actId="1076"/>
          <ac:spMkLst>
            <pc:docMk/>
            <pc:sldMk cId="1806203066" sldId="274"/>
            <ac:spMk id="100" creationId="{E6BE41F0-F12C-8FA8-9769-D1F136C02568}"/>
          </ac:spMkLst>
        </pc:spChg>
        <pc:spChg chg="add mod">
          <ac:chgData name="BOHN Stephane [CEGEE]" userId="70069e50-c76b-40ea-827e-0da7eed2485a" providerId="ADAL" clId="{8FDF38FC-0D51-4E8D-B7BD-82E7513E8083}" dt="2023-11-16T09:59:34.138" v="261" actId="1076"/>
          <ac:spMkLst>
            <pc:docMk/>
            <pc:sldMk cId="1806203066" sldId="274"/>
            <ac:spMk id="101" creationId="{63BD4ABE-5134-305C-B222-F2C344096889}"/>
          </ac:spMkLst>
        </pc:spChg>
        <pc:spChg chg="add mod">
          <ac:chgData name="BOHN Stephane [CEGEE]" userId="70069e50-c76b-40ea-827e-0da7eed2485a" providerId="ADAL" clId="{8FDF38FC-0D51-4E8D-B7BD-82E7513E8083}" dt="2023-11-29T15:15:40.445" v="3144" actId="6549"/>
          <ac:spMkLst>
            <pc:docMk/>
            <pc:sldMk cId="1806203066" sldId="274"/>
            <ac:spMk id="102" creationId="{4BE4B144-B3A7-A3E8-3065-1CB9EE01D900}"/>
          </ac:spMkLst>
        </pc:spChg>
        <pc:spChg chg="add mod">
          <ac:chgData name="BOHN Stephane [CEGEE]" userId="70069e50-c76b-40ea-827e-0da7eed2485a" providerId="ADAL" clId="{8FDF38FC-0D51-4E8D-B7BD-82E7513E8083}" dt="2023-11-16T09:59:34.138" v="261" actId="1076"/>
          <ac:spMkLst>
            <pc:docMk/>
            <pc:sldMk cId="1806203066" sldId="274"/>
            <ac:spMk id="103" creationId="{EA717A87-4CAA-6350-017A-25F7BC2CC95A}"/>
          </ac:spMkLst>
        </pc:spChg>
        <pc:spChg chg="add mod">
          <ac:chgData name="BOHN Stephane [CEGEE]" userId="70069e50-c76b-40ea-827e-0da7eed2485a" providerId="ADAL" clId="{8FDF38FC-0D51-4E8D-B7BD-82E7513E8083}" dt="2023-11-16T09:59:34.138" v="261" actId="1076"/>
          <ac:spMkLst>
            <pc:docMk/>
            <pc:sldMk cId="1806203066" sldId="274"/>
            <ac:spMk id="104" creationId="{7DF00A14-2DFA-7BA2-7EB9-8CAAACEFB5C0}"/>
          </ac:spMkLst>
        </pc:spChg>
        <pc:spChg chg="add mod">
          <ac:chgData name="BOHN Stephane [CEGEE]" userId="70069e50-c76b-40ea-827e-0da7eed2485a" providerId="ADAL" clId="{8FDF38FC-0D51-4E8D-B7BD-82E7513E8083}" dt="2023-11-16T09:59:34.138" v="261" actId="1076"/>
          <ac:spMkLst>
            <pc:docMk/>
            <pc:sldMk cId="1806203066" sldId="274"/>
            <ac:spMk id="105" creationId="{59B79B22-2AE1-C361-8059-60FBC024D489}"/>
          </ac:spMkLst>
        </pc:spChg>
        <pc:spChg chg="add mod">
          <ac:chgData name="BOHN Stephane [CEGEE]" userId="70069e50-c76b-40ea-827e-0da7eed2485a" providerId="ADAL" clId="{8FDF38FC-0D51-4E8D-B7BD-82E7513E8083}" dt="2023-11-16T09:59:34.138" v="261" actId="1076"/>
          <ac:spMkLst>
            <pc:docMk/>
            <pc:sldMk cId="1806203066" sldId="274"/>
            <ac:spMk id="106" creationId="{172A0DD3-B78C-8B8E-B1DC-328727AE4E44}"/>
          </ac:spMkLst>
        </pc:spChg>
        <pc:spChg chg="add mod">
          <ac:chgData name="BOHN Stephane [CEGEE]" userId="70069e50-c76b-40ea-827e-0da7eed2485a" providerId="ADAL" clId="{8FDF38FC-0D51-4E8D-B7BD-82E7513E8083}" dt="2023-11-16T09:59:34.138" v="261" actId="1076"/>
          <ac:spMkLst>
            <pc:docMk/>
            <pc:sldMk cId="1806203066" sldId="274"/>
            <ac:spMk id="107" creationId="{0DAC793E-3394-1DB9-E594-B6D4D1FCDD4A}"/>
          </ac:spMkLst>
        </pc:spChg>
        <pc:grpChg chg="del">
          <ac:chgData name="BOHN Stephane [CEGEE]" userId="70069e50-c76b-40ea-827e-0da7eed2485a" providerId="ADAL" clId="{8FDF38FC-0D51-4E8D-B7BD-82E7513E8083}" dt="2023-11-16T09:56:34.004" v="204" actId="478"/>
          <ac:grpSpMkLst>
            <pc:docMk/>
            <pc:sldMk cId="1806203066" sldId="274"/>
            <ac:grpSpMk id="32" creationId="{EE868627-3397-6C34-19BC-BD7700EE476E}"/>
          </ac:grpSpMkLst>
        </pc:grpChg>
        <pc:picChg chg="del">
          <ac:chgData name="BOHN Stephane [CEGEE]" userId="70069e50-c76b-40ea-827e-0da7eed2485a" providerId="ADAL" clId="{8FDF38FC-0D51-4E8D-B7BD-82E7513E8083}" dt="2023-11-16T09:56:29.764" v="203" actId="478"/>
          <ac:picMkLst>
            <pc:docMk/>
            <pc:sldMk cId="1806203066" sldId="274"/>
            <ac:picMk id="2" creationId="{3D3EC2E8-E3A9-94E2-4B7C-4A09D72F74F5}"/>
          </ac:picMkLst>
        </pc:picChg>
        <pc:picChg chg="del">
          <ac:chgData name="BOHN Stephane [CEGEE]" userId="70069e50-c76b-40ea-827e-0da7eed2485a" providerId="ADAL" clId="{8FDF38FC-0D51-4E8D-B7BD-82E7513E8083}" dt="2023-11-16T09:56:34.004" v="204" actId="478"/>
          <ac:picMkLst>
            <pc:docMk/>
            <pc:sldMk cId="1806203066" sldId="274"/>
            <ac:picMk id="6" creationId="{BD1D31F7-4817-26F5-CF48-ADB1C25220B4}"/>
          </ac:picMkLst>
        </pc:picChg>
        <pc:picChg chg="del">
          <ac:chgData name="BOHN Stephane [CEGEE]" userId="70069e50-c76b-40ea-827e-0da7eed2485a" providerId="ADAL" clId="{8FDF38FC-0D51-4E8D-B7BD-82E7513E8083}" dt="2023-11-16T09:56:27.215" v="202" actId="478"/>
          <ac:picMkLst>
            <pc:docMk/>
            <pc:sldMk cId="1806203066" sldId="274"/>
            <ac:picMk id="7" creationId="{CDEBB2CD-C549-9EDD-8833-A7B94961C646}"/>
          </ac:picMkLst>
        </pc:picChg>
        <pc:picChg chg="del">
          <ac:chgData name="BOHN Stephane [CEGEE]" userId="70069e50-c76b-40ea-827e-0da7eed2485a" providerId="ADAL" clId="{8FDF38FC-0D51-4E8D-B7BD-82E7513E8083}" dt="2023-11-16T09:56:34.004" v="204" actId="478"/>
          <ac:picMkLst>
            <pc:docMk/>
            <pc:sldMk cId="1806203066" sldId="274"/>
            <ac:picMk id="11" creationId="{6EE95086-4F31-6464-7023-7DF5C74DEF12}"/>
          </ac:picMkLst>
        </pc:picChg>
        <pc:cxnChg chg="del">
          <ac:chgData name="BOHN Stephane [CEGEE]" userId="70069e50-c76b-40ea-827e-0da7eed2485a" providerId="ADAL" clId="{8FDF38FC-0D51-4E8D-B7BD-82E7513E8083}" dt="2023-11-16T09:56:34.004" v="204" actId="478"/>
          <ac:cxnSpMkLst>
            <pc:docMk/>
            <pc:sldMk cId="1806203066" sldId="274"/>
            <ac:cxnSpMk id="3" creationId="{EBC8A8BD-8D0F-32CA-513B-DE893528535A}"/>
          </ac:cxnSpMkLst>
        </pc:cxnChg>
        <pc:cxnChg chg="add del mod">
          <ac:chgData name="BOHN Stephane [CEGEE]" userId="70069e50-c76b-40ea-827e-0da7eed2485a" providerId="ADAL" clId="{8FDF38FC-0D51-4E8D-B7BD-82E7513E8083}" dt="2023-11-16T09:59:14.045" v="238"/>
          <ac:cxnSpMkLst>
            <pc:docMk/>
            <pc:sldMk cId="1806203066" sldId="274"/>
            <ac:cxnSpMk id="10" creationId="{1B7FF602-D4BB-0891-5358-19EEBDA77B2B}"/>
          </ac:cxnSpMkLst>
        </pc:cxnChg>
        <pc:cxnChg chg="del">
          <ac:chgData name="BOHN Stephane [CEGEE]" userId="70069e50-c76b-40ea-827e-0da7eed2485a" providerId="ADAL" clId="{8FDF38FC-0D51-4E8D-B7BD-82E7513E8083}" dt="2023-11-16T09:56:34.004" v="204" actId="478"/>
          <ac:cxnSpMkLst>
            <pc:docMk/>
            <pc:sldMk cId="1806203066" sldId="274"/>
            <ac:cxnSpMk id="22" creationId="{C1D21ECC-B8A0-8764-75C7-B432DCE2EA70}"/>
          </ac:cxnSpMkLst>
        </pc:cxnChg>
        <pc:cxnChg chg="add del mod">
          <ac:chgData name="BOHN Stephane [CEGEE]" userId="70069e50-c76b-40ea-827e-0da7eed2485a" providerId="ADAL" clId="{8FDF38FC-0D51-4E8D-B7BD-82E7513E8083}" dt="2023-11-16T09:59:17.210" v="240"/>
          <ac:cxnSpMkLst>
            <pc:docMk/>
            <pc:sldMk cId="1806203066" sldId="274"/>
            <ac:cxnSpMk id="49" creationId="{AA6056F2-72C8-E7B4-40EA-17309FBA93A9}"/>
          </ac:cxnSpMkLst>
        </pc:cxnChg>
        <pc:cxnChg chg="add mod">
          <ac:chgData name="BOHN Stephane [CEGEE]" userId="70069e50-c76b-40ea-827e-0da7eed2485a" providerId="ADAL" clId="{8FDF38FC-0D51-4E8D-B7BD-82E7513E8083}" dt="2023-11-29T15:15:09.112" v="3140" actId="1037"/>
          <ac:cxnSpMkLst>
            <pc:docMk/>
            <pc:sldMk cId="1806203066" sldId="274"/>
            <ac:cxnSpMk id="62" creationId="{F3348BA0-84CE-3D03-3C3A-902645DBB283}"/>
          </ac:cxnSpMkLst>
        </pc:cxnChg>
      </pc:sldChg>
      <pc:sldChg chg="del">
        <pc:chgData name="BOHN Stephane [CEGEE]" userId="70069e50-c76b-40ea-827e-0da7eed2485a" providerId="ADAL" clId="{8FDF38FC-0D51-4E8D-B7BD-82E7513E8083}" dt="2023-11-16T13:05:39.016" v="2620" actId="2696"/>
        <pc:sldMkLst>
          <pc:docMk/>
          <pc:sldMk cId="4150120085" sldId="610"/>
        </pc:sldMkLst>
      </pc:sldChg>
      <pc:sldChg chg="del">
        <pc:chgData name="BOHN Stephane [CEGEE]" userId="70069e50-c76b-40ea-827e-0da7eed2485a" providerId="ADAL" clId="{8FDF38FC-0D51-4E8D-B7BD-82E7513E8083}" dt="2023-11-16T13:03:56.675" v="2520" actId="2696"/>
        <pc:sldMkLst>
          <pc:docMk/>
          <pc:sldMk cId="3238127950" sldId="620"/>
        </pc:sldMkLst>
      </pc:sldChg>
      <pc:sldChg chg="del">
        <pc:chgData name="BOHN Stephane [CEGEE]" userId="70069e50-c76b-40ea-827e-0da7eed2485a" providerId="ADAL" clId="{8FDF38FC-0D51-4E8D-B7BD-82E7513E8083}" dt="2023-11-16T13:03:56.675" v="2520" actId="2696"/>
        <pc:sldMkLst>
          <pc:docMk/>
          <pc:sldMk cId="1448720850" sldId="621"/>
        </pc:sldMkLst>
      </pc:sldChg>
      <pc:sldChg chg="del">
        <pc:chgData name="BOHN Stephane [CEGEE]" userId="70069e50-c76b-40ea-827e-0da7eed2485a" providerId="ADAL" clId="{8FDF38FC-0D51-4E8D-B7BD-82E7513E8083}" dt="2023-11-16T13:03:56.675" v="2520" actId="2696"/>
        <pc:sldMkLst>
          <pc:docMk/>
          <pc:sldMk cId="2086509697" sldId="622"/>
        </pc:sldMkLst>
      </pc:sldChg>
      <pc:sldChg chg="del">
        <pc:chgData name="BOHN Stephane [CEGEE]" userId="70069e50-c76b-40ea-827e-0da7eed2485a" providerId="ADAL" clId="{8FDF38FC-0D51-4E8D-B7BD-82E7513E8083}" dt="2023-11-16T13:03:56.675" v="2520" actId="2696"/>
        <pc:sldMkLst>
          <pc:docMk/>
          <pc:sldMk cId="2897154218" sldId="623"/>
        </pc:sldMkLst>
      </pc:sldChg>
      <pc:sldChg chg="del">
        <pc:chgData name="BOHN Stephane [CEGEE]" userId="70069e50-c76b-40ea-827e-0da7eed2485a" providerId="ADAL" clId="{8FDF38FC-0D51-4E8D-B7BD-82E7513E8083}" dt="2023-11-16T13:03:56.675" v="2520" actId="2696"/>
        <pc:sldMkLst>
          <pc:docMk/>
          <pc:sldMk cId="192317443" sldId="624"/>
        </pc:sldMkLst>
      </pc:sldChg>
      <pc:sldChg chg="del">
        <pc:chgData name="BOHN Stephane [CEGEE]" userId="70069e50-c76b-40ea-827e-0da7eed2485a" providerId="ADAL" clId="{8FDF38FC-0D51-4E8D-B7BD-82E7513E8083}" dt="2023-11-16T13:03:56.675" v="2520" actId="2696"/>
        <pc:sldMkLst>
          <pc:docMk/>
          <pc:sldMk cId="2866148629" sldId="626"/>
        </pc:sldMkLst>
      </pc:sldChg>
      <pc:sldChg chg="del">
        <pc:chgData name="BOHN Stephane [CEGEE]" userId="70069e50-c76b-40ea-827e-0da7eed2485a" providerId="ADAL" clId="{8FDF38FC-0D51-4E8D-B7BD-82E7513E8083}" dt="2023-11-16T13:03:56.675" v="2520" actId="2696"/>
        <pc:sldMkLst>
          <pc:docMk/>
          <pc:sldMk cId="1980329588" sldId="627"/>
        </pc:sldMkLst>
      </pc:sldChg>
      <pc:sldChg chg="del">
        <pc:chgData name="BOHN Stephane [CEGEE]" userId="70069e50-c76b-40ea-827e-0da7eed2485a" providerId="ADAL" clId="{8FDF38FC-0D51-4E8D-B7BD-82E7513E8083}" dt="2023-11-16T13:03:56.675" v="2520" actId="2696"/>
        <pc:sldMkLst>
          <pc:docMk/>
          <pc:sldMk cId="1265366633" sldId="628"/>
        </pc:sldMkLst>
      </pc:sldChg>
      <pc:sldChg chg="del">
        <pc:chgData name="BOHN Stephane [CEGEE]" userId="70069e50-c76b-40ea-827e-0da7eed2485a" providerId="ADAL" clId="{8FDF38FC-0D51-4E8D-B7BD-82E7513E8083}" dt="2023-11-16T13:03:56.675" v="2520" actId="2696"/>
        <pc:sldMkLst>
          <pc:docMk/>
          <pc:sldMk cId="2373070307" sldId="631"/>
        </pc:sldMkLst>
      </pc:sldChg>
      <pc:sldChg chg="del">
        <pc:chgData name="BOHN Stephane [CEGEE]" userId="70069e50-c76b-40ea-827e-0da7eed2485a" providerId="ADAL" clId="{8FDF38FC-0D51-4E8D-B7BD-82E7513E8083}" dt="2023-11-16T13:03:56.675" v="2520" actId="2696"/>
        <pc:sldMkLst>
          <pc:docMk/>
          <pc:sldMk cId="3597561689" sldId="632"/>
        </pc:sldMkLst>
      </pc:sldChg>
      <pc:sldChg chg="addSp delSp modSp mod">
        <pc:chgData name="BOHN Stephane [CEGEE]" userId="70069e50-c76b-40ea-827e-0da7eed2485a" providerId="ADAL" clId="{8FDF38FC-0D51-4E8D-B7BD-82E7513E8083}" dt="2023-12-11T09:54:37.756" v="3457" actId="1076"/>
        <pc:sldMkLst>
          <pc:docMk/>
          <pc:sldMk cId="859402697" sldId="634"/>
        </pc:sldMkLst>
        <pc:spChg chg="add mod">
          <ac:chgData name="BOHN Stephane [CEGEE]" userId="70069e50-c76b-40ea-827e-0da7eed2485a" providerId="ADAL" clId="{8FDF38FC-0D51-4E8D-B7BD-82E7513E8083}" dt="2023-12-11T09:54:37.756" v="3457" actId="1076"/>
          <ac:spMkLst>
            <pc:docMk/>
            <pc:sldMk cId="859402697" sldId="634"/>
            <ac:spMk id="4" creationId="{9E603C93-24B6-4800-F099-C351C75CCCAA}"/>
          </ac:spMkLst>
        </pc:spChg>
        <pc:spChg chg="add mod">
          <ac:chgData name="BOHN Stephane [CEGEE]" userId="70069e50-c76b-40ea-827e-0da7eed2485a" providerId="ADAL" clId="{8FDF38FC-0D51-4E8D-B7BD-82E7513E8083}" dt="2023-11-16T16:00:09.006" v="2883" actId="1076"/>
          <ac:spMkLst>
            <pc:docMk/>
            <pc:sldMk cId="859402697" sldId="634"/>
            <ac:spMk id="5" creationId="{79DA6F49-9CEC-11F3-31CA-0C3BCBF8B1F7}"/>
          </ac:spMkLst>
        </pc:spChg>
        <pc:spChg chg="mod">
          <ac:chgData name="BOHN Stephane [CEGEE]" userId="70069e50-c76b-40ea-827e-0da7eed2485a" providerId="ADAL" clId="{8FDF38FC-0D51-4E8D-B7BD-82E7513E8083}" dt="2023-11-29T15:12:50.324" v="3127" actId="207"/>
          <ac:spMkLst>
            <pc:docMk/>
            <pc:sldMk cId="859402697" sldId="634"/>
            <ac:spMk id="7" creationId="{58E01486-5DA0-C933-0317-74ED00C37392}"/>
          </ac:spMkLst>
        </pc:spChg>
        <pc:spChg chg="mod">
          <ac:chgData name="BOHN Stephane [CEGEE]" userId="70069e50-c76b-40ea-827e-0da7eed2485a" providerId="ADAL" clId="{8FDF38FC-0D51-4E8D-B7BD-82E7513E8083}" dt="2023-11-16T09:53:34.827" v="154" actId="14100"/>
          <ac:spMkLst>
            <pc:docMk/>
            <pc:sldMk cId="859402697" sldId="634"/>
            <ac:spMk id="8" creationId="{054C10E4-792E-C1F4-E88C-5C39385C7EB0}"/>
          </ac:spMkLst>
        </pc:spChg>
        <pc:spChg chg="mod">
          <ac:chgData name="BOHN Stephane [CEGEE]" userId="70069e50-c76b-40ea-827e-0da7eed2485a" providerId="ADAL" clId="{8FDF38FC-0D51-4E8D-B7BD-82E7513E8083}" dt="2023-11-16T09:53:43.380" v="156" actId="14100"/>
          <ac:spMkLst>
            <pc:docMk/>
            <pc:sldMk cId="859402697" sldId="634"/>
            <ac:spMk id="11" creationId="{C077720E-E35D-51D2-3C7E-E83253A7DBF2}"/>
          </ac:spMkLst>
        </pc:spChg>
        <pc:picChg chg="add mod">
          <ac:chgData name="BOHN Stephane [CEGEE]" userId="70069e50-c76b-40ea-827e-0da7eed2485a" providerId="ADAL" clId="{8FDF38FC-0D51-4E8D-B7BD-82E7513E8083}" dt="2023-11-16T16:00:02.445" v="2882" actId="1076"/>
          <ac:picMkLst>
            <pc:docMk/>
            <pc:sldMk cId="859402697" sldId="634"/>
            <ac:picMk id="2" creationId="{6FCC3E03-AAC7-7B2E-8FE5-0201DC03816B}"/>
          </ac:picMkLst>
        </pc:picChg>
        <pc:picChg chg="add mod">
          <ac:chgData name="BOHN Stephane [CEGEE]" userId="70069e50-c76b-40ea-827e-0da7eed2485a" providerId="ADAL" clId="{8FDF38FC-0D51-4E8D-B7BD-82E7513E8083}" dt="2023-11-16T16:00:09.006" v="2883" actId="1076"/>
          <ac:picMkLst>
            <pc:docMk/>
            <pc:sldMk cId="859402697" sldId="634"/>
            <ac:picMk id="3" creationId="{4C181EDF-4D38-F5DF-ABFB-1C0406DD9B47}"/>
          </ac:picMkLst>
        </pc:picChg>
        <pc:picChg chg="add del mod">
          <ac:chgData name="BOHN Stephane [CEGEE]" userId="70069e50-c76b-40ea-827e-0da7eed2485a" providerId="ADAL" clId="{8FDF38FC-0D51-4E8D-B7BD-82E7513E8083}" dt="2023-11-16T15:59:50.910" v="2879" actId="478"/>
          <ac:picMkLst>
            <pc:docMk/>
            <pc:sldMk cId="859402697" sldId="634"/>
            <ac:picMk id="4" creationId="{C215B1A7-6E83-F370-8F82-9216E8FF1B80}"/>
          </ac:picMkLst>
        </pc:picChg>
        <pc:picChg chg="del">
          <ac:chgData name="BOHN Stephane [CEGEE]" userId="70069e50-c76b-40ea-827e-0da7eed2485a" providerId="ADAL" clId="{8FDF38FC-0D51-4E8D-B7BD-82E7513E8083}" dt="2023-11-16T09:48:33.386" v="113" actId="478"/>
          <ac:picMkLst>
            <pc:docMk/>
            <pc:sldMk cId="859402697" sldId="634"/>
            <ac:picMk id="12" creationId="{B6E9747B-5FFF-1598-B877-5874A97CAF54}"/>
          </ac:picMkLst>
        </pc:picChg>
      </pc:sldChg>
      <pc:sldChg chg="del">
        <pc:chgData name="BOHN Stephane [CEGEE]" userId="70069e50-c76b-40ea-827e-0da7eed2485a" providerId="ADAL" clId="{8FDF38FC-0D51-4E8D-B7BD-82E7513E8083}" dt="2023-11-16T13:03:56.675" v="2520" actId="2696"/>
        <pc:sldMkLst>
          <pc:docMk/>
          <pc:sldMk cId="1006580305" sldId="643"/>
        </pc:sldMkLst>
      </pc:sldChg>
      <pc:sldChg chg="addSp delSp modSp mod">
        <pc:chgData name="BOHN Stephane [CEGEE]" userId="70069e50-c76b-40ea-827e-0da7eed2485a" providerId="ADAL" clId="{8FDF38FC-0D51-4E8D-B7BD-82E7513E8083}" dt="2023-12-11T09:50:54.519" v="3447" actId="208"/>
        <pc:sldMkLst>
          <pc:docMk/>
          <pc:sldMk cId="604435750" sldId="644"/>
        </pc:sldMkLst>
        <pc:spChg chg="add del mod">
          <ac:chgData name="BOHN Stephane [CEGEE]" userId="70069e50-c76b-40ea-827e-0da7eed2485a" providerId="ADAL" clId="{8FDF38FC-0D51-4E8D-B7BD-82E7513E8083}" dt="2023-11-16T12:37:40.613" v="1687" actId="478"/>
          <ac:spMkLst>
            <pc:docMk/>
            <pc:sldMk cId="604435750" sldId="644"/>
            <ac:spMk id="3" creationId="{D0A5A92D-84DD-02FB-E1F5-2E32E433D17F}"/>
          </ac:spMkLst>
        </pc:spChg>
        <pc:spChg chg="add mod">
          <ac:chgData name="BOHN Stephane [CEGEE]" userId="70069e50-c76b-40ea-827e-0da7eed2485a" providerId="ADAL" clId="{8FDF38FC-0D51-4E8D-B7BD-82E7513E8083}" dt="2023-11-16T12:38:26.831" v="1788" actId="20577"/>
          <ac:spMkLst>
            <pc:docMk/>
            <pc:sldMk cId="604435750" sldId="644"/>
            <ac:spMk id="4" creationId="{7B1F961C-7FCE-5ED9-1AED-699C78F808D3}"/>
          </ac:spMkLst>
        </pc:spChg>
        <pc:spChg chg="add mod">
          <ac:chgData name="BOHN Stephane [CEGEE]" userId="70069e50-c76b-40ea-827e-0da7eed2485a" providerId="ADAL" clId="{8FDF38FC-0D51-4E8D-B7BD-82E7513E8083}" dt="2023-11-16T12:48:53.324" v="2031" actId="20577"/>
          <ac:spMkLst>
            <pc:docMk/>
            <pc:sldMk cId="604435750" sldId="644"/>
            <ac:spMk id="6" creationId="{745A25AE-3838-2C28-CF89-78E0A5AEEA00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8" creationId="{80533693-B9CA-6F2A-7C21-8DE1BC575967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9" creationId="{80AB2FAD-B966-91AF-3A34-5AF697E07549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10" creationId="{B98F86AE-3A3E-C26F-4FA9-45EAE40E0F2B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11" creationId="{1D0D3576-ABF0-A1B6-88C9-4301D79C09C9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13" creationId="{7E6746C5-8182-3057-B72A-56BDA11998EC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14" creationId="{E0CE2184-CD34-45C6-B3BA-38A6952FB283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15" creationId="{ECFECA12-ACBD-1B51-0EE6-901CE74E0DEA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17" creationId="{3A597A16-A87A-FC46-AA73-533088BB90E0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18" creationId="{D14FBDFF-75D7-C231-7AB2-4D9FB096F2E6}"/>
          </ac:spMkLst>
        </pc:spChg>
        <pc:spChg chg="del">
          <ac:chgData name="BOHN Stephane [CEGEE]" userId="70069e50-c76b-40ea-827e-0da7eed2485a" providerId="ADAL" clId="{8FDF38FC-0D51-4E8D-B7BD-82E7513E8083}" dt="2023-11-16T12:37:37.591" v="1686" actId="478"/>
          <ac:spMkLst>
            <pc:docMk/>
            <pc:sldMk cId="604435750" sldId="644"/>
            <ac:spMk id="19" creationId="{29051AD1-422B-4CEA-A80B-535CD2A5E100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20" creationId="{7EA62311-203B-8EDA-DD58-1595D7F7713B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21" creationId="{1D04FC85-38D3-17DD-5481-4398728C51CD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22" creationId="{38B4B39C-372A-FDE7-0CA3-652F62C88999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24" creationId="{5CCBEEA9-C968-55DE-459D-4EF0B231DAA5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25" creationId="{95246AB9-7D13-6D9A-C65F-AA0B78FFECA6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26" creationId="{63BDF316-8866-A34D-D8A8-F52AFCC451AC}"/>
          </ac:spMkLst>
        </pc:spChg>
        <pc:spChg chg="add del mod">
          <ac:chgData name="BOHN Stephane [CEGEE]" userId="70069e50-c76b-40ea-827e-0da7eed2485a" providerId="ADAL" clId="{8FDF38FC-0D51-4E8D-B7BD-82E7513E8083}" dt="2023-12-11T09:49:39.979" v="3440" actId="14100"/>
          <ac:spMkLst>
            <pc:docMk/>
            <pc:sldMk cId="604435750" sldId="644"/>
            <ac:spMk id="27" creationId="{7E36FD67-5D05-71C7-325B-CCACEBFBEC0A}"/>
          </ac:spMkLst>
        </pc:spChg>
        <pc:spChg chg="add del mod">
          <ac:chgData name="BOHN Stephane [CEGEE]" userId="70069e50-c76b-40ea-827e-0da7eed2485a" providerId="ADAL" clId="{8FDF38FC-0D51-4E8D-B7BD-82E7513E8083}" dt="2023-12-11T09:49:47.316" v="3441" actId="14100"/>
          <ac:spMkLst>
            <pc:docMk/>
            <pc:sldMk cId="604435750" sldId="644"/>
            <ac:spMk id="28" creationId="{B5901910-65BE-0D20-3D80-294753C4CB35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30" creationId="{D11C9C22-212F-7098-6A6B-49C509FA825A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31" creationId="{32567BF0-E130-7878-4FEF-338E1822B489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32" creationId="{8F9585C3-7D27-8B8C-0F6D-210B006ACF43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33" creationId="{50707E84-3BBE-2A1E-60E0-AA110B80C82D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34" creationId="{C7485769-8E69-F87B-EA7A-AA6C5BAA5B73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35" creationId="{AF28757F-74F9-EF9A-2DC3-CE8633F795CC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36" creationId="{21E49599-82F7-1F21-9226-B022D746513E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37" creationId="{A8B897EF-4456-00EA-9C66-938202A16CBD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38" creationId="{6EBBD7B7-1D29-FB12-D945-78CBF3E3B5D8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39" creationId="{F93EF0EA-99BE-3700-2B1B-F47E37F371C0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40" creationId="{D80299A6-ED1F-E3D8-E19F-E646DDBE127E}"/>
          </ac:spMkLst>
        </pc:spChg>
        <pc:spChg chg="add del mod">
          <ac:chgData name="BOHN Stephane [CEGEE]" userId="70069e50-c76b-40ea-827e-0da7eed2485a" providerId="ADAL" clId="{8FDF38FC-0D51-4E8D-B7BD-82E7513E8083}" dt="2023-11-16T12:48:47.985" v="2029" actId="478"/>
          <ac:spMkLst>
            <pc:docMk/>
            <pc:sldMk cId="604435750" sldId="644"/>
            <ac:spMk id="41" creationId="{26ADDFFA-3267-DF5C-544F-D439A921A52B}"/>
          </ac:spMkLst>
        </pc:spChg>
        <pc:spChg chg="add del mod">
          <ac:chgData name="BOHN Stephane [CEGEE]" userId="70069e50-c76b-40ea-827e-0da7eed2485a" providerId="ADAL" clId="{8FDF38FC-0D51-4E8D-B7BD-82E7513E8083}" dt="2023-12-11T09:49:52.860" v="3442" actId="14100"/>
          <ac:spMkLst>
            <pc:docMk/>
            <pc:sldMk cId="604435750" sldId="644"/>
            <ac:spMk id="42" creationId="{66D10B80-7C04-71B0-41A7-A8A181303159}"/>
          </ac:spMkLst>
        </pc:spChg>
        <pc:spChg chg="add del mod">
          <ac:chgData name="BOHN Stephane [CEGEE]" userId="70069e50-c76b-40ea-827e-0da7eed2485a" providerId="ADAL" clId="{8FDF38FC-0D51-4E8D-B7BD-82E7513E8083}" dt="2023-11-16T12:48:47.985" v="2029" actId="478"/>
          <ac:spMkLst>
            <pc:docMk/>
            <pc:sldMk cId="604435750" sldId="644"/>
            <ac:spMk id="43" creationId="{A1A05F1B-E105-839E-05FD-64A6340C3C62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45" creationId="{152A54E9-75B3-10B9-C0E7-7E7D1A08DCFE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46" creationId="{7C9E8658-C998-CC5F-F7AD-6FC02E13D774}"/>
          </ac:spMkLst>
        </pc:spChg>
        <pc:spChg chg="mod">
          <ac:chgData name="BOHN Stephane [CEGEE]" userId="70069e50-c76b-40ea-827e-0da7eed2485a" providerId="ADAL" clId="{8FDF38FC-0D51-4E8D-B7BD-82E7513E8083}" dt="2023-11-16T12:39:21.565" v="1791" actId="1035"/>
          <ac:spMkLst>
            <pc:docMk/>
            <pc:sldMk cId="604435750" sldId="644"/>
            <ac:spMk id="47" creationId="{53DBB684-8759-EB61-B7EC-36ADB7526658}"/>
          </ac:spMkLst>
        </pc:spChg>
        <pc:spChg chg="add del mod">
          <ac:chgData name="BOHN Stephane [CEGEE]" userId="70069e50-c76b-40ea-827e-0da7eed2485a" providerId="ADAL" clId="{8FDF38FC-0D51-4E8D-B7BD-82E7513E8083}" dt="2023-12-11T09:50:02.355" v="3445" actId="1076"/>
          <ac:spMkLst>
            <pc:docMk/>
            <pc:sldMk cId="604435750" sldId="644"/>
            <ac:spMk id="48" creationId="{A0A430DF-DD8F-0FB7-025D-8F1A581B6E99}"/>
          </ac:spMkLst>
        </pc:spChg>
        <pc:spChg chg="add mod">
          <ac:chgData name="BOHN Stephane [CEGEE]" userId="70069e50-c76b-40ea-827e-0da7eed2485a" providerId="ADAL" clId="{8FDF38FC-0D51-4E8D-B7BD-82E7513E8083}" dt="2023-11-16T12:39:43.753" v="1797" actId="14100"/>
          <ac:spMkLst>
            <pc:docMk/>
            <pc:sldMk cId="604435750" sldId="644"/>
            <ac:spMk id="52" creationId="{424F2FD9-5E11-3DBB-B318-B7F93F6C4B9E}"/>
          </ac:spMkLst>
        </pc:spChg>
        <pc:spChg chg="add del mod">
          <ac:chgData name="BOHN Stephane [CEGEE]" userId="70069e50-c76b-40ea-827e-0da7eed2485a" providerId="ADAL" clId="{8FDF38FC-0D51-4E8D-B7BD-82E7513E8083}" dt="2023-11-16T12:48:47.041" v="2028"/>
          <ac:spMkLst>
            <pc:docMk/>
            <pc:sldMk cId="604435750" sldId="644"/>
            <ac:spMk id="53" creationId="{A613D3BB-1746-612A-04AB-2AADAE4E2192}"/>
          </ac:spMkLst>
        </pc:spChg>
        <pc:spChg chg="add del mod">
          <ac:chgData name="BOHN Stephane [CEGEE]" userId="70069e50-c76b-40ea-827e-0da7eed2485a" providerId="ADAL" clId="{8FDF38FC-0D51-4E8D-B7BD-82E7513E8083}" dt="2023-11-16T12:48:45.051" v="2026"/>
          <ac:spMkLst>
            <pc:docMk/>
            <pc:sldMk cId="604435750" sldId="644"/>
            <ac:spMk id="55" creationId="{062CF7F3-0114-0D9C-C8CC-CEFEA6A177DD}"/>
          </ac:spMkLst>
        </pc:spChg>
        <pc:spChg chg="del">
          <ac:chgData name="BOHN Stephane [CEGEE]" userId="70069e50-c76b-40ea-827e-0da7eed2485a" providerId="ADAL" clId="{8FDF38FC-0D51-4E8D-B7BD-82E7513E8083}" dt="2023-11-16T10:02:11.211" v="266" actId="478"/>
          <ac:spMkLst>
            <pc:docMk/>
            <pc:sldMk cId="604435750" sldId="644"/>
            <ac:spMk id="56" creationId="{6DDDE881-4F81-E8F8-262D-2E75F2D02750}"/>
          </ac:spMkLst>
        </pc:spChg>
        <pc:spChg chg="del">
          <ac:chgData name="BOHN Stephane [CEGEE]" userId="70069e50-c76b-40ea-827e-0da7eed2485a" providerId="ADAL" clId="{8FDF38FC-0D51-4E8D-B7BD-82E7513E8083}" dt="2023-11-16T10:02:11.211" v="266" actId="478"/>
          <ac:spMkLst>
            <pc:docMk/>
            <pc:sldMk cId="604435750" sldId="644"/>
            <ac:spMk id="57" creationId="{800990ED-CF9C-458A-6B87-FB6004A8C9C8}"/>
          </ac:spMkLst>
        </pc:spChg>
        <pc:spChg chg="del">
          <ac:chgData name="BOHN Stephane [CEGEE]" userId="70069e50-c76b-40ea-827e-0da7eed2485a" providerId="ADAL" clId="{8FDF38FC-0D51-4E8D-B7BD-82E7513E8083}" dt="2023-11-16T10:02:11.211" v="266" actId="478"/>
          <ac:spMkLst>
            <pc:docMk/>
            <pc:sldMk cId="604435750" sldId="644"/>
            <ac:spMk id="58" creationId="{A2F9E46E-F84E-D095-B3EE-A89C7B268A03}"/>
          </ac:spMkLst>
        </pc:spChg>
        <pc:spChg chg="del">
          <ac:chgData name="BOHN Stephane [CEGEE]" userId="70069e50-c76b-40ea-827e-0da7eed2485a" providerId="ADAL" clId="{8FDF38FC-0D51-4E8D-B7BD-82E7513E8083}" dt="2023-11-16T10:02:11.211" v="266" actId="478"/>
          <ac:spMkLst>
            <pc:docMk/>
            <pc:sldMk cId="604435750" sldId="644"/>
            <ac:spMk id="65" creationId="{F8B8119F-0E5B-DCB7-B2B8-E177C44142B2}"/>
          </ac:spMkLst>
        </pc:spChg>
        <pc:spChg chg="del">
          <ac:chgData name="BOHN Stephane [CEGEE]" userId="70069e50-c76b-40ea-827e-0da7eed2485a" providerId="ADAL" clId="{8FDF38FC-0D51-4E8D-B7BD-82E7513E8083}" dt="2023-11-16T10:02:11.211" v="266" actId="478"/>
          <ac:spMkLst>
            <pc:docMk/>
            <pc:sldMk cId="604435750" sldId="644"/>
            <ac:spMk id="66" creationId="{2B551042-8412-1910-CBE7-F9168C5A8176}"/>
          </ac:spMkLst>
        </pc:spChg>
        <pc:spChg chg="del">
          <ac:chgData name="BOHN Stephane [CEGEE]" userId="70069e50-c76b-40ea-827e-0da7eed2485a" providerId="ADAL" clId="{8FDF38FC-0D51-4E8D-B7BD-82E7513E8083}" dt="2023-11-16T10:02:11.211" v="266" actId="478"/>
          <ac:spMkLst>
            <pc:docMk/>
            <pc:sldMk cId="604435750" sldId="644"/>
            <ac:spMk id="67" creationId="{02BDEA01-FB3E-22F7-EDBA-26A15A7F9ADB}"/>
          </ac:spMkLst>
        </pc:spChg>
        <pc:spChg chg="del">
          <ac:chgData name="BOHN Stephane [CEGEE]" userId="70069e50-c76b-40ea-827e-0da7eed2485a" providerId="ADAL" clId="{8FDF38FC-0D51-4E8D-B7BD-82E7513E8083}" dt="2023-11-16T10:02:11.211" v="266" actId="478"/>
          <ac:spMkLst>
            <pc:docMk/>
            <pc:sldMk cId="604435750" sldId="644"/>
            <ac:spMk id="68" creationId="{AA19BF90-486B-2499-9513-6B479EC2D0E4}"/>
          </ac:spMkLst>
        </pc:spChg>
        <pc:spChg chg="del">
          <ac:chgData name="BOHN Stephane [CEGEE]" userId="70069e50-c76b-40ea-827e-0da7eed2485a" providerId="ADAL" clId="{8FDF38FC-0D51-4E8D-B7BD-82E7513E8083}" dt="2023-11-16T10:02:11.211" v="266" actId="478"/>
          <ac:spMkLst>
            <pc:docMk/>
            <pc:sldMk cId="604435750" sldId="644"/>
            <ac:spMk id="72" creationId="{6116C2FD-6AD2-0D21-616B-3CDA7206BE67}"/>
          </ac:spMkLst>
        </pc:spChg>
        <pc:spChg chg="del">
          <ac:chgData name="BOHN Stephane [CEGEE]" userId="70069e50-c76b-40ea-827e-0da7eed2485a" providerId="ADAL" clId="{8FDF38FC-0D51-4E8D-B7BD-82E7513E8083}" dt="2023-11-16T10:02:11.211" v="266" actId="478"/>
          <ac:spMkLst>
            <pc:docMk/>
            <pc:sldMk cId="604435750" sldId="644"/>
            <ac:spMk id="73" creationId="{692CB2A5-56D5-D76E-D139-AB56D1161FCF}"/>
          </ac:spMkLst>
        </pc:spChg>
        <pc:spChg chg="del">
          <ac:chgData name="BOHN Stephane [CEGEE]" userId="70069e50-c76b-40ea-827e-0da7eed2485a" providerId="ADAL" clId="{8FDF38FC-0D51-4E8D-B7BD-82E7513E8083}" dt="2023-11-16T10:02:11.211" v="266" actId="478"/>
          <ac:spMkLst>
            <pc:docMk/>
            <pc:sldMk cId="604435750" sldId="644"/>
            <ac:spMk id="74" creationId="{CFE2F316-ABA1-4FF0-9E6C-0A4FB788C883}"/>
          </ac:spMkLst>
        </pc:spChg>
        <pc:spChg chg="del">
          <ac:chgData name="BOHN Stephane [CEGEE]" userId="70069e50-c76b-40ea-827e-0da7eed2485a" providerId="ADAL" clId="{8FDF38FC-0D51-4E8D-B7BD-82E7513E8083}" dt="2023-11-16T10:02:11.211" v="266" actId="478"/>
          <ac:spMkLst>
            <pc:docMk/>
            <pc:sldMk cId="604435750" sldId="644"/>
            <ac:spMk id="75" creationId="{CDDD988E-11D2-E715-BC07-5CC8E92B2ED0}"/>
          </ac:spMkLst>
        </pc:spChg>
        <pc:spChg chg="del">
          <ac:chgData name="BOHN Stephane [CEGEE]" userId="70069e50-c76b-40ea-827e-0da7eed2485a" providerId="ADAL" clId="{8FDF38FC-0D51-4E8D-B7BD-82E7513E8083}" dt="2023-11-16T10:02:11.211" v="266" actId="478"/>
          <ac:spMkLst>
            <pc:docMk/>
            <pc:sldMk cId="604435750" sldId="644"/>
            <ac:spMk id="79" creationId="{D5412DD5-78D1-BC60-A3DD-671F27B5965D}"/>
          </ac:spMkLst>
        </pc:spChg>
        <pc:spChg chg="del">
          <ac:chgData name="BOHN Stephane [CEGEE]" userId="70069e50-c76b-40ea-827e-0da7eed2485a" providerId="ADAL" clId="{8FDF38FC-0D51-4E8D-B7BD-82E7513E8083}" dt="2023-11-16T10:02:11.211" v="266" actId="478"/>
          <ac:spMkLst>
            <pc:docMk/>
            <pc:sldMk cId="604435750" sldId="644"/>
            <ac:spMk id="80" creationId="{69B764D1-BAAB-CAAD-F8B5-555B20484386}"/>
          </ac:spMkLst>
        </pc:spChg>
        <pc:spChg chg="add del mod">
          <ac:chgData name="BOHN Stephane [CEGEE]" userId="70069e50-c76b-40ea-827e-0da7eed2485a" providerId="ADAL" clId="{8FDF38FC-0D51-4E8D-B7BD-82E7513E8083}" dt="2023-11-16T12:48:45.051" v="2026"/>
          <ac:spMkLst>
            <pc:docMk/>
            <pc:sldMk cId="604435750" sldId="644"/>
            <ac:spMk id="81" creationId="{37301E6B-1C5D-B7EC-EA0D-E3713B193F77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83" creationId="{EDB1EB92-CB31-9225-81B7-66AE6779CFDA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84" creationId="{DBB51E76-90FF-F9C5-3C52-4F044E58F45F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85" creationId="{7A6A5474-F622-170E-0F3B-7E8AF527AFA5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86" creationId="{51AF1FBD-FB37-4DA8-68E1-FC656B74A20E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87" creationId="{B43B7AAB-AD40-53C6-03A5-0E4FF9E20A0F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88" creationId="{6D3B3978-2A4D-3281-4989-4950AB9FCF2F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89" creationId="{94B098F4-456B-CC46-AD70-2FF3F034D46E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90" creationId="{59B15316-555B-1F2B-747D-017E3BAD548D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91" creationId="{CA2560B6-9CD6-85FE-1658-7CFC1F8464F0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92" creationId="{B7422AB6-E838-FC14-A7EE-3469130CBA70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93" creationId="{E9AEAA9D-2CAA-9422-B889-C6E8643D5761}"/>
          </ac:spMkLst>
        </pc:spChg>
        <pc:spChg chg="add del mod">
          <ac:chgData name="BOHN Stephane [CEGEE]" userId="70069e50-c76b-40ea-827e-0da7eed2485a" providerId="ADAL" clId="{8FDF38FC-0D51-4E8D-B7BD-82E7513E8083}" dt="2023-11-16T12:48:45.051" v="2026"/>
          <ac:spMkLst>
            <pc:docMk/>
            <pc:sldMk cId="604435750" sldId="644"/>
            <ac:spMk id="94" creationId="{8BD738B2-643E-E929-F357-D0BF597CA82C}"/>
          </ac:spMkLst>
        </pc:spChg>
        <pc:spChg chg="add del mod">
          <ac:chgData name="BOHN Stephane [CEGEE]" userId="70069e50-c76b-40ea-827e-0da7eed2485a" providerId="ADAL" clId="{8FDF38FC-0D51-4E8D-B7BD-82E7513E8083}" dt="2023-11-16T12:48:45.051" v="2026"/>
          <ac:spMkLst>
            <pc:docMk/>
            <pc:sldMk cId="604435750" sldId="644"/>
            <ac:spMk id="95" creationId="{6FD1470B-EE56-3FAC-4813-76C94BFB58B8}"/>
          </ac:spMkLst>
        </pc:spChg>
        <pc:spChg chg="add del mod">
          <ac:chgData name="BOHN Stephane [CEGEE]" userId="70069e50-c76b-40ea-827e-0da7eed2485a" providerId="ADAL" clId="{8FDF38FC-0D51-4E8D-B7BD-82E7513E8083}" dt="2023-11-16T12:48:45.051" v="2026"/>
          <ac:spMkLst>
            <pc:docMk/>
            <pc:sldMk cId="604435750" sldId="644"/>
            <ac:spMk id="96" creationId="{1ED26BAB-5AAB-2879-11C6-B8235A3F50EA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98" creationId="{AFED91A8-832A-DBB6-F345-27D65C66D395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99" creationId="{74D70565-A6AD-5BB7-D916-9228B992090B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100" creationId="{30BAD9FA-C7E3-9E36-856D-A1232D04CCEF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104" creationId="{042AB605-3C61-5696-8B8B-E1FF759500DC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105" creationId="{D4822BCC-2652-ED6C-B550-6A4E89EFF70F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106" creationId="{936FD312-C9ED-7992-0C63-519FCFAC8DDE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107" creationId="{6074188B-3446-3A73-74BA-4ECAC989B60A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108" creationId="{69501E3A-F728-CCE1-C8C8-32B8D1447BBA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109" creationId="{E1D91442-E4FB-D76E-69C3-9B299EB1B6AD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110" creationId="{DAECA308-D0F2-1D77-460B-B81CF0746857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111" creationId="{B3A162B4-4DF5-8723-914F-B43A3DDDB262}"/>
          </ac:spMkLst>
        </pc:spChg>
        <pc:spChg chg="mod">
          <ac:chgData name="BOHN Stephane [CEGEE]" userId="70069e50-c76b-40ea-827e-0da7eed2485a" providerId="ADAL" clId="{8FDF38FC-0D51-4E8D-B7BD-82E7513E8083}" dt="2023-11-16T12:46:44.548" v="2021"/>
          <ac:spMkLst>
            <pc:docMk/>
            <pc:sldMk cId="604435750" sldId="644"/>
            <ac:spMk id="112" creationId="{B98C21FE-5A70-D6B7-40F7-843B52BC8255}"/>
          </ac:spMkLst>
        </pc:spChg>
        <pc:spChg chg="add del mod">
          <ac:chgData name="BOHN Stephane [CEGEE]" userId="70069e50-c76b-40ea-827e-0da7eed2485a" providerId="ADAL" clId="{8FDF38FC-0D51-4E8D-B7BD-82E7513E8083}" dt="2023-11-16T12:48:45.051" v="2026"/>
          <ac:spMkLst>
            <pc:docMk/>
            <pc:sldMk cId="604435750" sldId="644"/>
            <ac:spMk id="113" creationId="{BC088116-CA99-090A-7305-80D19A550DC0}"/>
          </ac:spMkLst>
        </pc:spChg>
        <pc:spChg chg="add del mod">
          <ac:chgData name="BOHN Stephane [CEGEE]" userId="70069e50-c76b-40ea-827e-0da7eed2485a" providerId="ADAL" clId="{8FDF38FC-0D51-4E8D-B7BD-82E7513E8083}" dt="2023-11-16T12:48:45.051" v="2026"/>
          <ac:spMkLst>
            <pc:docMk/>
            <pc:sldMk cId="604435750" sldId="644"/>
            <ac:spMk id="114" creationId="{BA36ED40-7357-3161-E755-4DDC2554A116}"/>
          </ac:spMkLst>
        </pc:spChg>
        <pc:spChg chg="add del mod">
          <ac:chgData name="BOHN Stephane [CEGEE]" userId="70069e50-c76b-40ea-827e-0da7eed2485a" providerId="ADAL" clId="{8FDF38FC-0D51-4E8D-B7BD-82E7513E8083}" dt="2023-11-16T12:48:45.051" v="2026"/>
          <ac:spMkLst>
            <pc:docMk/>
            <pc:sldMk cId="604435750" sldId="644"/>
            <ac:spMk id="115" creationId="{6EDA3B37-8CE5-6596-A9DB-B13D810E7602}"/>
          </ac:spMkLst>
        </pc:spChg>
        <pc:grpChg chg="add del mod">
          <ac:chgData name="BOHN Stephane [CEGEE]" userId="70069e50-c76b-40ea-827e-0da7eed2485a" providerId="ADAL" clId="{8FDF38FC-0D51-4E8D-B7BD-82E7513E8083}" dt="2023-11-16T12:48:47.985" v="2029" actId="478"/>
          <ac:grpSpMkLst>
            <pc:docMk/>
            <pc:sldMk cId="604435750" sldId="644"/>
            <ac:grpSpMk id="7" creationId="{3B7B6CEF-D1D2-7F97-7DC8-3C37E44753D8}"/>
          </ac:grpSpMkLst>
        </pc:grpChg>
        <pc:grpChg chg="mod">
          <ac:chgData name="BOHN Stephane [CEGEE]" userId="70069e50-c76b-40ea-827e-0da7eed2485a" providerId="ADAL" clId="{8FDF38FC-0D51-4E8D-B7BD-82E7513E8083}" dt="2023-11-16T12:39:21.565" v="1791" actId="1035"/>
          <ac:grpSpMkLst>
            <pc:docMk/>
            <pc:sldMk cId="604435750" sldId="644"/>
            <ac:grpSpMk id="12" creationId="{D48EEA44-4777-0C95-62FD-87CBB6C21BD7}"/>
          </ac:grpSpMkLst>
        </pc:grpChg>
        <pc:grpChg chg="mod">
          <ac:chgData name="BOHN Stephane [CEGEE]" userId="70069e50-c76b-40ea-827e-0da7eed2485a" providerId="ADAL" clId="{8FDF38FC-0D51-4E8D-B7BD-82E7513E8083}" dt="2023-11-16T12:39:21.565" v="1791" actId="1035"/>
          <ac:grpSpMkLst>
            <pc:docMk/>
            <pc:sldMk cId="604435750" sldId="644"/>
            <ac:grpSpMk id="16" creationId="{70A0EF22-4021-E208-1114-DA6014A89248}"/>
          </ac:grpSpMkLst>
        </pc:grpChg>
        <pc:grpChg chg="mod">
          <ac:chgData name="BOHN Stephane [CEGEE]" userId="70069e50-c76b-40ea-827e-0da7eed2485a" providerId="ADAL" clId="{8FDF38FC-0D51-4E8D-B7BD-82E7513E8083}" dt="2023-11-16T12:39:21.565" v="1791" actId="1035"/>
          <ac:grpSpMkLst>
            <pc:docMk/>
            <pc:sldMk cId="604435750" sldId="644"/>
            <ac:grpSpMk id="23" creationId="{4A67ACB4-A059-AC71-9643-655EB3CC7E5C}"/>
          </ac:grpSpMkLst>
        </pc:grpChg>
        <pc:grpChg chg="add del mod">
          <ac:chgData name="BOHN Stephane [CEGEE]" userId="70069e50-c76b-40ea-827e-0da7eed2485a" providerId="ADAL" clId="{8FDF38FC-0D51-4E8D-B7BD-82E7513E8083}" dt="2023-11-16T12:48:47.985" v="2029" actId="478"/>
          <ac:grpSpMkLst>
            <pc:docMk/>
            <pc:sldMk cId="604435750" sldId="644"/>
            <ac:grpSpMk id="29" creationId="{DA6A7166-B05E-EA38-7943-95F305D97B8C}"/>
          </ac:grpSpMkLst>
        </pc:grpChg>
        <pc:grpChg chg="add del mod">
          <ac:chgData name="BOHN Stephane [CEGEE]" userId="70069e50-c76b-40ea-827e-0da7eed2485a" providerId="ADAL" clId="{8FDF38FC-0D51-4E8D-B7BD-82E7513E8083}" dt="2023-11-16T12:48:47.985" v="2029" actId="478"/>
          <ac:grpSpMkLst>
            <pc:docMk/>
            <pc:sldMk cId="604435750" sldId="644"/>
            <ac:grpSpMk id="44" creationId="{D27F3C8B-325F-6606-5096-7AFCCC77E2F6}"/>
          </ac:grpSpMkLst>
        </pc:grpChg>
        <pc:grpChg chg="del">
          <ac:chgData name="BOHN Stephane [CEGEE]" userId="70069e50-c76b-40ea-827e-0da7eed2485a" providerId="ADAL" clId="{8FDF38FC-0D51-4E8D-B7BD-82E7513E8083}" dt="2023-11-16T10:02:11.211" v="266" actId="478"/>
          <ac:grpSpMkLst>
            <pc:docMk/>
            <pc:sldMk cId="604435750" sldId="644"/>
            <ac:grpSpMk id="62" creationId="{FC89AECD-9967-D691-74ED-6A687BF5EC41}"/>
          </ac:grpSpMkLst>
        </pc:grpChg>
        <pc:grpChg chg="del">
          <ac:chgData name="BOHN Stephane [CEGEE]" userId="70069e50-c76b-40ea-827e-0da7eed2485a" providerId="ADAL" clId="{8FDF38FC-0D51-4E8D-B7BD-82E7513E8083}" dt="2023-11-16T10:02:11.211" v="266" actId="478"/>
          <ac:grpSpMkLst>
            <pc:docMk/>
            <pc:sldMk cId="604435750" sldId="644"/>
            <ac:grpSpMk id="69" creationId="{6DD7C536-79C2-2ED1-666F-01EEE5910929}"/>
          </ac:grpSpMkLst>
        </pc:grpChg>
        <pc:grpChg chg="del">
          <ac:chgData name="BOHN Stephane [CEGEE]" userId="70069e50-c76b-40ea-827e-0da7eed2485a" providerId="ADAL" clId="{8FDF38FC-0D51-4E8D-B7BD-82E7513E8083}" dt="2023-11-16T10:02:11.211" v="266" actId="478"/>
          <ac:grpSpMkLst>
            <pc:docMk/>
            <pc:sldMk cId="604435750" sldId="644"/>
            <ac:grpSpMk id="76" creationId="{720D25C9-B897-CF2B-50DF-C7C30A155262}"/>
          </ac:grpSpMkLst>
        </pc:grpChg>
        <pc:grpChg chg="add del mod">
          <ac:chgData name="BOHN Stephane [CEGEE]" userId="70069e50-c76b-40ea-827e-0da7eed2485a" providerId="ADAL" clId="{8FDF38FC-0D51-4E8D-B7BD-82E7513E8083}" dt="2023-11-16T12:48:45.051" v="2026"/>
          <ac:grpSpMkLst>
            <pc:docMk/>
            <pc:sldMk cId="604435750" sldId="644"/>
            <ac:grpSpMk id="82" creationId="{5B8A2010-1F84-CA8A-3797-54B2E3C92E97}"/>
          </ac:grpSpMkLst>
        </pc:grpChg>
        <pc:grpChg chg="add del mod">
          <ac:chgData name="BOHN Stephane [CEGEE]" userId="70069e50-c76b-40ea-827e-0da7eed2485a" providerId="ADAL" clId="{8FDF38FC-0D51-4E8D-B7BD-82E7513E8083}" dt="2023-11-16T12:48:45.051" v="2026"/>
          <ac:grpSpMkLst>
            <pc:docMk/>
            <pc:sldMk cId="604435750" sldId="644"/>
            <ac:grpSpMk id="97" creationId="{6E9BC250-A79C-E3AB-9F11-10275C8F0994}"/>
          </ac:grpSpMkLst>
        </pc:grpChg>
        <pc:grpChg chg="add del mod">
          <ac:chgData name="BOHN Stephane [CEGEE]" userId="70069e50-c76b-40ea-827e-0da7eed2485a" providerId="ADAL" clId="{8FDF38FC-0D51-4E8D-B7BD-82E7513E8083}" dt="2023-11-16T12:48:45.051" v="2026"/>
          <ac:grpSpMkLst>
            <pc:docMk/>
            <pc:sldMk cId="604435750" sldId="644"/>
            <ac:grpSpMk id="103" creationId="{3EB206FE-026D-91CA-2F3E-A36C7E8E8958}"/>
          </ac:grpSpMkLst>
        </pc:grpChg>
        <pc:picChg chg="add mod">
          <ac:chgData name="BOHN Stephane [CEGEE]" userId="70069e50-c76b-40ea-827e-0da7eed2485a" providerId="ADAL" clId="{8FDF38FC-0D51-4E8D-B7BD-82E7513E8083}" dt="2023-11-16T12:38:13.321" v="1747" actId="1038"/>
          <ac:picMkLst>
            <pc:docMk/>
            <pc:sldMk cId="604435750" sldId="644"/>
            <ac:picMk id="5" creationId="{2B50D3BE-1AEF-993A-9E49-402F6F5C676F}"/>
          </ac:picMkLst>
        </pc:picChg>
        <pc:picChg chg="add del mod">
          <ac:chgData name="BOHN Stephane [CEGEE]" userId="70069e50-c76b-40ea-827e-0da7eed2485a" providerId="ADAL" clId="{8FDF38FC-0D51-4E8D-B7BD-82E7513E8083}" dt="2023-12-11T09:50:54.519" v="3447" actId="208"/>
          <ac:picMkLst>
            <pc:docMk/>
            <pc:sldMk cId="604435750" sldId="644"/>
            <ac:picMk id="49" creationId="{89F900D3-27AA-8036-93C8-D83A06C90D3F}"/>
          </ac:picMkLst>
        </pc:picChg>
        <pc:picChg chg="del">
          <ac:chgData name="BOHN Stephane [CEGEE]" userId="70069e50-c76b-40ea-827e-0da7eed2485a" providerId="ADAL" clId="{8FDF38FC-0D51-4E8D-B7BD-82E7513E8083}" dt="2023-11-16T10:02:11.211" v="266" actId="478"/>
          <ac:picMkLst>
            <pc:docMk/>
            <pc:sldMk cId="604435750" sldId="644"/>
            <ac:picMk id="59" creationId="{2863BEDC-AC7C-FA56-8E92-C2E6C2E5F23F}"/>
          </ac:picMkLst>
        </pc:picChg>
        <pc:picChg chg="del">
          <ac:chgData name="BOHN Stephane [CEGEE]" userId="70069e50-c76b-40ea-827e-0da7eed2485a" providerId="ADAL" clId="{8FDF38FC-0D51-4E8D-B7BD-82E7513E8083}" dt="2023-11-16T10:02:11.211" v="266" actId="478"/>
          <ac:picMkLst>
            <pc:docMk/>
            <pc:sldMk cId="604435750" sldId="644"/>
            <ac:picMk id="60" creationId="{DBA3A396-6743-DA97-9F10-AF8C7AA7F972}"/>
          </ac:picMkLst>
        </pc:picChg>
        <pc:picChg chg="del">
          <ac:chgData name="BOHN Stephane [CEGEE]" userId="70069e50-c76b-40ea-827e-0da7eed2485a" providerId="ADAL" clId="{8FDF38FC-0D51-4E8D-B7BD-82E7513E8083}" dt="2023-11-16T10:02:11.211" v="266" actId="478"/>
          <ac:picMkLst>
            <pc:docMk/>
            <pc:sldMk cId="604435750" sldId="644"/>
            <ac:picMk id="61" creationId="{2650F520-AE6C-E7EF-0511-E6672D10F267}"/>
          </ac:picMkLst>
        </pc:picChg>
        <pc:picChg chg="add del mod">
          <ac:chgData name="BOHN Stephane [CEGEE]" userId="70069e50-c76b-40ea-827e-0da7eed2485a" providerId="ADAL" clId="{8FDF38FC-0D51-4E8D-B7BD-82E7513E8083}" dt="2023-11-16T12:48:45.051" v="2026"/>
          <ac:picMkLst>
            <pc:docMk/>
            <pc:sldMk cId="604435750" sldId="644"/>
            <ac:picMk id="116" creationId="{D07A50C9-9652-38FC-9F73-567E0F6F48EF}"/>
          </ac:picMkLst>
        </pc:picChg>
        <pc:picChg chg="add del mod">
          <ac:chgData name="BOHN Stephane [CEGEE]" userId="70069e50-c76b-40ea-827e-0da7eed2485a" providerId="ADAL" clId="{8FDF38FC-0D51-4E8D-B7BD-82E7513E8083}" dt="2023-11-16T12:48:45.051" v="2026"/>
          <ac:picMkLst>
            <pc:docMk/>
            <pc:sldMk cId="604435750" sldId="644"/>
            <ac:picMk id="117" creationId="{EC66A5C7-9D2E-E664-17B9-611A5369F5A9}"/>
          </ac:picMkLst>
        </pc:picChg>
        <pc:cxnChg chg="add del mod">
          <ac:chgData name="BOHN Stephane [CEGEE]" userId="70069e50-c76b-40ea-827e-0da7eed2485a" providerId="ADAL" clId="{8FDF38FC-0D51-4E8D-B7BD-82E7513E8083}" dt="2023-11-16T12:48:47.985" v="2029" actId="478"/>
          <ac:cxnSpMkLst>
            <pc:docMk/>
            <pc:sldMk cId="604435750" sldId="644"/>
            <ac:cxnSpMk id="50" creationId="{1363BF9B-DC83-604E-E8EE-4E5C95633D87}"/>
          </ac:cxnSpMkLst>
        </pc:cxnChg>
        <pc:cxnChg chg="add del mod">
          <ac:chgData name="BOHN Stephane [CEGEE]" userId="70069e50-c76b-40ea-827e-0da7eed2485a" providerId="ADAL" clId="{8FDF38FC-0D51-4E8D-B7BD-82E7513E8083}" dt="2023-11-16T12:48:47.985" v="2029" actId="478"/>
          <ac:cxnSpMkLst>
            <pc:docMk/>
            <pc:sldMk cId="604435750" sldId="644"/>
            <ac:cxnSpMk id="51" creationId="{FFBDD65F-1D45-0AE8-EEA8-8F69849B7358}"/>
          </ac:cxnSpMkLst>
        </pc:cxnChg>
        <pc:cxnChg chg="add del mod">
          <ac:chgData name="BOHN Stephane [CEGEE]" userId="70069e50-c76b-40ea-827e-0da7eed2485a" providerId="ADAL" clId="{8FDF38FC-0D51-4E8D-B7BD-82E7513E8083}" dt="2023-11-16T12:48:45.051" v="2026"/>
          <ac:cxnSpMkLst>
            <pc:docMk/>
            <pc:sldMk cId="604435750" sldId="644"/>
            <ac:cxnSpMk id="54" creationId="{C9E155CF-DD4E-7A1D-C9AB-C52F00805F7A}"/>
          </ac:cxnSpMkLst>
        </pc:cxnChg>
        <pc:cxnChg chg="add del mod">
          <ac:chgData name="BOHN Stephane [CEGEE]" userId="70069e50-c76b-40ea-827e-0da7eed2485a" providerId="ADAL" clId="{8FDF38FC-0D51-4E8D-B7BD-82E7513E8083}" dt="2023-11-16T12:48:45.051" v="2026"/>
          <ac:cxnSpMkLst>
            <pc:docMk/>
            <pc:sldMk cId="604435750" sldId="644"/>
            <ac:cxnSpMk id="101" creationId="{213DBE88-C712-0219-F36D-31C439428665}"/>
          </ac:cxnSpMkLst>
        </pc:cxnChg>
        <pc:cxnChg chg="add del mod">
          <ac:chgData name="BOHN Stephane [CEGEE]" userId="70069e50-c76b-40ea-827e-0da7eed2485a" providerId="ADAL" clId="{8FDF38FC-0D51-4E8D-B7BD-82E7513E8083}" dt="2023-11-16T12:48:45.051" v="2026"/>
          <ac:cxnSpMkLst>
            <pc:docMk/>
            <pc:sldMk cId="604435750" sldId="644"/>
            <ac:cxnSpMk id="102" creationId="{80A2849E-C50C-3942-99FA-D5547AE70865}"/>
          </ac:cxnSpMkLst>
        </pc:cxnChg>
      </pc:sldChg>
      <pc:sldChg chg="del">
        <pc:chgData name="BOHN Stephane [CEGEE]" userId="70069e50-c76b-40ea-827e-0da7eed2485a" providerId="ADAL" clId="{8FDF38FC-0D51-4E8D-B7BD-82E7513E8083}" dt="2023-11-16T13:03:56.675" v="2520" actId="2696"/>
        <pc:sldMkLst>
          <pc:docMk/>
          <pc:sldMk cId="2410725603" sldId="646"/>
        </pc:sldMkLst>
      </pc:sldChg>
      <pc:sldChg chg="del">
        <pc:chgData name="BOHN Stephane [CEGEE]" userId="70069e50-c76b-40ea-827e-0da7eed2485a" providerId="ADAL" clId="{8FDF38FC-0D51-4E8D-B7BD-82E7513E8083}" dt="2023-11-16T13:03:56.675" v="2520" actId="2696"/>
        <pc:sldMkLst>
          <pc:docMk/>
          <pc:sldMk cId="3214940151" sldId="647"/>
        </pc:sldMkLst>
      </pc:sldChg>
      <pc:sldChg chg="addSp delSp modSp mod">
        <pc:chgData name="BOHN Stephane [CEGEE]" userId="70069e50-c76b-40ea-827e-0da7eed2485a" providerId="ADAL" clId="{8FDF38FC-0D51-4E8D-B7BD-82E7513E8083}" dt="2023-11-29T15:16:18.339" v="3145" actId="113"/>
        <pc:sldMkLst>
          <pc:docMk/>
          <pc:sldMk cId="3524016789" sldId="648"/>
        </pc:sldMkLst>
        <pc:spChg chg="add del mod">
          <ac:chgData name="BOHN Stephane [CEGEE]" userId="70069e50-c76b-40ea-827e-0da7eed2485a" providerId="ADAL" clId="{8FDF38FC-0D51-4E8D-B7BD-82E7513E8083}" dt="2023-11-16T10:02:40.556" v="269" actId="478"/>
          <ac:spMkLst>
            <pc:docMk/>
            <pc:sldMk cId="3524016789" sldId="648"/>
            <ac:spMk id="3" creationId="{49EEE2E7-464D-3FF7-5315-697FF1215B3F}"/>
          </ac:spMkLst>
        </pc:spChg>
        <pc:spChg chg="add mod">
          <ac:chgData name="BOHN Stephane [CEGEE]" userId="70069e50-c76b-40ea-827e-0da7eed2485a" providerId="ADAL" clId="{8FDF38FC-0D51-4E8D-B7BD-82E7513E8083}" dt="2023-11-16T10:03:13.369" v="315" actId="20577"/>
          <ac:spMkLst>
            <pc:docMk/>
            <pc:sldMk cId="3524016789" sldId="648"/>
            <ac:spMk id="4" creationId="{742012E0-2355-714E-6EBC-2B4E2553ED53}"/>
          </ac:spMkLst>
        </pc:spChg>
        <pc:spChg chg="add mod">
          <ac:chgData name="BOHN Stephane [CEGEE]" userId="70069e50-c76b-40ea-827e-0da7eed2485a" providerId="ADAL" clId="{8FDF38FC-0D51-4E8D-B7BD-82E7513E8083}" dt="2023-11-17T07:24:41.367" v="2894" actId="20577"/>
          <ac:spMkLst>
            <pc:docMk/>
            <pc:sldMk cId="3524016789" sldId="648"/>
            <ac:spMk id="5" creationId="{944631DF-66FD-DA38-6645-900A82AEFC83}"/>
          </ac:spMkLst>
        </pc:spChg>
        <pc:spChg chg="add mod">
          <ac:chgData name="BOHN Stephane [CEGEE]" userId="70069e50-c76b-40ea-827e-0da7eed2485a" providerId="ADAL" clId="{8FDF38FC-0D51-4E8D-B7BD-82E7513E8083}" dt="2023-11-17T07:18:15.101" v="2886" actId="207"/>
          <ac:spMkLst>
            <pc:docMk/>
            <pc:sldMk cId="3524016789" sldId="648"/>
            <ac:spMk id="12" creationId="{1F34D34C-9A73-77FC-3A01-6D1206C713D5}"/>
          </ac:spMkLst>
        </pc:spChg>
        <pc:spChg chg="add mod">
          <ac:chgData name="BOHN Stephane [CEGEE]" userId="70069e50-c76b-40ea-827e-0da7eed2485a" providerId="ADAL" clId="{8FDF38FC-0D51-4E8D-B7BD-82E7513E8083}" dt="2023-11-16T10:28:34.138" v="1464" actId="1035"/>
          <ac:spMkLst>
            <pc:docMk/>
            <pc:sldMk cId="3524016789" sldId="648"/>
            <ac:spMk id="13" creationId="{A8B88D37-9693-B429-5CC8-32DA2949E262}"/>
          </ac:spMkLst>
        </pc:spChg>
        <pc:spChg chg="add mod">
          <ac:chgData name="BOHN Stephane [CEGEE]" userId="70069e50-c76b-40ea-827e-0da7eed2485a" providerId="ADAL" clId="{8FDF38FC-0D51-4E8D-B7BD-82E7513E8083}" dt="2023-11-29T15:16:18.339" v="3145" actId="113"/>
          <ac:spMkLst>
            <pc:docMk/>
            <pc:sldMk cId="3524016789" sldId="648"/>
            <ac:spMk id="16" creationId="{DDEC670C-9DC4-48F0-ED74-13FD72A97D22}"/>
          </ac:spMkLst>
        </pc:spChg>
        <pc:spChg chg="add mod">
          <ac:chgData name="BOHN Stephane [CEGEE]" userId="70069e50-c76b-40ea-827e-0da7eed2485a" providerId="ADAL" clId="{8FDF38FC-0D51-4E8D-B7BD-82E7513E8083}" dt="2023-11-16T10:28:43.831" v="1465" actId="1076"/>
          <ac:spMkLst>
            <pc:docMk/>
            <pc:sldMk cId="3524016789" sldId="648"/>
            <ac:spMk id="17" creationId="{A83D8D5A-65FA-5D50-23A7-9F1A2C419139}"/>
          </ac:spMkLst>
        </pc:spChg>
        <pc:spChg chg="del">
          <ac:chgData name="BOHN Stephane [CEGEE]" userId="70069e50-c76b-40ea-827e-0da7eed2485a" providerId="ADAL" clId="{8FDF38FC-0D51-4E8D-B7BD-82E7513E8083}" dt="2023-11-16T10:02:39.127" v="268" actId="478"/>
          <ac:spMkLst>
            <pc:docMk/>
            <pc:sldMk cId="3524016789" sldId="648"/>
            <ac:spMk id="19" creationId="{29051AD1-422B-4CEA-A80B-535CD2A5E100}"/>
          </ac:spMkLst>
        </pc:spChg>
        <pc:spChg chg="mod">
          <ac:chgData name="BOHN Stephane [CEGEE]" userId="70069e50-c76b-40ea-827e-0da7eed2485a" providerId="ADAL" clId="{8FDF38FC-0D51-4E8D-B7BD-82E7513E8083}" dt="2023-11-16T10:28:43.831" v="1465" actId="1076"/>
          <ac:spMkLst>
            <pc:docMk/>
            <pc:sldMk cId="3524016789" sldId="648"/>
            <ac:spMk id="20" creationId="{CFA451E8-ABBD-EB8F-0953-5297001CE0DE}"/>
          </ac:spMkLst>
        </pc:spChg>
        <pc:spChg chg="mod">
          <ac:chgData name="BOHN Stephane [CEGEE]" userId="70069e50-c76b-40ea-827e-0da7eed2485a" providerId="ADAL" clId="{8FDF38FC-0D51-4E8D-B7BD-82E7513E8083}" dt="2023-11-16T10:28:43.831" v="1465" actId="1076"/>
          <ac:spMkLst>
            <pc:docMk/>
            <pc:sldMk cId="3524016789" sldId="648"/>
            <ac:spMk id="21" creationId="{13906067-A038-D2E0-93C6-92220B065AD4}"/>
          </ac:spMkLst>
        </pc:spChg>
        <pc:spChg chg="mod">
          <ac:chgData name="BOHN Stephane [CEGEE]" userId="70069e50-c76b-40ea-827e-0da7eed2485a" providerId="ADAL" clId="{8FDF38FC-0D51-4E8D-B7BD-82E7513E8083}" dt="2023-11-16T10:28:43.831" v="1465" actId="1076"/>
          <ac:spMkLst>
            <pc:docMk/>
            <pc:sldMk cId="3524016789" sldId="648"/>
            <ac:spMk id="22" creationId="{7BFDBD96-B4AC-7FA7-D334-1C6AA1E4527F}"/>
          </ac:spMkLst>
        </pc:spChg>
        <pc:spChg chg="add mod">
          <ac:chgData name="BOHN Stephane [CEGEE]" userId="70069e50-c76b-40ea-827e-0da7eed2485a" providerId="ADAL" clId="{8FDF38FC-0D51-4E8D-B7BD-82E7513E8083}" dt="2023-11-16T10:28:28.431" v="1454" actId="1076"/>
          <ac:spMkLst>
            <pc:docMk/>
            <pc:sldMk cId="3524016789" sldId="648"/>
            <ac:spMk id="23" creationId="{999DC1ED-49CB-EE10-47A6-1A28B7667E24}"/>
          </ac:spMkLst>
        </pc:spChg>
        <pc:spChg chg="add mod">
          <ac:chgData name="BOHN Stephane [CEGEE]" userId="70069e50-c76b-40ea-827e-0da7eed2485a" providerId="ADAL" clId="{8FDF38FC-0D51-4E8D-B7BD-82E7513E8083}" dt="2023-11-16T10:28:28.431" v="1454" actId="1076"/>
          <ac:spMkLst>
            <pc:docMk/>
            <pc:sldMk cId="3524016789" sldId="648"/>
            <ac:spMk id="24" creationId="{53E59FEA-2C20-4097-06EE-752DA9682C75}"/>
          </ac:spMkLst>
        </pc:spChg>
        <pc:spChg chg="add mod">
          <ac:chgData name="BOHN Stephane [CEGEE]" userId="70069e50-c76b-40ea-827e-0da7eed2485a" providerId="ADAL" clId="{8FDF38FC-0D51-4E8D-B7BD-82E7513E8083}" dt="2023-11-16T10:28:28.431" v="1454" actId="1076"/>
          <ac:spMkLst>
            <pc:docMk/>
            <pc:sldMk cId="3524016789" sldId="648"/>
            <ac:spMk id="25" creationId="{1BB5A48A-D4D2-947C-7062-EFC89DE77D4C}"/>
          </ac:spMkLst>
        </pc:spChg>
        <pc:spChg chg="add mod">
          <ac:chgData name="BOHN Stephane [CEGEE]" userId="70069e50-c76b-40ea-827e-0da7eed2485a" providerId="ADAL" clId="{8FDF38FC-0D51-4E8D-B7BD-82E7513E8083}" dt="2023-11-16T10:28:28.431" v="1454" actId="1076"/>
          <ac:spMkLst>
            <pc:docMk/>
            <pc:sldMk cId="3524016789" sldId="648"/>
            <ac:spMk id="26" creationId="{076ECEA6-96BA-84F6-C35E-E7787CF92D0D}"/>
          </ac:spMkLst>
        </pc:spChg>
        <pc:spChg chg="add mod ord">
          <ac:chgData name="BOHN Stephane [CEGEE]" userId="70069e50-c76b-40ea-827e-0da7eed2485a" providerId="ADAL" clId="{8FDF38FC-0D51-4E8D-B7BD-82E7513E8083}" dt="2023-11-16T10:30:07.782" v="1481" actId="167"/>
          <ac:spMkLst>
            <pc:docMk/>
            <pc:sldMk cId="3524016789" sldId="648"/>
            <ac:spMk id="27" creationId="{DB317533-C748-AD8D-F7B0-F5AC2941E5FC}"/>
          </ac:spMkLst>
        </pc:spChg>
        <pc:spChg chg="add mod ord">
          <ac:chgData name="BOHN Stephane [CEGEE]" userId="70069e50-c76b-40ea-827e-0da7eed2485a" providerId="ADAL" clId="{8FDF38FC-0D51-4E8D-B7BD-82E7513E8083}" dt="2023-11-16T12:41:51.177" v="1912" actId="14100"/>
          <ac:spMkLst>
            <pc:docMk/>
            <pc:sldMk cId="3524016789" sldId="648"/>
            <ac:spMk id="28" creationId="{FC5F44AF-45E0-E1ED-CE8E-52F69755DBC3}"/>
          </ac:spMkLst>
        </pc:spChg>
        <pc:spChg chg="del">
          <ac:chgData name="BOHN Stephane [CEGEE]" userId="70069e50-c76b-40ea-827e-0da7eed2485a" providerId="ADAL" clId="{8FDF38FC-0D51-4E8D-B7BD-82E7513E8083}" dt="2023-11-16T10:02:45.761" v="271" actId="478"/>
          <ac:spMkLst>
            <pc:docMk/>
            <pc:sldMk cId="3524016789" sldId="648"/>
            <ac:spMk id="63" creationId="{60D6EA95-132F-0267-0A74-FA7FB19A4D50}"/>
          </ac:spMkLst>
        </pc:spChg>
        <pc:spChg chg="del">
          <ac:chgData name="BOHN Stephane [CEGEE]" userId="70069e50-c76b-40ea-827e-0da7eed2485a" providerId="ADAL" clId="{8FDF38FC-0D51-4E8D-B7BD-82E7513E8083}" dt="2023-11-16T10:02:45.761" v="271" actId="478"/>
          <ac:spMkLst>
            <pc:docMk/>
            <pc:sldMk cId="3524016789" sldId="648"/>
            <ac:spMk id="96" creationId="{781BD4D5-4A35-94EF-9174-F0F6A4BC10E5}"/>
          </ac:spMkLst>
        </pc:spChg>
        <pc:spChg chg="del">
          <ac:chgData name="BOHN Stephane [CEGEE]" userId="70069e50-c76b-40ea-827e-0da7eed2485a" providerId="ADAL" clId="{8FDF38FC-0D51-4E8D-B7BD-82E7513E8083}" dt="2023-11-16T10:02:45.761" v="271" actId="478"/>
          <ac:spMkLst>
            <pc:docMk/>
            <pc:sldMk cId="3524016789" sldId="648"/>
            <ac:spMk id="98" creationId="{DC70ABE5-3588-BF62-225C-15A21B11CE91}"/>
          </ac:spMkLst>
        </pc:spChg>
        <pc:spChg chg="del">
          <ac:chgData name="BOHN Stephane [CEGEE]" userId="70069e50-c76b-40ea-827e-0da7eed2485a" providerId="ADAL" clId="{8FDF38FC-0D51-4E8D-B7BD-82E7513E8083}" dt="2023-11-16T10:02:45.761" v="271" actId="478"/>
          <ac:spMkLst>
            <pc:docMk/>
            <pc:sldMk cId="3524016789" sldId="648"/>
            <ac:spMk id="99" creationId="{9E6D2AFE-EE4F-4423-B92A-6973E6FCAC94}"/>
          </ac:spMkLst>
        </pc:spChg>
        <pc:spChg chg="del">
          <ac:chgData name="BOHN Stephane [CEGEE]" userId="70069e50-c76b-40ea-827e-0da7eed2485a" providerId="ADAL" clId="{8FDF38FC-0D51-4E8D-B7BD-82E7513E8083}" dt="2023-11-16T10:02:45.761" v="271" actId="478"/>
          <ac:spMkLst>
            <pc:docMk/>
            <pc:sldMk cId="3524016789" sldId="648"/>
            <ac:spMk id="100" creationId="{E6BE41F0-F12C-8FA8-9769-D1F136C02568}"/>
          </ac:spMkLst>
        </pc:spChg>
        <pc:spChg chg="del">
          <ac:chgData name="BOHN Stephane [CEGEE]" userId="70069e50-c76b-40ea-827e-0da7eed2485a" providerId="ADAL" clId="{8FDF38FC-0D51-4E8D-B7BD-82E7513E8083}" dt="2023-11-16T10:02:45.761" v="271" actId="478"/>
          <ac:spMkLst>
            <pc:docMk/>
            <pc:sldMk cId="3524016789" sldId="648"/>
            <ac:spMk id="101" creationId="{63BD4ABE-5134-305C-B222-F2C344096889}"/>
          </ac:spMkLst>
        </pc:spChg>
        <pc:spChg chg="del">
          <ac:chgData name="BOHN Stephane [CEGEE]" userId="70069e50-c76b-40ea-827e-0da7eed2485a" providerId="ADAL" clId="{8FDF38FC-0D51-4E8D-B7BD-82E7513E8083}" dt="2023-11-16T10:02:48.543" v="272" actId="478"/>
          <ac:spMkLst>
            <pc:docMk/>
            <pc:sldMk cId="3524016789" sldId="648"/>
            <ac:spMk id="102" creationId="{4BE4B144-B3A7-A3E8-3065-1CB9EE01D900}"/>
          </ac:spMkLst>
        </pc:spChg>
        <pc:spChg chg="del">
          <ac:chgData name="BOHN Stephane [CEGEE]" userId="70069e50-c76b-40ea-827e-0da7eed2485a" providerId="ADAL" clId="{8FDF38FC-0D51-4E8D-B7BD-82E7513E8083}" dt="2023-11-16T10:02:45.761" v="271" actId="478"/>
          <ac:spMkLst>
            <pc:docMk/>
            <pc:sldMk cId="3524016789" sldId="648"/>
            <ac:spMk id="103" creationId="{EA717A87-4CAA-6350-017A-25F7BC2CC95A}"/>
          </ac:spMkLst>
        </pc:spChg>
        <pc:spChg chg="del">
          <ac:chgData name="BOHN Stephane [CEGEE]" userId="70069e50-c76b-40ea-827e-0da7eed2485a" providerId="ADAL" clId="{8FDF38FC-0D51-4E8D-B7BD-82E7513E8083}" dt="2023-11-16T10:02:45.761" v="271" actId="478"/>
          <ac:spMkLst>
            <pc:docMk/>
            <pc:sldMk cId="3524016789" sldId="648"/>
            <ac:spMk id="104" creationId="{7DF00A14-2DFA-7BA2-7EB9-8CAAACEFB5C0}"/>
          </ac:spMkLst>
        </pc:spChg>
        <pc:spChg chg="del">
          <ac:chgData name="BOHN Stephane [CEGEE]" userId="70069e50-c76b-40ea-827e-0da7eed2485a" providerId="ADAL" clId="{8FDF38FC-0D51-4E8D-B7BD-82E7513E8083}" dt="2023-11-16T10:02:45.761" v="271" actId="478"/>
          <ac:spMkLst>
            <pc:docMk/>
            <pc:sldMk cId="3524016789" sldId="648"/>
            <ac:spMk id="105" creationId="{59B79B22-2AE1-C361-8059-60FBC024D489}"/>
          </ac:spMkLst>
        </pc:spChg>
        <pc:spChg chg="del">
          <ac:chgData name="BOHN Stephane [CEGEE]" userId="70069e50-c76b-40ea-827e-0da7eed2485a" providerId="ADAL" clId="{8FDF38FC-0D51-4E8D-B7BD-82E7513E8083}" dt="2023-11-16T10:02:45.761" v="271" actId="478"/>
          <ac:spMkLst>
            <pc:docMk/>
            <pc:sldMk cId="3524016789" sldId="648"/>
            <ac:spMk id="106" creationId="{172A0DD3-B78C-8B8E-B1DC-328727AE4E44}"/>
          </ac:spMkLst>
        </pc:spChg>
        <pc:spChg chg="del">
          <ac:chgData name="BOHN Stephane [CEGEE]" userId="70069e50-c76b-40ea-827e-0da7eed2485a" providerId="ADAL" clId="{8FDF38FC-0D51-4E8D-B7BD-82E7513E8083}" dt="2023-11-16T10:02:45.761" v="271" actId="478"/>
          <ac:spMkLst>
            <pc:docMk/>
            <pc:sldMk cId="3524016789" sldId="648"/>
            <ac:spMk id="107" creationId="{0DAC793E-3394-1DB9-E594-B6D4D1FCDD4A}"/>
          </ac:spMkLst>
        </pc:spChg>
        <pc:grpChg chg="add mod">
          <ac:chgData name="BOHN Stephane [CEGEE]" userId="70069e50-c76b-40ea-827e-0da7eed2485a" providerId="ADAL" clId="{8FDF38FC-0D51-4E8D-B7BD-82E7513E8083}" dt="2023-11-16T10:28:43.831" v="1465" actId="1076"/>
          <ac:grpSpMkLst>
            <pc:docMk/>
            <pc:sldMk cId="3524016789" sldId="648"/>
            <ac:grpSpMk id="18" creationId="{3DA27EB1-F4B2-D515-71CB-8995A60D1F29}"/>
          </ac:grpSpMkLst>
        </pc:grpChg>
        <pc:picChg chg="add del mod">
          <ac:chgData name="BOHN Stephane [CEGEE]" userId="70069e50-c76b-40ea-827e-0da7eed2485a" providerId="ADAL" clId="{8FDF38FC-0D51-4E8D-B7BD-82E7513E8083}" dt="2023-11-16T10:07:03.612" v="467" actId="478"/>
          <ac:picMkLst>
            <pc:docMk/>
            <pc:sldMk cId="3524016789" sldId="648"/>
            <ac:picMk id="7" creationId="{99373430-8160-1747-2878-627E95C9EE4F}"/>
          </ac:picMkLst>
        </pc:picChg>
        <pc:picChg chg="add del mod">
          <ac:chgData name="BOHN Stephane [CEGEE]" userId="70069e50-c76b-40ea-827e-0da7eed2485a" providerId="ADAL" clId="{8FDF38FC-0D51-4E8D-B7BD-82E7513E8083}" dt="2023-11-16T10:14:54.695" v="832" actId="478"/>
          <ac:picMkLst>
            <pc:docMk/>
            <pc:sldMk cId="3524016789" sldId="648"/>
            <ac:picMk id="9" creationId="{DFC8B773-75CA-0369-202A-AA2F64895459}"/>
          </ac:picMkLst>
        </pc:picChg>
        <pc:picChg chg="add del mod">
          <ac:chgData name="BOHN Stephane [CEGEE]" userId="70069e50-c76b-40ea-827e-0da7eed2485a" providerId="ADAL" clId="{8FDF38FC-0D51-4E8D-B7BD-82E7513E8083}" dt="2023-11-16T10:27:54.460" v="1450" actId="478"/>
          <ac:picMkLst>
            <pc:docMk/>
            <pc:sldMk cId="3524016789" sldId="648"/>
            <ac:picMk id="11" creationId="{A31326E7-5367-BB86-19FD-58D222EB9DCD}"/>
          </ac:picMkLst>
        </pc:picChg>
        <pc:picChg chg="add mod">
          <ac:chgData name="BOHN Stephane [CEGEE]" userId="70069e50-c76b-40ea-827e-0da7eed2485a" providerId="ADAL" clId="{8FDF38FC-0D51-4E8D-B7BD-82E7513E8083}" dt="2023-11-16T10:28:34.138" v="1464" actId="1035"/>
          <ac:picMkLst>
            <pc:docMk/>
            <pc:sldMk cId="3524016789" sldId="648"/>
            <ac:picMk id="14" creationId="{C34C91EF-767F-1598-2CFC-2251F297ABFC}"/>
          </ac:picMkLst>
        </pc:picChg>
        <pc:picChg chg="add mod">
          <ac:chgData name="BOHN Stephane [CEGEE]" userId="70069e50-c76b-40ea-827e-0da7eed2485a" providerId="ADAL" clId="{8FDF38FC-0D51-4E8D-B7BD-82E7513E8083}" dt="2023-11-16T12:41:46.280" v="1911" actId="1035"/>
          <ac:picMkLst>
            <pc:docMk/>
            <pc:sldMk cId="3524016789" sldId="648"/>
            <ac:picMk id="15" creationId="{9A296345-6392-A604-734D-021069ECB5D5}"/>
          </ac:picMkLst>
        </pc:picChg>
        <pc:cxnChg chg="del">
          <ac:chgData name="BOHN Stephane [CEGEE]" userId="70069e50-c76b-40ea-827e-0da7eed2485a" providerId="ADAL" clId="{8FDF38FC-0D51-4E8D-B7BD-82E7513E8083}" dt="2023-11-16T10:02:45.761" v="271" actId="478"/>
          <ac:cxnSpMkLst>
            <pc:docMk/>
            <pc:sldMk cId="3524016789" sldId="648"/>
            <ac:cxnSpMk id="62" creationId="{F3348BA0-84CE-3D03-3C3A-902645DBB283}"/>
          </ac:cxnSpMkLst>
        </pc:cxnChg>
      </pc:sldChg>
      <pc:sldChg chg="addSp delSp modSp mod">
        <pc:chgData name="BOHN Stephane [CEGEE]" userId="70069e50-c76b-40ea-827e-0da7eed2485a" providerId="ADAL" clId="{8FDF38FC-0D51-4E8D-B7BD-82E7513E8083}" dt="2023-11-29T15:21:20.945" v="3152" actId="14100"/>
        <pc:sldMkLst>
          <pc:docMk/>
          <pc:sldMk cId="1257137520" sldId="649"/>
        </pc:sldMkLst>
        <pc:spChg chg="add mod">
          <ac:chgData name="BOHN Stephane [CEGEE]" userId="70069e50-c76b-40ea-827e-0da7eed2485a" providerId="ADAL" clId="{8FDF38FC-0D51-4E8D-B7BD-82E7513E8083}" dt="2023-11-16T12:36:03.021" v="1644" actId="12"/>
          <ac:spMkLst>
            <pc:docMk/>
            <pc:sldMk cId="1257137520" sldId="649"/>
            <ac:spMk id="3" creationId="{886FF8DA-100C-5F1B-4CAC-882515379B99}"/>
          </ac:spMkLst>
        </pc:spChg>
        <pc:spChg chg="add mod">
          <ac:chgData name="BOHN Stephane [CEGEE]" userId="70069e50-c76b-40ea-827e-0da7eed2485a" providerId="ADAL" clId="{8FDF38FC-0D51-4E8D-B7BD-82E7513E8083}" dt="2023-11-29T15:21:17.771" v="3151" actId="14100"/>
          <ac:spMkLst>
            <pc:docMk/>
            <pc:sldMk cId="1257137520" sldId="649"/>
            <ac:spMk id="4" creationId="{347A8778-E6E3-AA50-1679-A46A4FB17071}"/>
          </ac:spMkLst>
        </pc:spChg>
        <pc:spChg chg="add mod">
          <ac:chgData name="BOHN Stephane [CEGEE]" userId="70069e50-c76b-40ea-827e-0da7eed2485a" providerId="ADAL" clId="{8FDF38FC-0D51-4E8D-B7BD-82E7513E8083}" dt="2023-11-16T12:36:08.801" v="1645" actId="12"/>
          <ac:spMkLst>
            <pc:docMk/>
            <pc:sldMk cId="1257137520" sldId="649"/>
            <ac:spMk id="5" creationId="{C9A0DCEF-55BF-4FE3-9D95-4841A896D391}"/>
          </ac:spMkLst>
        </pc:spChg>
        <pc:spChg chg="add mod">
          <ac:chgData name="BOHN Stephane [CEGEE]" userId="70069e50-c76b-40ea-827e-0da7eed2485a" providerId="ADAL" clId="{8FDF38FC-0D51-4E8D-B7BD-82E7513E8083}" dt="2023-11-29T15:21:20.945" v="3152" actId="14100"/>
          <ac:spMkLst>
            <pc:docMk/>
            <pc:sldMk cId="1257137520" sldId="649"/>
            <ac:spMk id="6" creationId="{DA9175B0-36ED-B4DB-345E-E5CF3CA5E173}"/>
          </ac:spMkLst>
        </pc:spChg>
        <pc:spChg chg="add mod">
          <ac:chgData name="BOHN Stephane [CEGEE]" userId="70069e50-c76b-40ea-827e-0da7eed2485a" providerId="ADAL" clId="{8FDF38FC-0D51-4E8D-B7BD-82E7513E8083}" dt="2023-11-16T12:36:14.307" v="1646" actId="12"/>
          <ac:spMkLst>
            <pc:docMk/>
            <pc:sldMk cId="1257137520" sldId="649"/>
            <ac:spMk id="7" creationId="{1FB6BFC3-EE19-5B37-7FDE-C1E49AEAAEA3}"/>
          </ac:spMkLst>
        </pc:spChg>
        <pc:spChg chg="add mod">
          <ac:chgData name="BOHN Stephane [CEGEE]" userId="70069e50-c76b-40ea-827e-0da7eed2485a" providerId="ADAL" clId="{8FDF38FC-0D51-4E8D-B7BD-82E7513E8083}" dt="2023-11-16T12:36:32.420" v="1676" actId="403"/>
          <ac:spMkLst>
            <pc:docMk/>
            <pc:sldMk cId="1257137520" sldId="649"/>
            <ac:spMk id="8" creationId="{202E65F9-D413-F233-32AB-58437979A3A9}"/>
          </ac:spMkLst>
        </pc:spChg>
        <pc:spChg chg="add mod">
          <ac:chgData name="BOHN Stephane [CEGEE]" userId="70069e50-c76b-40ea-827e-0da7eed2485a" providerId="ADAL" clId="{8FDF38FC-0D51-4E8D-B7BD-82E7513E8083}" dt="2023-11-16T12:36:37.251" v="1677" actId="403"/>
          <ac:spMkLst>
            <pc:docMk/>
            <pc:sldMk cId="1257137520" sldId="649"/>
            <ac:spMk id="10" creationId="{54EF52B3-7B84-F8A3-69A7-201489F7FD40}"/>
          </ac:spMkLst>
        </pc:spChg>
        <pc:spChg chg="add mod">
          <ac:chgData name="BOHN Stephane [CEGEE]" userId="70069e50-c76b-40ea-827e-0da7eed2485a" providerId="ADAL" clId="{8FDF38FC-0D51-4E8D-B7BD-82E7513E8083}" dt="2023-11-16T12:36:41.043" v="1678" actId="403"/>
          <ac:spMkLst>
            <pc:docMk/>
            <pc:sldMk cId="1257137520" sldId="649"/>
            <ac:spMk id="11" creationId="{15A12FAD-F563-C149-173C-C0188993A601}"/>
          </ac:spMkLst>
        </pc:spChg>
        <pc:spChg chg="add mod">
          <ac:chgData name="BOHN Stephane [CEGEE]" userId="70069e50-c76b-40ea-827e-0da7eed2485a" providerId="ADAL" clId="{8FDF38FC-0D51-4E8D-B7BD-82E7513E8083}" dt="2023-11-16T12:37:06.150" v="1685" actId="1036"/>
          <ac:spMkLst>
            <pc:docMk/>
            <pc:sldMk cId="1257137520" sldId="649"/>
            <ac:spMk id="12" creationId="{6960FE31-C61B-71D7-1D1F-2848BAF73A59}"/>
          </ac:spMkLst>
        </pc:spChg>
        <pc:spChg chg="add mod">
          <ac:chgData name="BOHN Stephane [CEGEE]" userId="70069e50-c76b-40ea-827e-0da7eed2485a" providerId="ADAL" clId="{8FDF38FC-0D51-4E8D-B7BD-82E7513E8083}" dt="2023-11-16T12:35:39.295" v="1643" actId="1036"/>
          <ac:spMkLst>
            <pc:docMk/>
            <pc:sldMk cId="1257137520" sldId="649"/>
            <ac:spMk id="13" creationId="{D0E039D7-439A-D3B1-C60A-2BF13F09A2C4}"/>
          </ac:spMkLst>
        </pc:spChg>
        <pc:spChg chg="add mod">
          <ac:chgData name="BOHN Stephane [CEGEE]" userId="70069e50-c76b-40ea-827e-0da7eed2485a" providerId="ADAL" clId="{8FDF38FC-0D51-4E8D-B7BD-82E7513E8083}" dt="2023-11-16T12:37:01.556" v="1682" actId="1036"/>
          <ac:spMkLst>
            <pc:docMk/>
            <pc:sldMk cId="1257137520" sldId="649"/>
            <ac:spMk id="14" creationId="{F9E7AB2A-83B3-A993-06F6-DCEEAA12DCC4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17" creationId="{1B811D64-7159-8CE7-70E9-DE4F8E7D6C89}"/>
          </ac:spMkLst>
        </pc:spChg>
        <pc:spChg chg="mod">
          <ac:chgData name="BOHN Stephane [CEGEE]" userId="70069e50-c76b-40ea-827e-0da7eed2485a" providerId="ADAL" clId="{8FDF38FC-0D51-4E8D-B7BD-82E7513E8083}" dt="2023-11-16T10:33:48.803" v="1520" actId="20577"/>
          <ac:spMkLst>
            <pc:docMk/>
            <pc:sldMk cId="1257137520" sldId="649"/>
            <ac:spMk id="19" creationId="{29051AD1-422B-4CEA-A80B-535CD2A5E100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20" creationId="{7CF3BDC7-20EC-B566-E759-133A6A9F3A97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23" creationId="{74D27A06-9CDA-0F71-834D-C0D0935CBDC2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26" creationId="{3668FABB-502A-87E2-5879-581203F54EBD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27" creationId="{92E34B60-1AE7-AA18-0F76-4DF8D8EC9BD9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28" creationId="{D3B15D98-148A-019D-A760-102A66AD29F8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30" creationId="{89DE2AE1-DB4B-C681-8419-87F6891C0A26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33" creationId="{1C02EAEA-AB5E-A584-9655-CC209622AD36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34" creationId="{AF509229-54E9-0138-C239-88B7893443E9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35" creationId="{342FA795-8467-8258-08CE-AE61D357BECB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36" creationId="{BE0C09A0-6D09-8C50-B68D-1C96C6059352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37" creationId="{72674306-3F23-4B69-43E6-1FFCE69B2F44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39" creationId="{18BA5D45-C3AE-040F-08E5-2396567882C4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40" creationId="{A8EB1ED9-13AE-C4DB-E6AF-3E4EFA51B4B0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41" creationId="{6DA8472E-34C4-9F99-7099-AC304CCA5B09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42" creationId="{CCFD8F6E-CE08-14E9-1A31-82D1243BDFC7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45" creationId="{C8087967-A66B-604E-1A26-3A2B10FFDB58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46" creationId="{CB700E33-87C8-D9A8-4BEB-FA8B155288B4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47" creationId="{2FDA3769-9EB4-FBA1-8E6F-18A3DB07669B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48" creationId="{4755F70F-2F4F-97CC-E0A5-D17C849C8017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49" creationId="{DCA2097F-D896-F91A-486F-9E4E2895B780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50" creationId="{A9A92657-CD2F-E6C5-0D4C-DBFA9BAB568B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51" creationId="{BE11CFC7-AB6F-5E20-29E4-DEAF9A68329F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52" creationId="{BD204089-EC1C-2CBF-FBC4-958024E51228}"/>
          </ac:spMkLst>
        </pc:spChg>
        <pc:spChg chg="mod">
          <ac:chgData name="BOHN Stephane [CEGEE]" userId="70069e50-c76b-40ea-827e-0da7eed2485a" providerId="ADAL" clId="{8FDF38FC-0D51-4E8D-B7BD-82E7513E8083}" dt="2023-11-16T12:33:12.701" v="1594"/>
          <ac:spMkLst>
            <pc:docMk/>
            <pc:sldMk cId="1257137520" sldId="649"/>
            <ac:spMk id="53" creationId="{49CD3CC4-7967-4FE8-757C-81335BF483A8}"/>
          </ac:spMkLst>
        </pc:spChg>
        <pc:spChg chg="add mod">
          <ac:chgData name="BOHN Stephane [CEGEE]" userId="70069e50-c76b-40ea-827e-0da7eed2485a" providerId="ADAL" clId="{8FDF38FC-0D51-4E8D-B7BD-82E7513E8083}" dt="2023-11-16T12:35:39.295" v="1643" actId="1036"/>
          <ac:spMkLst>
            <pc:docMk/>
            <pc:sldMk cId="1257137520" sldId="649"/>
            <ac:spMk id="54" creationId="{A2F56B49-6EBC-BA46-B7E9-34367DD5D8CE}"/>
          </ac:spMkLst>
        </pc:spChg>
        <pc:spChg chg="del">
          <ac:chgData name="BOHN Stephane [CEGEE]" userId="70069e50-c76b-40ea-827e-0da7eed2485a" providerId="ADAL" clId="{8FDF38FC-0D51-4E8D-B7BD-82E7513E8083}" dt="2023-11-16T10:33:10.262" v="1503" actId="478"/>
          <ac:spMkLst>
            <pc:docMk/>
            <pc:sldMk cId="1257137520" sldId="649"/>
            <ac:spMk id="63" creationId="{60D6EA95-132F-0267-0A74-FA7FB19A4D50}"/>
          </ac:spMkLst>
        </pc:spChg>
        <pc:spChg chg="del">
          <ac:chgData name="BOHN Stephane [CEGEE]" userId="70069e50-c76b-40ea-827e-0da7eed2485a" providerId="ADAL" clId="{8FDF38FC-0D51-4E8D-B7BD-82E7513E8083}" dt="2023-11-16T10:33:10.262" v="1503" actId="478"/>
          <ac:spMkLst>
            <pc:docMk/>
            <pc:sldMk cId="1257137520" sldId="649"/>
            <ac:spMk id="96" creationId="{781BD4D5-4A35-94EF-9174-F0F6A4BC10E5}"/>
          </ac:spMkLst>
        </pc:spChg>
        <pc:spChg chg="del">
          <ac:chgData name="BOHN Stephane [CEGEE]" userId="70069e50-c76b-40ea-827e-0da7eed2485a" providerId="ADAL" clId="{8FDF38FC-0D51-4E8D-B7BD-82E7513E8083}" dt="2023-11-16T10:33:10.262" v="1503" actId="478"/>
          <ac:spMkLst>
            <pc:docMk/>
            <pc:sldMk cId="1257137520" sldId="649"/>
            <ac:spMk id="98" creationId="{DC70ABE5-3588-BF62-225C-15A21B11CE91}"/>
          </ac:spMkLst>
        </pc:spChg>
        <pc:spChg chg="del">
          <ac:chgData name="BOHN Stephane [CEGEE]" userId="70069e50-c76b-40ea-827e-0da7eed2485a" providerId="ADAL" clId="{8FDF38FC-0D51-4E8D-B7BD-82E7513E8083}" dt="2023-11-16T10:33:10.262" v="1503" actId="478"/>
          <ac:spMkLst>
            <pc:docMk/>
            <pc:sldMk cId="1257137520" sldId="649"/>
            <ac:spMk id="99" creationId="{9E6D2AFE-EE4F-4423-B92A-6973E6FCAC94}"/>
          </ac:spMkLst>
        </pc:spChg>
        <pc:spChg chg="del">
          <ac:chgData name="BOHN Stephane [CEGEE]" userId="70069e50-c76b-40ea-827e-0da7eed2485a" providerId="ADAL" clId="{8FDF38FC-0D51-4E8D-B7BD-82E7513E8083}" dt="2023-11-16T10:33:10.262" v="1503" actId="478"/>
          <ac:spMkLst>
            <pc:docMk/>
            <pc:sldMk cId="1257137520" sldId="649"/>
            <ac:spMk id="100" creationId="{E6BE41F0-F12C-8FA8-9769-D1F136C02568}"/>
          </ac:spMkLst>
        </pc:spChg>
        <pc:spChg chg="del">
          <ac:chgData name="BOHN Stephane [CEGEE]" userId="70069e50-c76b-40ea-827e-0da7eed2485a" providerId="ADAL" clId="{8FDF38FC-0D51-4E8D-B7BD-82E7513E8083}" dt="2023-11-16T10:33:10.262" v="1503" actId="478"/>
          <ac:spMkLst>
            <pc:docMk/>
            <pc:sldMk cId="1257137520" sldId="649"/>
            <ac:spMk id="101" creationId="{63BD4ABE-5134-305C-B222-F2C344096889}"/>
          </ac:spMkLst>
        </pc:spChg>
        <pc:spChg chg="del">
          <ac:chgData name="BOHN Stephane [CEGEE]" userId="70069e50-c76b-40ea-827e-0da7eed2485a" providerId="ADAL" clId="{8FDF38FC-0D51-4E8D-B7BD-82E7513E8083}" dt="2023-11-16T10:33:10.262" v="1503" actId="478"/>
          <ac:spMkLst>
            <pc:docMk/>
            <pc:sldMk cId="1257137520" sldId="649"/>
            <ac:spMk id="102" creationId="{4BE4B144-B3A7-A3E8-3065-1CB9EE01D900}"/>
          </ac:spMkLst>
        </pc:spChg>
        <pc:spChg chg="del">
          <ac:chgData name="BOHN Stephane [CEGEE]" userId="70069e50-c76b-40ea-827e-0da7eed2485a" providerId="ADAL" clId="{8FDF38FC-0D51-4E8D-B7BD-82E7513E8083}" dt="2023-11-16T10:33:10.262" v="1503" actId="478"/>
          <ac:spMkLst>
            <pc:docMk/>
            <pc:sldMk cId="1257137520" sldId="649"/>
            <ac:spMk id="103" creationId="{EA717A87-4CAA-6350-017A-25F7BC2CC95A}"/>
          </ac:spMkLst>
        </pc:spChg>
        <pc:spChg chg="del">
          <ac:chgData name="BOHN Stephane [CEGEE]" userId="70069e50-c76b-40ea-827e-0da7eed2485a" providerId="ADAL" clId="{8FDF38FC-0D51-4E8D-B7BD-82E7513E8083}" dt="2023-11-16T10:33:10.262" v="1503" actId="478"/>
          <ac:spMkLst>
            <pc:docMk/>
            <pc:sldMk cId="1257137520" sldId="649"/>
            <ac:spMk id="104" creationId="{7DF00A14-2DFA-7BA2-7EB9-8CAAACEFB5C0}"/>
          </ac:spMkLst>
        </pc:spChg>
        <pc:spChg chg="del">
          <ac:chgData name="BOHN Stephane [CEGEE]" userId="70069e50-c76b-40ea-827e-0da7eed2485a" providerId="ADAL" clId="{8FDF38FC-0D51-4E8D-B7BD-82E7513E8083}" dt="2023-11-16T10:33:10.262" v="1503" actId="478"/>
          <ac:spMkLst>
            <pc:docMk/>
            <pc:sldMk cId="1257137520" sldId="649"/>
            <ac:spMk id="105" creationId="{59B79B22-2AE1-C361-8059-60FBC024D489}"/>
          </ac:spMkLst>
        </pc:spChg>
        <pc:spChg chg="del">
          <ac:chgData name="BOHN Stephane [CEGEE]" userId="70069e50-c76b-40ea-827e-0da7eed2485a" providerId="ADAL" clId="{8FDF38FC-0D51-4E8D-B7BD-82E7513E8083}" dt="2023-11-16T10:33:10.262" v="1503" actId="478"/>
          <ac:spMkLst>
            <pc:docMk/>
            <pc:sldMk cId="1257137520" sldId="649"/>
            <ac:spMk id="106" creationId="{172A0DD3-B78C-8B8E-B1DC-328727AE4E44}"/>
          </ac:spMkLst>
        </pc:spChg>
        <pc:spChg chg="del">
          <ac:chgData name="BOHN Stephane [CEGEE]" userId="70069e50-c76b-40ea-827e-0da7eed2485a" providerId="ADAL" clId="{8FDF38FC-0D51-4E8D-B7BD-82E7513E8083}" dt="2023-11-16T10:33:10.262" v="1503" actId="478"/>
          <ac:spMkLst>
            <pc:docMk/>
            <pc:sldMk cId="1257137520" sldId="649"/>
            <ac:spMk id="107" creationId="{0DAC793E-3394-1DB9-E594-B6D4D1FCDD4A}"/>
          </ac:spMkLst>
        </pc:spChg>
        <pc:grpChg chg="add mod">
          <ac:chgData name="BOHN Stephane [CEGEE]" userId="70069e50-c76b-40ea-827e-0da7eed2485a" providerId="ADAL" clId="{8FDF38FC-0D51-4E8D-B7BD-82E7513E8083}" dt="2023-11-16T12:35:39.295" v="1643" actId="1036"/>
          <ac:grpSpMkLst>
            <pc:docMk/>
            <pc:sldMk cId="1257137520" sldId="649"/>
            <ac:grpSpMk id="16" creationId="{91D0DF96-15AE-ACCF-9914-2C264A3D45AC}"/>
          </ac:grpSpMkLst>
        </pc:grpChg>
        <pc:grpChg chg="mod">
          <ac:chgData name="BOHN Stephane [CEGEE]" userId="70069e50-c76b-40ea-827e-0da7eed2485a" providerId="ADAL" clId="{8FDF38FC-0D51-4E8D-B7BD-82E7513E8083}" dt="2023-11-16T12:33:12.701" v="1594"/>
          <ac:grpSpMkLst>
            <pc:docMk/>
            <pc:sldMk cId="1257137520" sldId="649"/>
            <ac:grpSpMk id="18" creationId="{3597A6C9-BB7B-623E-5795-99515DE3CBF0}"/>
          </ac:grpSpMkLst>
        </pc:grpChg>
        <pc:grpChg chg="mod">
          <ac:chgData name="BOHN Stephane [CEGEE]" userId="70069e50-c76b-40ea-827e-0da7eed2485a" providerId="ADAL" clId="{8FDF38FC-0D51-4E8D-B7BD-82E7513E8083}" dt="2023-11-16T12:33:12.701" v="1594"/>
          <ac:grpSpMkLst>
            <pc:docMk/>
            <pc:sldMk cId="1257137520" sldId="649"/>
            <ac:grpSpMk id="21" creationId="{56E29BB3-DE19-61C1-3BA2-0064D6B33314}"/>
          </ac:grpSpMkLst>
        </pc:grpChg>
        <pc:grpChg chg="mod">
          <ac:chgData name="BOHN Stephane [CEGEE]" userId="70069e50-c76b-40ea-827e-0da7eed2485a" providerId="ADAL" clId="{8FDF38FC-0D51-4E8D-B7BD-82E7513E8083}" dt="2023-11-16T12:33:12.701" v="1594"/>
          <ac:grpSpMkLst>
            <pc:docMk/>
            <pc:sldMk cId="1257137520" sldId="649"/>
            <ac:grpSpMk id="22" creationId="{FACA15E7-8D79-61BB-58AE-FE84D91F8397}"/>
          </ac:grpSpMkLst>
        </pc:grpChg>
        <pc:grpChg chg="mod">
          <ac:chgData name="BOHN Stephane [CEGEE]" userId="70069e50-c76b-40ea-827e-0da7eed2485a" providerId="ADAL" clId="{8FDF38FC-0D51-4E8D-B7BD-82E7513E8083}" dt="2023-11-16T12:33:12.701" v="1594"/>
          <ac:grpSpMkLst>
            <pc:docMk/>
            <pc:sldMk cId="1257137520" sldId="649"/>
            <ac:grpSpMk id="24" creationId="{0417CB51-9155-C59F-73ED-D52698CF739E}"/>
          </ac:grpSpMkLst>
        </pc:grpChg>
        <pc:grpChg chg="mod">
          <ac:chgData name="BOHN Stephane [CEGEE]" userId="70069e50-c76b-40ea-827e-0da7eed2485a" providerId="ADAL" clId="{8FDF38FC-0D51-4E8D-B7BD-82E7513E8083}" dt="2023-11-16T12:33:12.701" v="1594"/>
          <ac:grpSpMkLst>
            <pc:docMk/>
            <pc:sldMk cId="1257137520" sldId="649"/>
            <ac:grpSpMk id="25" creationId="{04F88186-3BDB-A986-E795-CA1B76DFC55F}"/>
          </ac:grpSpMkLst>
        </pc:grpChg>
        <pc:grpChg chg="mod">
          <ac:chgData name="BOHN Stephane [CEGEE]" userId="70069e50-c76b-40ea-827e-0da7eed2485a" providerId="ADAL" clId="{8FDF38FC-0D51-4E8D-B7BD-82E7513E8083}" dt="2023-11-16T12:33:12.701" v="1594"/>
          <ac:grpSpMkLst>
            <pc:docMk/>
            <pc:sldMk cId="1257137520" sldId="649"/>
            <ac:grpSpMk id="29" creationId="{03E048E3-B9E0-57BF-AF8A-CB4D3C38B077}"/>
          </ac:grpSpMkLst>
        </pc:grpChg>
        <pc:grpChg chg="mod">
          <ac:chgData name="BOHN Stephane [CEGEE]" userId="70069e50-c76b-40ea-827e-0da7eed2485a" providerId="ADAL" clId="{8FDF38FC-0D51-4E8D-B7BD-82E7513E8083}" dt="2023-11-16T12:33:12.701" v="1594"/>
          <ac:grpSpMkLst>
            <pc:docMk/>
            <pc:sldMk cId="1257137520" sldId="649"/>
            <ac:grpSpMk id="31" creationId="{BCF88CB2-0761-A1A2-4074-62B9CACB4BAB}"/>
          </ac:grpSpMkLst>
        </pc:grpChg>
        <pc:grpChg chg="mod">
          <ac:chgData name="BOHN Stephane [CEGEE]" userId="70069e50-c76b-40ea-827e-0da7eed2485a" providerId="ADAL" clId="{8FDF38FC-0D51-4E8D-B7BD-82E7513E8083}" dt="2023-11-16T12:33:12.701" v="1594"/>
          <ac:grpSpMkLst>
            <pc:docMk/>
            <pc:sldMk cId="1257137520" sldId="649"/>
            <ac:grpSpMk id="32" creationId="{6E7DE20C-22F7-1B71-E3EA-27387D2B9FD2}"/>
          </ac:grpSpMkLst>
        </pc:grpChg>
        <pc:grpChg chg="mod">
          <ac:chgData name="BOHN Stephane [CEGEE]" userId="70069e50-c76b-40ea-827e-0da7eed2485a" providerId="ADAL" clId="{8FDF38FC-0D51-4E8D-B7BD-82E7513E8083}" dt="2023-11-16T12:33:12.701" v="1594"/>
          <ac:grpSpMkLst>
            <pc:docMk/>
            <pc:sldMk cId="1257137520" sldId="649"/>
            <ac:grpSpMk id="38" creationId="{DB940143-30B1-2458-0E56-AC81AC035667}"/>
          </ac:grpSpMkLst>
        </pc:grpChg>
        <pc:grpChg chg="mod">
          <ac:chgData name="BOHN Stephane [CEGEE]" userId="70069e50-c76b-40ea-827e-0da7eed2485a" providerId="ADAL" clId="{8FDF38FC-0D51-4E8D-B7BD-82E7513E8083}" dt="2023-11-16T12:33:12.701" v="1594"/>
          <ac:grpSpMkLst>
            <pc:docMk/>
            <pc:sldMk cId="1257137520" sldId="649"/>
            <ac:grpSpMk id="43" creationId="{84E1BAAA-0456-436F-2EB5-4E47BFE9BC73}"/>
          </ac:grpSpMkLst>
        </pc:grpChg>
        <pc:grpChg chg="mod">
          <ac:chgData name="BOHN Stephane [CEGEE]" userId="70069e50-c76b-40ea-827e-0da7eed2485a" providerId="ADAL" clId="{8FDF38FC-0D51-4E8D-B7BD-82E7513E8083}" dt="2023-11-16T12:33:12.701" v="1594"/>
          <ac:grpSpMkLst>
            <pc:docMk/>
            <pc:sldMk cId="1257137520" sldId="649"/>
            <ac:grpSpMk id="44" creationId="{D0B4710A-1147-EA82-9F81-70F2B6B1C46A}"/>
          </ac:grpSpMkLst>
        </pc:grpChg>
        <pc:picChg chg="add mod">
          <ac:chgData name="BOHN Stephane [CEGEE]" userId="70069e50-c76b-40ea-827e-0da7eed2485a" providerId="ADAL" clId="{8FDF38FC-0D51-4E8D-B7BD-82E7513E8083}" dt="2023-11-16T12:33:50.185" v="1598" actId="339"/>
          <ac:picMkLst>
            <pc:docMk/>
            <pc:sldMk cId="1257137520" sldId="649"/>
            <ac:picMk id="2" creationId="{BE595088-6284-8D06-1808-59058B60CB92}"/>
          </ac:picMkLst>
        </pc:picChg>
        <pc:picChg chg="add mod">
          <ac:chgData name="BOHN Stephane [CEGEE]" userId="70069e50-c76b-40ea-827e-0da7eed2485a" providerId="ADAL" clId="{8FDF38FC-0D51-4E8D-B7BD-82E7513E8083}" dt="2023-11-16T12:36:21.567" v="1675" actId="1038"/>
          <ac:picMkLst>
            <pc:docMk/>
            <pc:sldMk cId="1257137520" sldId="649"/>
            <ac:picMk id="9" creationId="{DA2CA150-239C-FE8D-E910-676E3565C2E2}"/>
          </ac:picMkLst>
        </pc:picChg>
        <pc:cxnChg chg="add mod">
          <ac:chgData name="BOHN Stephane [CEGEE]" userId="70069e50-c76b-40ea-827e-0da7eed2485a" providerId="ADAL" clId="{8FDF38FC-0D51-4E8D-B7BD-82E7513E8083}" dt="2023-11-16T12:37:01.556" v="1682" actId="1036"/>
          <ac:cxnSpMkLst>
            <pc:docMk/>
            <pc:sldMk cId="1257137520" sldId="649"/>
            <ac:cxnSpMk id="15" creationId="{905AD233-E370-FE42-4025-B4554244E724}"/>
          </ac:cxnSpMkLst>
        </pc:cxnChg>
        <pc:cxnChg chg="del">
          <ac:chgData name="BOHN Stephane [CEGEE]" userId="70069e50-c76b-40ea-827e-0da7eed2485a" providerId="ADAL" clId="{8FDF38FC-0D51-4E8D-B7BD-82E7513E8083}" dt="2023-11-16T10:33:10.262" v="1503" actId="478"/>
          <ac:cxnSpMkLst>
            <pc:docMk/>
            <pc:sldMk cId="1257137520" sldId="649"/>
            <ac:cxnSpMk id="62" creationId="{F3348BA0-84CE-3D03-3C3A-902645DBB283}"/>
          </ac:cxnSpMkLst>
        </pc:cxnChg>
      </pc:sldChg>
      <pc:sldChg chg="addSp modSp mod">
        <pc:chgData name="BOHN Stephane [CEGEE]" userId="70069e50-c76b-40ea-827e-0da7eed2485a" providerId="ADAL" clId="{8FDF38FC-0D51-4E8D-B7BD-82E7513E8083}" dt="2023-12-11T09:51:20.264" v="3450" actId="114"/>
        <pc:sldMkLst>
          <pc:docMk/>
          <pc:sldMk cId="48867192" sldId="650"/>
        </pc:sldMkLst>
        <pc:spChg chg="add mod">
          <ac:chgData name="BOHN Stephane [CEGEE]" userId="70069e50-c76b-40ea-827e-0da7eed2485a" providerId="ADAL" clId="{8FDF38FC-0D51-4E8D-B7BD-82E7513E8083}" dt="2023-11-16T12:49:07.967" v="2043" actId="14100"/>
          <ac:spMkLst>
            <pc:docMk/>
            <pc:sldMk cId="48867192" sldId="650"/>
            <ac:spMk id="2" creationId="{901D4963-B6DF-9E56-CCC6-F969051E7862}"/>
          </ac:spMkLst>
        </pc:spChg>
        <pc:spChg chg="add mod">
          <ac:chgData name="BOHN Stephane [CEGEE]" userId="70069e50-c76b-40ea-827e-0da7eed2485a" providerId="ADAL" clId="{8FDF38FC-0D51-4E8D-B7BD-82E7513E8083}" dt="2023-11-16T12:45:46.648" v="2006" actId="20577"/>
          <ac:spMkLst>
            <pc:docMk/>
            <pc:sldMk cId="48867192" sldId="650"/>
            <ac:spMk id="3" creationId="{2279A675-DD0F-78A3-095A-CBF7CC494F69}"/>
          </ac:spMkLst>
        </pc:spChg>
        <pc:spChg chg="mod">
          <ac:chgData name="BOHN Stephane [CEGEE]" userId="70069e50-c76b-40ea-827e-0da7eed2485a" providerId="ADAL" clId="{8FDF38FC-0D51-4E8D-B7BD-82E7513E8083}" dt="2023-11-16T12:38:39.207" v="1789" actId="20577"/>
          <ac:spMkLst>
            <pc:docMk/>
            <pc:sldMk cId="48867192" sldId="650"/>
            <ac:spMk id="4" creationId="{7B1F961C-7FCE-5ED9-1AED-699C78F808D3}"/>
          </ac:spMkLst>
        </pc:spChg>
        <pc:spChg chg="add mod">
          <ac:chgData name="BOHN Stephane [CEGEE]" userId="70069e50-c76b-40ea-827e-0da7eed2485a" providerId="ADAL" clId="{8FDF38FC-0D51-4E8D-B7BD-82E7513E8083}" dt="2023-11-16T12:49:23.368" v="2045" actId="14100"/>
          <ac:spMkLst>
            <pc:docMk/>
            <pc:sldMk cId="48867192" sldId="650"/>
            <ac:spMk id="6" creationId="{DAB871E1-D800-1785-AA58-2CBD8727EE6A}"/>
          </ac:spMkLst>
        </pc:spChg>
        <pc:spChg chg="add mod">
          <ac:chgData name="BOHN Stephane [CEGEE]" userId="70069e50-c76b-40ea-827e-0da7eed2485a" providerId="ADAL" clId="{8FDF38FC-0D51-4E8D-B7BD-82E7513E8083}" dt="2023-12-11T09:51:20.264" v="3450" actId="114"/>
          <ac:spMkLst>
            <pc:docMk/>
            <pc:sldMk cId="48867192" sldId="650"/>
            <ac:spMk id="8" creationId="{FD6BDF4D-394B-199B-FBB2-347CD40CF5B3}"/>
          </ac:spMkLst>
        </pc:spChg>
        <pc:spChg chg="add mod">
          <ac:chgData name="BOHN Stephane [CEGEE]" userId="70069e50-c76b-40ea-827e-0da7eed2485a" providerId="ADAL" clId="{8FDF38FC-0D51-4E8D-B7BD-82E7513E8083}" dt="2023-11-29T15:23:02.593" v="3155" actId="6549"/>
          <ac:spMkLst>
            <pc:docMk/>
            <pc:sldMk cId="48867192" sldId="650"/>
            <ac:spMk id="9" creationId="{2AE549B4-6F22-AE76-449B-DAF3560AEF6B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11" creationId="{3841A0C2-3965-5DE8-08C2-D8246E26FBA2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12" creationId="{6225F148-1362-2972-3269-E5752EBF027E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13" creationId="{5D00933D-A84D-7C98-D117-940596FEDD32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14" creationId="{CF392492-5C57-7162-B958-793464D1C2E9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15" creationId="{272FF88C-082E-F6B2-E3BF-DCF2069A6601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16" creationId="{FDD9DBFA-6F26-24C5-EB27-AA2E169C422A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17" creationId="{6E3AA95B-2BB7-79E8-8075-A92E9F3B7C5F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18" creationId="{F3A8E9D6-92B0-819B-0A11-ADF61E7A5749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19" creationId="{BA88BB6F-6ADC-774A-99EC-F9A60ED4C9B2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20" creationId="{6928D0F0-1E4E-6042-96DC-14CE6FE4683B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21" creationId="{F08A71BB-ABD3-B801-47BA-934B91739F28}"/>
          </ac:spMkLst>
        </pc:spChg>
        <pc:spChg chg="add 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22" creationId="{DC74939F-6978-3BF4-B315-6CEFB4B78224}"/>
          </ac:spMkLst>
        </pc:spChg>
        <pc:spChg chg="add mod">
          <ac:chgData name="BOHN Stephane [CEGEE]" userId="70069e50-c76b-40ea-827e-0da7eed2485a" providerId="ADAL" clId="{8FDF38FC-0D51-4E8D-B7BD-82E7513E8083}" dt="2023-11-29T15:23:11.309" v="3156" actId="6549"/>
          <ac:spMkLst>
            <pc:docMk/>
            <pc:sldMk cId="48867192" sldId="650"/>
            <ac:spMk id="23" creationId="{3E41B2EF-9295-E9E3-F724-04EB55A474B2}"/>
          </ac:spMkLst>
        </pc:spChg>
        <pc:spChg chg="add 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24" creationId="{EB57102D-05BA-DAB5-2D75-8280467AD3FC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26" creationId="{BCCD69CD-796E-52A5-F332-CCE3B8B7F514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27" creationId="{ED2718E4-D824-2145-8ED9-A0367F202586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28" creationId="{51428AF9-C6CA-547F-9A25-1649B7DC6CA0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32" creationId="{6F2C4861-ADDD-041F-86D6-3DB65119029C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33" creationId="{C66547EF-3538-4C8C-E24D-9D9D842E1B7C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34" creationId="{3F043717-45A0-1E4F-0324-077CD532C3EE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35" creationId="{CE32FC87-4D26-9EDF-1723-EB17482AB33A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36" creationId="{1C9C69C1-F5D0-7EA9-B21D-A68221810050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37" creationId="{9651111F-CAE5-F754-95A7-C5C3943D5FDB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38" creationId="{4B65E417-A6CC-A088-F3EC-6E8237B85956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39" creationId="{91970E9B-E85D-F539-E28B-DF8D2FE728E2}"/>
          </ac:spMkLst>
        </pc:spChg>
        <pc:spChg chg="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40" creationId="{863C1E2C-E3D3-70E1-E965-1DE28DF6D479}"/>
          </ac:spMkLst>
        </pc:spChg>
        <pc:spChg chg="add 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41" creationId="{A2872EE6-010F-FBD2-A537-6AF2B6D62F61}"/>
          </ac:spMkLst>
        </pc:spChg>
        <pc:spChg chg="add 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42" creationId="{FDA9ADEC-57AC-F7E7-260D-F992B84666A2}"/>
          </ac:spMkLst>
        </pc:spChg>
        <pc:spChg chg="add mod">
          <ac:chgData name="BOHN Stephane [CEGEE]" userId="70069e50-c76b-40ea-827e-0da7eed2485a" providerId="ADAL" clId="{8FDF38FC-0D51-4E8D-B7BD-82E7513E8083}" dt="2023-11-16T12:49:35.940" v="2046"/>
          <ac:spMkLst>
            <pc:docMk/>
            <pc:sldMk cId="48867192" sldId="650"/>
            <ac:spMk id="43" creationId="{0E2D28FA-28F1-7FCE-ACA1-7F40162828A7}"/>
          </ac:spMkLst>
        </pc:spChg>
        <pc:grpChg chg="add mod">
          <ac:chgData name="BOHN Stephane [CEGEE]" userId="70069e50-c76b-40ea-827e-0da7eed2485a" providerId="ADAL" clId="{8FDF38FC-0D51-4E8D-B7BD-82E7513E8083}" dt="2023-11-16T12:49:35.940" v="2046"/>
          <ac:grpSpMkLst>
            <pc:docMk/>
            <pc:sldMk cId="48867192" sldId="650"/>
            <ac:grpSpMk id="10" creationId="{72E1861A-FDBE-602C-1CDE-C178FEED11DD}"/>
          </ac:grpSpMkLst>
        </pc:grpChg>
        <pc:grpChg chg="add mod">
          <ac:chgData name="BOHN Stephane [CEGEE]" userId="70069e50-c76b-40ea-827e-0da7eed2485a" providerId="ADAL" clId="{8FDF38FC-0D51-4E8D-B7BD-82E7513E8083}" dt="2023-11-16T12:49:35.940" v="2046"/>
          <ac:grpSpMkLst>
            <pc:docMk/>
            <pc:sldMk cId="48867192" sldId="650"/>
            <ac:grpSpMk id="25" creationId="{877876E4-1570-8AFE-7DBE-543E3642D42F}"/>
          </ac:grpSpMkLst>
        </pc:grpChg>
        <pc:grpChg chg="add mod">
          <ac:chgData name="BOHN Stephane [CEGEE]" userId="70069e50-c76b-40ea-827e-0da7eed2485a" providerId="ADAL" clId="{8FDF38FC-0D51-4E8D-B7BD-82E7513E8083}" dt="2023-11-16T12:49:35.940" v="2046"/>
          <ac:grpSpMkLst>
            <pc:docMk/>
            <pc:sldMk cId="48867192" sldId="650"/>
            <ac:grpSpMk id="31" creationId="{C8BDC4FC-3A43-570C-8FBA-C62738A6F4B2}"/>
          </ac:grpSpMkLst>
        </pc:grpChg>
        <pc:picChg chg="add mod">
          <ac:chgData name="BOHN Stephane [CEGEE]" userId="70069e50-c76b-40ea-827e-0da7eed2485a" providerId="ADAL" clId="{8FDF38FC-0D51-4E8D-B7BD-82E7513E8083}" dt="2023-11-16T12:49:35.940" v="2046"/>
          <ac:picMkLst>
            <pc:docMk/>
            <pc:sldMk cId="48867192" sldId="650"/>
            <ac:picMk id="44" creationId="{C0389DD0-7484-298D-8AD0-0C1D8C553820}"/>
          </ac:picMkLst>
        </pc:picChg>
        <pc:picChg chg="add mod">
          <ac:chgData name="BOHN Stephane [CEGEE]" userId="70069e50-c76b-40ea-827e-0da7eed2485a" providerId="ADAL" clId="{8FDF38FC-0D51-4E8D-B7BD-82E7513E8083}" dt="2023-11-16T12:49:35.940" v="2046"/>
          <ac:picMkLst>
            <pc:docMk/>
            <pc:sldMk cId="48867192" sldId="650"/>
            <ac:picMk id="45" creationId="{DAF1477A-8335-9844-0B89-15886A4E2620}"/>
          </ac:picMkLst>
        </pc:picChg>
        <pc:cxnChg chg="add mod">
          <ac:chgData name="BOHN Stephane [CEGEE]" userId="70069e50-c76b-40ea-827e-0da7eed2485a" providerId="ADAL" clId="{8FDF38FC-0D51-4E8D-B7BD-82E7513E8083}" dt="2023-11-16T12:49:35.940" v="2046"/>
          <ac:cxnSpMkLst>
            <pc:docMk/>
            <pc:sldMk cId="48867192" sldId="650"/>
            <ac:cxnSpMk id="7" creationId="{88764DE5-B8AB-FFBA-F168-306960CC49C1}"/>
          </ac:cxnSpMkLst>
        </pc:cxnChg>
        <pc:cxnChg chg="add mod">
          <ac:chgData name="BOHN Stephane [CEGEE]" userId="70069e50-c76b-40ea-827e-0da7eed2485a" providerId="ADAL" clId="{8FDF38FC-0D51-4E8D-B7BD-82E7513E8083}" dt="2023-11-16T12:49:35.940" v="2046"/>
          <ac:cxnSpMkLst>
            <pc:docMk/>
            <pc:sldMk cId="48867192" sldId="650"/>
            <ac:cxnSpMk id="29" creationId="{CCA58582-E551-1280-BB21-0E91EFFB8B77}"/>
          </ac:cxnSpMkLst>
        </pc:cxnChg>
        <pc:cxnChg chg="add mod">
          <ac:chgData name="BOHN Stephane [CEGEE]" userId="70069e50-c76b-40ea-827e-0da7eed2485a" providerId="ADAL" clId="{8FDF38FC-0D51-4E8D-B7BD-82E7513E8083}" dt="2023-11-16T12:49:35.940" v="2046"/>
          <ac:cxnSpMkLst>
            <pc:docMk/>
            <pc:sldMk cId="48867192" sldId="650"/>
            <ac:cxnSpMk id="30" creationId="{D47FAB7E-2429-987B-092B-797C533D0810}"/>
          </ac:cxnSpMkLst>
        </pc:cxnChg>
      </pc:sldChg>
      <pc:sldChg chg="addSp delSp modSp mod">
        <pc:chgData name="BOHN Stephane [CEGEE]" userId="70069e50-c76b-40ea-827e-0da7eed2485a" providerId="ADAL" clId="{8FDF38FC-0D51-4E8D-B7BD-82E7513E8083}" dt="2023-11-29T15:24:23.919" v="3176" actId="14100"/>
        <pc:sldMkLst>
          <pc:docMk/>
          <pc:sldMk cId="350006147" sldId="651"/>
        </pc:sldMkLst>
        <pc:spChg chg="del">
          <ac:chgData name="BOHN Stephane [CEGEE]" userId="70069e50-c76b-40ea-827e-0da7eed2485a" providerId="ADAL" clId="{8FDF38FC-0D51-4E8D-B7BD-82E7513E8083}" dt="2023-11-16T12:49:56.695" v="2048" actId="478"/>
          <ac:spMkLst>
            <pc:docMk/>
            <pc:sldMk cId="350006147" sldId="651"/>
            <ac:spMk id="2" creationId="{901D4963-B6DF-9E56-CCC6-F969051E7862}"/>
          </ac:spMkLst>
        </pc:spChg>
        <pc:spChg chg="del">
          <ac:chgData name="BOHN Stephane [CEGEE]" userId="70069e50-c76b-40ea-827e-0da7eed2485a" providerId="ADAL" clId="{8FDF38FC-0D51-4E8D-B7BD-82E7513E8083}" dt="2023-11-16T12:49:56.695" v="2048" actId="478"/>
          <ac:spMkLst>
            <pc:docMk/>
            <pc:sldMk cId="350006147" sldId="651"/>
            <ac:spMk id="3" creationId="{2279A675-DD0F-78A3-095A-CBF7CC494F69}"/>
          </ac:spMkLst>
        </pc:spChg>
        <pc:spChg chg="mod">
          <ac:chgData name="BOHN Stephane [CEGEE]" userId="70069e50-c76b-40ea-827e-0da7eed2485a" providerId="ADAL" clId="{8FDF38FC-0D51-4E8D-B7BD-82E7513E8083}" dt="2023-11-16T12:51:42.478" v="2072" actId="20577"/>
          <ac:spMkLst>
            <pc:docMk/>
            <pc:sldMk cId="350006147" sldId="651"/>
            <ac:spMk id="4" creationId="{7B1F961C-7FCE-5ED9-1AED-699C78F808D3}"/>
          </ac:spMkLst>
        </pc:spChg>
        <pc:spChg chg="del">
          <ac:chgData name="BOHN Stephane [CEGEE]" userId="70069e50-c76b-40ea-827e-0da7eed2485a" providerId="ADAL" clId="{8FDF38FC-0D51-4E8D-B7BD-82E7513E8083}" dt="2023-11-16T12:49:56.695" v="2048" actId="478"/>
          <ac:spMkLst>
            <pc:docMk/>
            <pc:sldMk cId="350006147" sldId="651"/>
            <ac:spMk id="6" creationId="{DAB871E1-D800-1785-AA58-2CBD8727EE6A}"/>
          </ac:spMkLst>
        </pc:spChg>
        <pc:spChg chg="del">
          <ac:chgData name="BOHN Stephane [CEGEE]" userId="70069e50-c76b-40ea-827e-0da7eed2485a" providerId="ADAL" clId="{8FDF38FC-0D51-4E8D-B7BD-82E7513E8083}" dt="2023-11-16T12:49:56.695" v="2048" actId="478"/>
          <ac:spMkLst>
            <pc:docMk/>
            <pc:sldMk cId="350006147" sldId="651"/>
            <ac:spMk id="8" creationId="{FD6BDF4D-394B-199B-FBB2-347CD40CF5B3}"/>
          </ac:spMkLst>
        </pc:spChg>
        <pc:spChg chg="del">
          <ac:chgData name="BOHN Stephane [CEGEE]" userId="70069e50-c76b-40ea-827e-0da7eed2485a" providerId="ADAL" clId="{8FDF38FC-0D51-4E8D-B7BD-82E7513E8083}" dt="2023-11-16T12:49:56.695" v="2048" actId="478"/>
          <ac:spMkLst>
            <pc:docMk/>
            <pc:sldMk cId="350006147" sldId="651"/>
            <ac:spMk id="9" creationId="{2AE549B4-6F22-AE76-449B-DAF3560AEF6B}"/>
          </ac:spMkLst>
        </pc:spChg>
        <pc:spChg chg="del">
          <ac:chgData name="BOHN Stephane [CEGEE]" userId="70069e50-c76b-40ea-827e-0da7eed2485a" providerId="ADAL" clId="{8FDF38FC-0D51-4E8D-B7BD-82E7513E8083}" dt="2023-11-16T12:49:56.695" v="2048" actId="478"/>
          <ac:spMkLst>
            <pc:docMk/>
            <pc:sldMk cId="350006147" sldId="651"/>
            <ac:spMk id="22" creationId="{DC74939F-6978-3BF4-B315-6CEFB4B78224}"/>
          </ac:spMkLst>
        </pc:spChg>
        <pc:spChg chg="del">
          <ac:chgData name="BOHN Stephane [CEGEE]" userId="70069e50-c76b-40ea-827e-0da7eed2485a" providerId="ADAL" clId="{8FDF38FC-0D51-4E8D-B7BD-82E7513E8083}" dt="2023-11-16T12:49:56.695" v="2048" actId="478"/>
          <ac:spMkLst>
            <pc:docMk/>
            <pc:sldMk cId="350006147" sldId="651"/>
            <ac:spMk id="23" creationId="{3E41B2EF-9295-E9E3-F724-04EB55A474B2}"/>
          </ac:spMkLst>
        </pc:spChg>
        <pc:spChg chg="del">
          <ac:chgData name="BOHN Stephane [CEGEE]" userId="70069e50-c76b-40ea-827e-0da7eed2485a" providerId="ADAL" clId="{8FDF38FC-0D51-4E8D-B7BD-82E7513E8083}" dt="2023-11-16T12:49:56.695" v="2048" actId="478"/>
          <ac:spMkLst>
            <pc:docMk/>
            <pc:sldMk cId="350006147" sldId="651"/>
            <ac:spMk id="24" creationId="{EB57102D-05BA-DAB5-2D75-8280467AD3FC}"/>
          </ac:spMkLst>
        </pc:spChg>
        <pc:spChg chg="del">
          <ac:chgData name="BOHN Stephane [CEGEE]" userId="70069e50-c76b-40ea-827e-0da7eed2485a" providerId="ADAL" clId="{8FDF38FC-0D51-4E8D-B7BD-82E7513E8083}" dt="2023-11-16T12:49:56.695" v="2048" actId="478"/>
          <ac:spMkLst>
            <pc:docMk/>
            <pc:sldMk cId="350006147" sldId="651"/>
            <ac:spMk id="41" creationId="{A2872EE6-010F-FBD2-A537-6AF2B6D62F61}"/>
          </ac:spMkLst>
        </pc:spChg>
        <pc:spChg chg="del">
          <ac:chgData name="BOHN Stephane [CEGEE]" userId="70069e50-c76b-40ea-827e-0da7eed2485a" providerId="ADAL" clId="{8FDF38FC-0D51-4E8D-B7BD-82E7513E8083}" dt="2023-11-16T12:49:56.695" v="2048" actId="478"/>
          <ac:spMkLst>
            <pc:docMk/>
            <pc:sldMk cId="350006147" sldId="651"/>
            <ac:spMk id="42" creationId="{FDA9ADEC-57AC-F7E7-260D-F992B84666A2}"/>
          </ac:spMkLst>
        </pc:spChg>
        <pc:spChg chg="del">
          <ac:chgData name="BOHN Stephane [CEGEE]" userId="70069e50-c76b-40ea-827e-0da7eed2485a" providerId="ADAL" clId="{8FDF38FC-0D51-4E8D-B7BD-82E7513E8083}" dt="2023-11-16T12:49:56.695" v="2048" actId="478"/>
          <ac:spMkLst>
            <pc:docMk/>
            <pc:sldMk cId="350006147" sldId="651"/>
            <ac:spMk id="43" creationId="{0E2D28FA-28F1-7FCE-ACA1-7F40162828A7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46" creationId="{B9C40F16-2270-17FD-8BFC-589D9978F678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48" creationId="{CBC6EF5F-8638-DE66-39B4-6F759543FC78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49" creationId="{AD28372C-E219-977D-F24D-9F5685FDB679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54" creationId="{73D61631-8358-F064-EC80-D848A7770013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55" creationId="{D50E87BA-532C-6DAF-66ED-03B7F8D00F2F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56" creationId="{7E6B5496-7C4D-D9D6-8367-F1BC18C694DD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57" creationId="{438223B7-D521-B60A-CBB5-7D82F14F9713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59" creationId="{0C31741F-9298-8E9F-3579-3FE92EC469A5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60" creationId="{75DCA6BE-A95C-2E9B-F648-BE18D1022B3B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61" creationId="{A06339B2-6BA9-BC7B-9509-4EA2411FB1B9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62" creationId="{B433FD63-4C25-640D-7E53-AEDBE6AE12CB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63" creationId="{2413AFE8-F75F-3D60-03EA-0CCE4E1D121C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64" creationId="{A74166D1-5F1B-3B1A-0942-603F7DD9EB43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65" creationId="{179D189D-3098-8268-2D1A-DAEE74394B4A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66" creationId="{3D735F93-A268-286A-0578-C17485A17875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67" creationId="{1171AB9B-CDAA-2262-1FE9-00E4417CE5F5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69" creationId="{DC285722-1E6A-CD53-6952-F05A3CCE678D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70" creationId="{5A5E1C16-4290-DEAA-D1C8-785E5C7805B3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71" creationId="{A0A8C20F-EF80-D733-9FCF-E75FB18AF758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72" creationId="{313528E5-3FD3-37C0-8559-125D3B0E56C7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73" creationId="{A30D619E-91A6-3F88-12EE-5C39E7F3752B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74" creationId="{D2EBC48D-EA40-1A71-F2AE-12260BA0715A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75" creationId="{999818FA-3543-3B3D-AD0D-F4BE3100C969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76" creationId="{0D56BE44-F415-0381-99CB-731FF13DC365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77" creationId="{4DE8FCAB-AF4C-CE3D-368E-56794E33D435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78" creationId="{6F3C4B43-DC5A-455C-680D-37728006E432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79" creationId="{A497E790-BE04-3E6A-8DD7-31E4AEDBE69E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80" creationId="{19BF81A2-B2BF-D456-D109-C564788115C5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81" creationId="{C7675358-5B4F-CD8F-1996-220CC8CEB97B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82" creationId="{EA268BDE-A470-2C73-DF0D-3519600C90E5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83" creationId="{4B969791-B777-A537-4DD7-4FF534C75C48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84" creationId="{A1A75D43-1D32-EAED-EF01-0FEFEE03ECAC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85" creationId="{1803748E-4487-58F1-9A2B-92812805AD1D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86" creationId="{D9075A1E-F3BC-08FE-1B33-DA9FD1AAF810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87" creationId="{2FD48890-EA77-29E1-772C-8C415997749C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88" creationId="{E160F334-872A-62F1-0ECA-C77FF629C7B5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89" creationId="{65AF369A-AD68-63F7-6980-F851B8471B40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90" creationId="{213D84A4-22A3-2A52-9C8D-97305BF2E23A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91" creationId="{80E65DB6-C016-1755-B9C6-1258ABCA7410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92" creationId="{31D1A122-56CB-92C1-941D-72B555A166C7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93" creationId="{0913E54A-55DA-4509-AD91-201DCD1D84F1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94" creationId="{3B52A223-4DE8-255E-A2E4-7B88F724154F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95" creationId="{A6659466-59B5-C7BA-ADB2-35E2D6BFE3B1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96" creationId="{318FEBEA-5C2B-8A84-245D-87753F3F4083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97" creationId="{D6E6B200-6E1F-BBDA-6F3F-019CC1484011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98" creationId="{35986DCD-7371-E9F9-9661-C27F7D740411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99" creationId="{11ED384E-5771-131D-B552-012767DB2C46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100" creationId="{9B1C6EAF-1697-45EF-E9C7-062AA986AC48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101" creationId="{28365A85-03EF-B3CE-C132-473C10CD8521}"/>
          </ac:spMkLst>
        </pc:spChg>
        <pc:spChg chg="mod">
          <ac:chgData name="BOHN Stephane [CEGEE]" userId="70069e50-c76b-40ea-827e-0da7eed2485a" providerId="ADAL" clId="{8FDF38FC-0D51-4E8D-B7BD-82E7513E8083}" dt="2023-11-16T12:52:20.373" v="2103" actId="1076"/>
          <ac:spMkLst>
            <pc:docMk/>
            <pc:sldMk cId="350006147" sldId="651"/>
            <ac:spMk id="102" creationId="{14D713D6-9DDE-8AEB-834B-B0F328631E72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103" creationId="{1CB29E3F-388B-42CE-C075-ABE83E625E71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105" creationId="{08ECC922-7D05-B778-BF19-BD9BFCFC328D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106" creationId="{F5EA8D4B-04B5-B76E-05D2-C90FC53999C7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107" creationId="{A636A0BC-3958-A7B6-3089-87F05C9DDBE2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108" creationId="{C3889881-5182-D0E4-C2A6-A066201E60F3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111" creationId="{6F53FDEE-3012-B691-8C72-713E0EDEE701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113" creationId="{FDF6581B-55D5-C492-0E3F-0B079284B2EC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115" creationId="{AF90B06D-CCFA-2492-D105-DDC810400A37}"/>
          </ac:spMkLst>
        </pc:spChg>
        <pc:spChg chg="add del mod">
          <ac:chgData name="BOHN Stephane [CEGEE]" userId="70069e50-c76b-40ea-827e-0da7eed2485a" providerId="ADAL" clId="{8FDF38FC-0D51-4E8D-B7BD-82E7513E8083}" dt="2023-11-16T12:52:20.907" v="2104"/>
          <ac:spMkLst>
            <pc:docMk/>
            <pc:sldMk cId="350006147" sldId="651"/>
            <ac:spMk id="116" creationId="{76EA3226-D548-1BE5-A8F8-2CC648D9CB9C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19" creationId="{4F9F174C-5E55-1BEB-DC22-FBD34A3F4CD2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21" creationId="{2873E99C-A7D9-294F-E40F-36559541DA30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22" creationId="{F3E5B7B3-285E-A8FB-D73E-63651CB06429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27" creationId="{83F8AFAC-85DE-C7F0-5B2D-38CD86CD9F0D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28" creationId="{BEFE5DBE-94FE-8D6F-556A-3CAE18518A12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29" creationId="{78A8FA94-AF5D-361F-20A7-1BD425384B12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30" creationId="{56F79F2E-846B-F8C9-2961-D9E7DF05B049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32" creationId="{6A000318-2846-5160-79B2-F2824B2358EB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33" creationId="{A421A3DD-1A12-E8AF-2963-DCFA493636B3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34" creationId="{F67C5734-BF30-2CA8-265B-C287F5CFEF61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35" creationId="{419E9563-A24F-0AE3-E509-8A192581511B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36" creationId="{078ECA38-C9BD-7334-B4A0-967314B58EC5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37" creationId="{1A5C16BC-ACED-992C-77D2-1AD2D2312572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38" creationId="{8FFC44F0-8C7A-0F17-FA23-EEA1EE95ED77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39" creationId="{EAD337A3-1116-9DCF-BE74-8F8B40D41083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40" creationId="{F9C2AB69-8841-0847-F075-26164242E92B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42" creationId="{B97E4F25-50AB-6F06-1729-385EC8746B24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43" creationId="{573F5814-4D62-F3F9-BF97-820B71BCC4E1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44" creationId="{A1CC6F79-67D8-021C-1616-84DCD7002345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45" creationId="{40BAA1FC-A619-4C17-3F6F-7B24244EB50C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46" creationId="{784E0560-8C58-3117-B8BE-78DCAFDE1BFB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47" creationId="{47BBEFDA-5AF1-5854-FA05-8A2E08128650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48" creationId="{1E23D865-3189-70FE-D46D-59BAAE2B130F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49" creationId="{8606B2B4-4CA9-EB05-DA55-EAAF5D67CFD4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50" creationId="{20D9A3CE-1E98-485C-48FF-B31284ED949B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51" creationId="{4589323C-C572-DB2A-9B68-66C0BFB5D789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52" creationId="{EB8CDC90-F5D2-B348-B44C-7225CE9A4EF8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53" creationId="{310D91B3-DA73-04B0-3309-A6D52425870A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54" creationId="{23ACCFA0-7829-D9D8-0A36-8590D0576986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55" creationId="{9C0DCA2B-C4ED-0D51-91CE-7EEC25939199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56" creationId="{8642AFA6-8B59-E8B6-B158-ED7730885BA5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57" creationId="{4113E311-4F98-B724-06D7-C4030FC949F6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58" creationId="{C07D29F6-F178-FC26-153C-12545B12D9D5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59" creationId="{F8CFCDC6-8CD7-20DC-7281-E67072EFC8C2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60" creationId="{7AE4489A-30AC-CA3F-CBCE-8DDA8A16DD22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61" creationId="{10256FB6-B603-EC99-BBD5-C4EEE9E6B639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62" creationId="{709F71F4-DE82-8AA7-DF7A-FE2DABFEF66D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63" creationId="{56F3AE88-5178-482B-60DA-399634852578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64" creationId="{2DE1BA0B-D3BB-702E-416F-C6810E70DAD2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65" creationId="{88FE6C2D-AFAB-9473-0852-7FFEA01B4268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66" creationId="{8776E409-A55B-6ADF-A3A0-3923ECB482FB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67" creationId="{E13FCBE7-12AA-1AE0-E9BB-7F29F14B287C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68" creationId="{221B0CC3-E5BD-F35A-86AD-301FE74A9A21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69" creationId="{5AEAEA64-D989-D2D8-C8DC-E43E97191BC1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70" creationId="{E5D926BA-7245-6759-8460-CF1D5C278B9F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71" creationId="{95ADEB71-B00F-2D7B-5256-BC854EFD5539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72" creationId="{DD004F13-28DE-699F-FFBB-379181EEBD1D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73" creationId="{3E3C5665-2A91-A841-04E8-A09409120242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74" creationId="{01382C14-BA4E-4C90-4136-5BFF169F08EB}"/>
          </ac:spMkLst>
        </pc:spChg>
        <pc:spChg chg="mod">
          <ac:chgData name="BOHN Stephane [CEGEE]" userId="70069e50-c76b-40ea-827e-0da7eed2485a" providerId="ADAL" clId="{8FDF38FC-0D51-4E8D-B7BD-82E7513E8083}" dt="2023-11-16T12:52:22.608" v="2105"/>
          <ac:spMkLst>
            <pc:docMk/>
            <pc:sldMk cId="350006147" sldId="651"/>
            <ac:spMk id="175" creationId="{75D03C15-3563-004E-6EC9-98E1FD3DEEC2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76" creationId="{202360E3-B905-048B-8293-735C4246DA96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78" creationId="{276DE862-D500-EBE5-4C51-ADB0DD5F42B9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79" creationId="{8C0AAC6A-59C1-B93D-200B-4571E8AC7964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80" creationId="{4788B5FD-4294-CF3B-12E3-6798A6219739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81" creationId="{6EE07A22-463E-19A0-47C0-5B55212722AD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84" creationId="{9D1AD860-52E6-8071-A1C9-782BEC1181F3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86" creationId="{15354C70-FDFF-F2C6-8809-8E2D915BD1A9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88" creationId="{01033790-BD58-B785-6977-E799529A7088}"/>
          </ac:spMkLst>
        </pc:spChg>
        <pc:spChg chg="add del mod">
          <ac:chgData name="BOHN Stephane [CEGEE]" userId="70069e50-c76b-40ea-827e-0da7eed2485a" providerId="ADAL" clId="{8FDF38FC-0D51-4E8D-B7BD-82E7513E8083}" dt="2023-11-16T12:52:28.327" v="2108"/>
          <ac:spMkLst>
            <pc:docMk/>
            <pc:sldMk cId="350006147" sldId="651"/>
            <ac:spMk id="189" creationId="{57B3C627-0044-2625-3CF7-E8B4AF84FE3B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192" creationId="{F746D823-CF18-4519-51CC-1E9950A0A8F3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194" creationId="{13673D57-47BB-77DE-C8C1-F154631EDD4B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195" creationId="{DE0DACBB-E913-5ADA-BDF5-91FF6FAECEA4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00" creationId="{EE0F1C09-C7CF-9C3B-F840-571D527632C4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01" creationId="{DC76BECF-8877-84A4-AA18-D4C874177925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02" creationId="{F9D0653F-BFD9-217E-6FB9-79EB9EC350B9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03" creationId="{A56BDB43-7289-DD20-8CBB-5E555DBFC3DB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05" creationId="{7A48D37B-FBDA-F550-630A-4DB68747153B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06" creationId="{5871D2CF-DF2F-21C7-E113-81F7F3A873DB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07" creationId="{6B95F4B5-2823-DF66-1EF4-E350488A46E4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08" creationId="{D04BC9D6-BC6A-81BC-CC24-F9D6D9943744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09" creationId="{9C4B1C41-2E2D-1296-E07E-8102E9639112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10" creationId="{0001FAE2-DAAB-695E-1C64-29A12F1CEAC3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11" creationId="{C909F2A0-921B-803F-0AA9-C8469FAF6381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12" creationId="{5598A4DB-7682-98BA-FB0A-5E26CEED5B21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13" creationId="{12B5AC0E-7FC1-C061-5F2D-C1C9A9A5CC7D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15" creationId="{ED613F84-F166-4BE7-75EF-C060AFF95D56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16" creationId="{08562B14-1210-8565-68AD-771D063C2FF8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17" creationId="{38DEE748-0798-D893-BFE2-699AD9168A73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18" creationId="{E7287C00-51B3-A608-4CB7-E372B98675A6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19" creationId="{43A845BF-EA52-FBA4-BF3F-13A21CF11D2D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20" creationId="{25FD0EB9-89AD-CECB-D1B7-8FED3C7FA391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21" creationId="{4630798A-DE3F-3BBA-D68B-AB318E4F29F9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22" creationId="{982B6DAD-F044-BBAD-FEF2-06B1268CA0A7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23" creationId="{D7FBA479-9D15-57A1-88D6-4315A0EA5EFE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24" creationId="{33A5AC96-1B59-7B42-0B07-D815AD118F94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25" creationId="{6ED9E5B0-4EC7-30C2-9E37-BEA5085F4434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26" creationId="{3AE3FD8D-A388-8134-DED2-BF55AD5923F4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27" creationId="{68661F25-3462-5650-48DE-0D3F29C0DBD7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28" creationId="{C5CA0EF3-6D42-F215-71BA-B69E12E822A5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29" creationId="{D054A209-5A90-7002-3551-103B852F4C47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30" creationId="{CEE8C70F-8677-378C-948F-4AFDE6C74D12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31" creationId="{DBAB4A59-F4A1-FD95-DC7C-2DD2FCB29004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32" creationId="{4D288EF6-7BDB-11BF-9C7F-5E9FF8FA12EC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33" creationId="{81873D81-4458-5D4A-C9B0-0C19A92D3062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34" creationId="{E0304491-1D95-D3F2-E843-222D7A480E4C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35" creationId="{67F4FB12-5B61-8834-1D4A-E88B22350E9F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36" creationId="{7A5CE497-DD41-9CC5-70AF-3FA7774A1C0D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37" creationId="{7273A3E4-5F16-151C-E511-BB02B5005371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38" creationId="{D510F513-15DB-8E80-C2DA-19D209D7968D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39" creationId="{8DAB9B35-7620-4EEF-643C-C430ED46AD08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40" creationId="{66A93E27-1D7D-A13A-6C45-74BA0AD117E7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41" creationId="{0A158587-9CF1-B574-7B30-26DFFBDF2972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42" creationId="{5FF32044-DC5D-B211-C921-F84622FB6F48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43" creationId="{EDE3F3AB-6BCD-9081-4DF9-7E36DDC35B39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44" creationId="{90E5E21A-CD1A-51AA-9A77-69712E5BC869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45" creationId="{FBCB746F-E91C-7E7A-6C17-D208B602E63F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46" creationId="{A2CAC3C5-C5C5-1E1F-6E83-4EBEFB5C799C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47" creationId="{DDB8EF1E-51D9-1068-5B6F-6ABE2280DBD2}"/>
          </ac:spMkLst>
        </pc:spChg>
        <pc:spChg chg="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48" creationId="{CCD99570-005F-6181-ADD3-07F2E156A73A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49" creationId="{7B1DCA54-A36B-7DCE-716D-74DB4536CF70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51" creationId="{9B969A83-BC8E-D346-0B69-C0C772974047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52" creationId="{E91EABF5-8751-0BEF-8166-FCB8473D8EF4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53" creationId="{9812CECA-9E91-DD2F-7C44-716E3654340B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54" creationId="{5ADC5C6F-056B-35FB-1A2C-BFCD700B4C13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57" creationId="{C943123E-9AED-8307-27A2-EA6214340224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59" creationId="{410E5945-D0DD-EFE5-382C-947222BB754D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61" creationId="{7CD8AAC6-07A9-912F-C258-8EBF777EB5A7}"/>
          </ac:spMkLst>
        </pc:spChg>
        <pc:spChg chg="add mod">
          <ac:chgData name="BOHN Stephane [CEGEE]" userId="70069e50-c76b-40ea-827e-0da7eed2485a" providerId="ADAL" clId="{8FDF38FC-0D51-4E8D-B7BD-82E7513E8083}" dt="2023-11-29T15:23:25.735" v="3172" actId="1035"/>
          <ac:spMkLst>
            <pc:docMk/>
            <pc:sldMk cId="350006147" sldId="651"/>
            <ac:spMk id="262" creationId="{FE0445CC-6325-02DB-5184-C1288504A09E}"/>
          </ac:spMkLst>
        </pc:spChg>
        <pc:grpChg chg="del">
          <ac:chgData name="BOHN Stephane [CEGEE]" userId="70069e50-c76b-40ea-827e-0da7eed2485a" providerId="ADAL" clId="{8FDF38FC-0D51-4E8D-B7BD-82E7513E8083}" dt="2023-11-16T12:49:56.695" v="2048" actId="478"/>
          <ac:grpSpMkLst>
            <pc:docMk/>
            <pc:sldMk cId="350006147" sldId="651"/>
            <ac:grpSpMk id="10" creationId="{72E1861A-FDBE-602C-1CDE-C178FEED11DD}"/>
          </ac:grpSpMkLst>
        </pc:grpChg>
        <pc:grpChg chg="del">
          <ac:chgData name="BOHN Stephane [CEGEE]" userId="70069e50-c76b-40ea-827e-0da7eed2485a" providerId="ADAL" clId="{8FDF38FC-0D51-4E8D-B7BD-82E7513E8083}" dt="2023-11-16T12:49:56.695" v="2048" actId="478"/>
          <ac:grpSpMkLst>
            <pc:docMk/>
            <pc:sldMk cId="350006147" sldId="651"/>
            <ac:grpSpMk id="25" creationId="{877876E4-1570-8AFE-7DBE-543E3642D42F}"/>
          </ac:grpSpMkLst>
        </pc:grpChg>
        <pc:grpChg chg="del">
          <ac:chgData name="BOHN Stephane [CEGEE]" userId="70069e50-c76b-40ea-827e-0da7eed2485a" providerId="ADAL" clId="{8FDF38FC-0D51-4E8D-B7BD-82E7513E8083}" dt="2023-11-16T12:49:56.695" v="2048" actId="478"/>
          <ac:grpSpMkLst>
            <pc:docMk/>
            <pc:sldMk cId="350006147" sldId="651"/>
            <ac:grpSpMk id="31" creationId="{C8BDC4FC-3A43-570C-8FBA-C62738A6F4B2}"/>
          </ac:grpSpMkLst>
        </pc:grpChg>
        <pc:grpChg chg="add del mod">
          <ac:chgData name="BOHN Stephane [CEGEE]" userId="70069e50-c76b-40ea-827e-0da7eed2485a" providerId="ADAL" clId="{8FDF38FC-0D51-4E8D-B7BD-82E7513E8083}" dt="2023-11-16T12:52:20.907" v="2104"/>
          <ac:grpSpMkLst>
            <pc:docMk/>
            <pc:sldMk cId="350006147" sldId="651"/>
            <ac:grpSpMk id="58" creationId="{E7C551BC-B7B5-D6EC-EA3C-27D6782F3631}"/>
          </ac:grpSpMkLst>
        </pc:grpChg>
        <pc:grpChg chg="add del mod">
          <ac:chgData name="BOHN Stephane [CEGEE]" userId="70069e50-c76b-40ea-827e-0da7eed2485a" providerId="ADAL" clId="{8FDF38FC-0D51-4E8D-B7BD-82E7513E8083}" dt="2023-11-16T12:52:20.907" v="2104"/>
          <ac:grpSpMkLst>
            <pc:docMk/>
            <pc:sldMk cId="350006147" sldId="651"/>
            <ac:grpSpMk id="68" creationId="{C49341F9-CE97-5FB8-2FC8-87C4E68010E8}"/>
          </ac:grpSpMkLst>
        </pc:grpChg>
        <pc:grpChg chg="add del mod">
          <ac:chgData name="BOHN Stephane [CEGEE]" userId="70069e50-c76b-40ea-827e-0da7eed2485a" providerId="ADAL" clId="{8FDF38FC-0D51-4E8D-B7BD-82E7513E8083}" dt="2023-11-16T12:52:28.327" v="2108"/>
          <ac:grpSpMkLst>
            <pc:docMk/>
            <pc:sldMk cId="350006147" sldId="651"/>
            <ac:grpSpMk id="131" creationId="{9304F894-295A-C975-BE35-8E17874DF7A5}"/>
          </ac:grpSpMkLst>
        </pc:grpChg>
        <pc:grpChg chg="add del mod">
          <ac:chgData name="BOHN Stephane [CEGEE]" userId="70069e50-c76b-40ea-827e-0da7eed2485a" providerId="ADAL" clId="{8FDF38FC-0D51-4E8D-B7BD-82E7513E8083}" dt="2023-11-16T12:52:28.327" v="2108"/>
          <ac:grpSpMkLst>
            <pc:docMk/>
            <pc:sldMk cId="350006147" sldId="651"/>
            <ac:grpSpMk id="141" creationId="{C2A84D71-357D-1773-3C8E-E7708F741A11}"/>
          </ac:grpSpMkLst>
        </pc:grpChg>
        <pc:grpChg chg="add mod">
          <ac:chgData name="BOHN Stephane [CEGEE]" userId="70069e50-c76b-40ea-827e-0da7eed2485a" providerId="ADAL" clId="{8FDF38FC-0D51-4E8D-B7BD-82E7513E8083}" dt="2023-11-29T15:23:25.735" v="3172" actId="1035"/>
          <ac:grpSpMkLst>
            <pc:docMk/>
            <pc:sldMk cId="350006147" sldId="651"/>
            <ac:grpSpMk id="204" creationId="{B6CED650-4793-D8A1-C401-19BCEF038553}"/>
          </ac:grpSpMkLst>
        </pc:grpChg>
        <pc:grpChg chg="add mod">
          <ac:chgData name="BOHN Stephane [CEGEE]" userId="70069e50-c76b-40ea-827e-0da7eed2485a" providerId="ADAL" clId="{8FDF38FC-0D51-4E8D-B7BD-82E7513E8083}" dt="2023-11-29T15:23:25.735" v="3172" actId="1035"/>
          <ac:grpSpMkLst>
            <pc:docMk/>
            <pc:sldMk cId="350006147" sldId="651"/>
            <ac:grpSpMk id="214" creationId="{FA00B1B9-3FA4-05F5-6432-3A940D121585}"/>
          </ac:grpSpMkLst>
        </pc:grpChg>
        <pc:picChg chg="mod">
          <ac:chgData name="BOHN Stephane [CEGEE]" userId="70069e50-c76b-40ea-827e-0da7eed2485a" providerId="ADAL" clId="{8FDF38FC-0D51-4E8D-B7BD-82E7513E8083}" dt="2023-11-16T12:51:47.226" v="2100" actId="1037"/>
          <ac:picMkLst>
            <pc:docMk/>
            <pc:sldMk cId="350006147" sldId="651"/>
            <ac:picMk id="5" creationId="{2B50D3BE-1AEF-993A-9E49-402F6F5C676F}"/>
          </ac:picMkLst>
        </pc:picChg>
        <pc:picChg chg="del">
          <ac:chgData name="BOHN Stephane [CEGEE]" userId="70069e50-c76b-40ea-827e-0da7eed2485a" providerId="ADAL" clId="{8FDF38FC-0D51-4E8D-B7BD-82E7513E8083}" dt="2023-11-16T12:49:56.695" v="2048" actId="478"/>
          <ac:picMkLst>
            <pc:docMk/>
            <pc:sldMk cId="350006147" sldId="651"/>
            <ac:picMk id="44" creationId="{C0389DD0-7484-298D-8AD0-0C1D8C553820}"/>
          </ac:picMkLst>
        </pc:picChg>
        <pc:picChg chg="del">
          <ac:chgData name="BOHN Stephane [CEGEE]" userId="70069e50-c76b-40ea-827e-0da7eed2485a" providerId="ADAL" clId="{8FDF38FC-0D51-4E8D-B7BD-82E7513E8083}" dt="2023-11-16T12:49:56.695" v="2048" actId="478"/>
          <ac:picMkLst>
            <pc:docMk/>
            <pc:sldMk cId="350006147" sldId="651"/>
            <ac:picMk id="45" creationId="{DAF1477A-8335-9844-0B89-15886A4E2620}"/>
          </ac:picMkLst>
        </pc:picChg>
        <pc:picChg chg="add del mod">
          <ac:chgData name="BOHN Stephane [CEGEE]" userId="70069e50-c76b-40ea-827e-0da7eed2485a" providerId="ADAL" clId="{8FDF38FC-0D51-4E8D-B7BD-82E7513E8083}" dt="2023-11-16T12:52:20.907" v="2104"/>
          <ac:picMkLst>
            <pc:docMk/>
            <pc:sldMk cId="350006147" sldId="651"/>
            <ac:picMk id="117" creationId="{24D28EB9-D7F8-9029-5D7F-3D54558A8C69}"/>
          </ac:picMkLst>
        </pc:picChg>
        <pc:picChg chg="add del mod">
          <ac:chgData name="BOHN Stephane [CEGEE]" userId="70069e50-c76b-40ea-827e-0da7eed2485a" providerId="ADAL" clId="{8FDF38FC-0D51-4E8D-B7BD-82E7513E8083}" dt="2023-11-16T12:52:20.907" v="2104"/>
          <ac:picMkLst>
            <pc:docMk/>
            <pc:sldMk cId="350006147" sldId="651"/>
            <ac:picMk id="118" creationId="{A3BAEEB5-3787-11FE-F221-D1163F3F73A4}"/>
          </ac:picMkLst>
        </pc:picChg>
        <pc:picChg chg="add del mod">
          <ac:chgData name="BOHN Stephane [CEGEE]" userId="70069e50-c76b-40ea-827e-0da7eed2485a" providerId="ADAL" clId="{8FDF38FC-0D51-4E8D-B7BD-82E7513E8083}" dt="2023-11-16T12:52:28.327" v="2108"/>
          <ac:picMkLst>
            <pc:docMk/>
            <pc:sldMk cId="350006147" sldId="651"/>
            <ac:picMk id="190" creationId="{7606ED03-FC3D-7C46-BB78-980B84B2FAB6}"/>
          </ac:picMkLst>
        </pc:picChg>
        <pc:picChg chg="add del mod">
          <ac:chgData name="BOHN Stephane [CEGEE]" userId="70069e50-c76b-40ea-827e-0da7eed2485a" providerId="ADAL" clId="{8FDF38FC-0D51-4E8D-B7BD-82E7513E8083}" dt="2023-11-16T12:52:28.327" v="2108"/>
          <ac:picMkLst>
            <pc:docMk/>
            <pc:sldMk cId="350006147" sldId="651"/>
            <ac:picMk id="191" creationId="{0DE13708-9FDA-6107-009F-95480CE0D2A1}"/>
          </ac:picMkLst>
        </pc:picChg>
        <pc:picChg chg="add mod">
          <ac:chgData name="BOHN Stephane [CEGEE]" userId="70069e50-c76b-40ea-827e-0da7eed2485a" providerId="ADAL" clId="{8FDF38FC-0D51-4E8D-B7BD-82E7513E8083}" dt="2023-11-29T15:23:25.735" v="3172" actId="1035"/>
          <ac:picMkLst>
            <pc:docMk/>
            <pc:sldMk cId="350006147" sldId="651"/>
            <ac:picMk id="263" creationId="{F7646E99-F309-9DBC-0B0B-E8B22FA9A49D}"/>
          </ac:picMkLst>
        </pc:picChg>
        <pc:picChg chg="add mod">
          <ac:chgData name="BOHN Stephane [CEGEE]" userId="70069e50-c76b-40ea-827e-0da7eed2485a" providerId="ADAL" clId="{8FDF38FC-0D51-4E8D-B7BD-82E7513E8083}" dt="2023-11-29T15:24:23.919" v="3176" actId="14100"/>
          <ac:picMkLst>
            <pc:docMk/>
            <pc:sldMk cId="350006147" sldId="651"/>
            <ac:picMk id="264" creationId="{4D0EA4B6-2DE2-53B4-7DF9-5406103D82F4}"/>
          </ac:picMkLst>
        </pc:picChg>
        <pc:cxnChg chg="del">
          <ac:chgData name="BOHN Stephane [CEGEE]" userId="70069e50-c76b-40ea-827e-0da7eed2485a" providerId="ADAL" clId="{8FDF38FC-0D51-4E8D-B7BD-82E7513E8083}" dt="2023-11-16T12:49:56.695" v="2048" actId="478"/>
          <ac:cxnSpMkLst>
            <pc:docMk/>
            <pc:sldMk cId="350006147" sldId="651"/>
            <ac:cxnSpMk id="7" creationId="{88764DE5-B8AB-FFBA-F168-306960CC49C1}"/>
          </ac:cxnSpMkLst>
        </pc:cxnChg>
        <pc:cxnChg chg="del">
          <ac:chgData name="BOHN Stephane [CEGEE]" userId="70069e50-c76b-40ea-827e-0da7eed2485a" providerId="ADAL" clId="{8FDF38FC-0D51-4E8D-B7BD-82E7513E8083}" dt="2023-11-16T12:49:56.695" v="2048" actId="478"/>
          <ac:cxnSpMkLst>
            <pc:docMk/>
            <pc:sldMk cId="350006147" sldId="651"/>
            <ac:cxnSpMk id="29" creationId="{CCA58582-E551-1280-BB21-0E91EFFB8B77}"/>
          </ac:cxnSpMkLst>
        </pc:cxnChg>
        <pc:cxnChg chg="del">
          <ac:chgData name="BOHN Stephane [CEGEE]" userId="70069e50-c76b-40ea-827e-0da7eed2485a" providerId="ADAL" clId="{8FDF38FC-0D51-4E8D-B7BD-82E7513E8083}" dt="2023-11-16T12:49:56.695" v="2048" actId="478"/>
          <ac:cxnSpMkLst>
            <pc:docMk/>
            <pc:sldMk cId="350006147" sldId="651"/>
            <ac:cxnSpMk id="30" creationId="{D47FAB7E-2429-987B-092B-797C533D0810}"/>
          </ac:cxnSpMkLst>
        </pc:cxnChg>
        <pc:cxnChg chg="add del mod">
          <ac:chgData name="BOHN Stephane [CEGEE]" userId="70069e50-c76b-40ea-827e-0da7eed2485a" providerId="ADAL" clId="{8FDF38FC-0D51-4E8D-B7BD-82E7513E8083}" dt="2023-11-16T12:52:20.907" v="2104"/>
          <ac:cxnSpMkLst>
            <pc:docMk/>
            <pc:sldMk cId="350006147" sldId="651"/>
            <ac:cxnSpMk id="47" creationId="{7E860232-9DDF-32D6-98FE-7B44128E11FD}"/>
          </ac:cxnSpMkLst>
        </pc:cxnChg>
        <pc:cxnChg chg="add del mod">
          <ac:chgData name="BOHN Stephane [CEGEE]" userId="70069e50-c76b-40ea-827e-0da7eed2485a" providerId="ADAL" clId="{8FDF38FC-0D51-4E8D-B7BD-82E7513E8083}" dt="2023-11-16T12:52:20.907" v="2104"/>
          <ac:cxnSpMkLst>
            <pc:docMk/>
            <pc:sldMk cId="350006147" sldId="651"/>
            <ac:cxnSpMk id="50" creationId="{2C5C9FC9-E3B2-6E5F-6A4B-FC78BAA54564}"/>
          </ac:cxnSpMkLst>
        </pc:cxnChg>
        <pc:cxnChg chg="add del mod">
          <ac:chgData name="BOHN Stephane [CEGEE]" userId="70069e50-c76b-40ea-827e-0da7eed2485a" providerId="ADAL" clId="{8FDF38FC-0D51-4E8D-B7BD-82E7513E8083}" dt="2023-11-16T12:52:20.907" v="2104"/>
          <ac:cxnSpMkLst>
            <pc:docMk/>
            <pc:sldMk cId="350006147" sldId="651"/>
            <ac:cxnSpMk id="51" creationId="{6B3360D2-545F-E438-2518-A048CADD9666}"/>
          </ac:cxnSpMkLst>
        </pc:cxnChg>
        <pc:cxnChg chg="add del mod">
          <ac:chgData name="BOHN Stephane [CEGEE]" userId="70069e50-c76b-40ea-827e-0da7eed2485a" providerId="ADAL" clId="{8FDF38FC-0D51-4E8D-B7BD-82E7513E8083}" dt="2023-11-16T12:52:20.907" v="2104"/>
          <ac:cxnSpMkLst>
            <pc:docMk/>
            <pc:sldMk cId="350006147" sldId="651"/>
            <ac:cxnSpMk id="52" creationId="{8B4F403C-B435-412E-DAC7-84A8C5BE01C3}"/>
          </ac:cxnSpMkLst>
        </pc:cxnChg>
        <pc:cxnChg chg="add del mod">
          <ac:chgData name="BOHN Stephane [CEGEE]" userId="70069e50-c76b-40ea-827e-0da7eed2485a" providerId="ADAL" clId="{8FDF38FC-0D51-4E8D-B7BD-82E7513E8083}" dt="2023-11-16T12:52:20.907" v="2104"/>
          <ac:cxnSpMkLst>
            <pc:docMk/>
            <pc:sldMk cId="350006147" sldId="651"/>
            <ac:cxnSpMk id="53" creationId="{82040420-3563-757A-7318-272A9EB96CFF}"/>
          </ac:cxnSpMkLst>
        </pc:cxnChg>
        <pc:cxnChg chg="add del mod">
          <ac:chgData name="BOHN Stephane [CEGEE]" userId="70069e50-c76b-40ea-827e-0da7eed2485a" providerId="ADAL" clId="{8FDF38FC-0D51-4E8D-B7BD-82E7513E8083}" dt="2023-11-16T12:52:20.907" v="2104"/>
          <ac:cxnSpMkLst>
            <pc:docMk/>
            <pc:sldMk cId="350006147" sldId="651"/>
            <ac:cxnSpMk id="104" creationId="{EFF7672B-2B82-97AA-2FB5-55A4F391CB2B}"/>
          </ac:cxnSpMkLst>
        </pc:cxnChg>
        <pc:cxnChg chg="add del mod">
          <ac:chgData name="BOHN Stephane [CEGEE]" userId="70069e50-c76b-40ea-827e-0da7eed2485a" providerId="ADAL" clId="{8FDF38FC-0D51-4E8D-B7BD-82E7513E8083}" dt="2023-11-16T12:52:20.907" v="2104"/>
          <ac:cxnSpMkLst>
            <pc:docMk/>
            <pc:sldMk cId="350006147" sldId="651"/>
            <ac:cxnSpMk id="109" creationId="{5FA471E4-59E5-6733-4AD7-BC35C17FAF91}"/>
          </ac:cxnSpMkLst>
        </pc:cxnChg>
        <pc:cxnChg chg="add del mod">
          <ac:chgData name="BOHN Stephane [CEGEE]" userId="70069e50-c76b-40ea-827e-0da7eed2485a" providerId="ADAL" clId="{8FDF38FC-0D51-4E8D-B7BD-82E7513E8083}" dt="2023-11-16T12:52:20.907" v="2104"/>
          <ac:cxnSpMkLst>
            <pc:docMk/>
            <pc:sldMk cId="350006147" sldId="651"/>
            <ac:cxnSpMk id="110" creationId="{C3D22E9E-CD33-5E14-D3C6-71F98E512C7D}"/>
          </ac:cxnSpMkLst>
        </pc:cxnChg>
        <pc:cxnChg chg="add del mod">
          <ac:chgData name="BOHN Stephane [CEGEE]" userId="70069e50-c76b-40ea-827e-0da7eed2485a" providerId="ADAL" clId="{8FDF38FC-0D51-4E8D-B7BD-82E7513E8083}" dt="2023-11-16T12:52:20.907" v="2104"/>
          <ac:cxnSpMkLst>
            <pc:docMk/>
            <pc:sldMk cId="350006147" sldId="651"/>
            <ac:cxnSpMk id="112" creationId="{6D4962EC-CF84-9B7F-62FE-BF16D950AAD0}"/>
          </ac:cxnSpMkLst>
        </pc:cxnChg>
        <pc:cxnChg chg="add del mod">
          <ac:chgData name="BOHN Stephane [CEGEE]" userId="70069e50-c76b-40ea-827e-0da7eed2485a" providerId="ADAL" clId="{8FDF38FC-0D51-4E8D-B7BD-82E7513E8083}" dt="2023-11-16T12:52:20.907" v="2104"/>
          <ac:cxnSpMkLst>
            <pc:docMk/>
            <pc:sldMk cId="350006147" sldId="651"/>
            <ac:cxnSpMk id="114" creationId="{92E20E3E-1E76-8970-F832-CD36CE113AAA}"/>
          </ac:cxnSpMkLst>
        </pc:cxnChg>
        <pc:cxnChg chg="add del mod">
          <ac:chgData name="BOHN Stephane [CEGEE]" userId="70069e50-c76b-40ea-827e-0da7eed2485a" providerId="ADAL" clId="{8FDF38FC-0D51-4E8D-B7BD-82E7513E8083}" dt="2023-11-16T12:52:28.327" v="2108"/>
          <ac:cxnSpMkLst>
            <pc:docMk/>
            <pc:sldMk cId="350006147" sldId="651"/>
            <ac:cxnSpMk id="120" creationId="{23D4C690-4A5D-0672-A44F-93C303A8A8AC}"/>
          </ac:cxnSpMkLst>
        </pc:cxnChg>
        <pc:cxnChg chg="add del mod">
          <ac:chgData name="BOHN Stephane [CEGEE]" userId="70069e50-c76b-40ea-827e-0da7eed2485a" providerId="ADAL" clId="{8FDF38FC-0D51-4E8D-B7BD-82E7513E8083}" dt="2023-11-16T12:52:28.327" v="2108"/>
          <ac:cxnSpMkLst>
            <pc:docMk/>
            <pc:sldMk cId="350006147" sldId="651"/>
            <ac:cxnSpMk id="123" creationId="{92B71BA7-0959-9541-9106-DC85C3F35A6C}"/>
          </ac:cxnSpMkLst>
        </pc:cxnChg>
        <pc:cxnChg chg="add del mod">
          <ac:chgData name="BOHN Stephane [CEGEE]" userId="70069e50-c76b-40ea-827e-0da7eed2485a" providerId="ADAL" clId="{8FDF38FC-0D51-4E8D-B7BD-82E7513E8083}" dt="2023-11-16T12:52:28.327" v="2108"/>
          <ac:cxnSpMkLst>
            <pc:docMk/>
            <pc:sldMk cId="350006147" sldId="651"/>
            <ac:cxnSpMk id="124" creationId="{FC9219BE-CF82-1884-9849-A13F93B02E8B}"/>
          </ac:cxnSpMkLst>
        </pc:cxnChg>
        <pc:cxnChg chg="add del mod">
          <ac:chgData name="BOHN Stephane [CEGEE]" userId="70069e50-c76b-40ea-827e-0da7eed2485a" providerId="ADAL" clId="{8FDF38FC-0D51-4E8D-B7BD-82E7513E8083}" dt="2023-11-16T12:52:28.327" v="2108"/>
          <ac:cxnSpMkLst>
            <pc:docMk/>
            <pc:sldMk cId="350006147" sldId="651"/>
            <ac:cxnSpMk id="125" creationId="{A1318D4E-36ED-9FBD-23DA-4ABFFC3BDEEB}"/>
          </ac:cxnSpMkLst>
        </pc:cxnChg>
        <pc:cxnChg chg="add del mod">
          <ac:chgData name="BOHN Stephane [CEGEE]" userId="70069e50-c76b-40ea-827e-0da7eed2485a" providerId="ADAL" clId="{8FDF38FC-0D51-4E8D-B7BD-82E7513E8083}" dt="2023-11-16T12:52:28.327" v="2108"/>
          <ac:cxnSpMkLst>
            <pc:docMk/>
            <pc:sldMk cId="350006147" sldId="651"/>
            <ac:cxnSpMk id="126" creationId="{BF136C08-8EF8-7537-CC74-EE31F919F261}"/>
          </ac:cxnSpMkLst>
        </pc:cxnChg>
        <pc:cxnChg chg="add del mod">
          <ac:chgData name="BOHN Stephane [CEGEE]" userId="70069e50-c76b-40ea-827e-0da7eed2485a" providerId="ADAL" clId="{8FDF38FC-0D51-4E8D-B7BD-82E7513E8083}" dt="2023-11-16T12:52:28.327" v="2108"/>
          <ac:cxnSpMkLst>
            <pc:docMk/>
            <pc:sldMk cId="350006147" sldId="651"/>
            <ac:cxnSpMk id="177" creationId="{0BFEDF17-A481-77BC-23AD-8C084E4D428D}"/>
          </ac:cxnSpMkLst>
        </pc:cxnChg>
        <pc:cxnChg chg="add del mod">
          <ac:chgData name="BOHN Stephane [CEGEE]" userId="70069e50-c76b-40ea-827e-0da7eed2485a" providerId="ADAL" clId="{8FDF38FC-0D51-4E8D-B7BD-82E7513E8083}" dt="2023-11-16T12:52:28.327" v="2108"/>
          <ac:cxnSpMkLst>
            <pc:docMk/>
            <pc:sldMk cId="350006147" sldId="651"/>
            <ac:cxnSpMk id="182" creationId="{A6A77A33-E746-47A7-4670-243022DAD06C}"/>
          </ac:cxnSpMkLst>
        </pc:cxnChg>
        <pc:cxnChg chg="add del mod">
          <ac:chgData name="BOHN Stephane [CEGEE]" userId="70069e50-c76b-40ea-827e-0da7eed2485a" providerId="ADAL" clId="{8FDF38FC-0D51-4E8D-B7BD-82E7513E8083}" dt="2023-11-16T12:52:28.327" v="2108"/>
          <ac:cxnSpMkLst>
            <pc:docMk/>
            <pc:sldMk cId="350006147" sldId="651"/>
            <ac:cxnSpMk id="183" creationId="{909A5664-3BD5-2269-0793-5AFD3CC584F8}"/>
          </ac:cxnSpMkLst>
        </pc:cxnChg>
        <pc:cxnChg chg="add del mod">
          <ac:chgData name="BOHN Stephane [CEGEE]" userId="70069e50-c76b-40ea-827e-0da7eed2485a" providerId="ADAL" clId="{8FDF38FC-0D51-4E8D-B7BD-82E7513E8083}" dt="2023-11-16T12:52:28.327" v="2108"/>
          <ac:cxnSpMkLst>
            <pc:docMk/>
            <pc:sldMk cId="350006147" sldId="651"/>
            <ac:cxnSpMk id="185" creationId="{E9C0075F-1C84-19DB-E3E0-72D0CA10D8A2}"/>
          </ac:cxnSpMkLst>
        </pc:cxnChg>
        <pc:cxnChg chg="add del mod">
          <ac:chgData name="BOHN Stephane [CEGEE]" userId="70069e50-c76b-40ea-827e-0da7eed2485a" providerId="ADAL" clId="{8FDF38FC-0D51-4E8D-B7BD-82E7513E8083}" dt="2023-11-16T12:52:28.327" v="2108"/>
          <ac:cxnSpMkLst>
            <pc:docMk/>
            <pc:sldMk cId="350006147" sldId="651"/>
            <ac:cxnSpMk id="187" creationId="{8E175009-4709-F4F4-9223-070F8B042C79}"/>
          </ac:cxnSpMkLst>
        </pc:cxnChg>
        <pc:cxnChg chg="add mod">
          <ac:chgData name="BOHN Stephane [CEGEE]" userId="70069e50-c76b-40ea-827e-0da7eed2485a" providerId="ADAL" clId="{8FDF38FC-0D51-4E8D-B7BD-82E7513E8083}" dt="2023-11-29T15:23:25.735" v="3172" actId="1035"/>
          <ac:cxnSpMkLst>
            <pc:docMk/>
            <pc:sldMk cId="350006147" sldId="651"/>
            <ac:cxnSpMk id="193" creationId="{84FB18D6-60DC-B497-C368-DFE6DF2AB815}"/>
          </ac:cxnSpMkLst>
        </pc:cxnChg>
        <pc:cxnChg chg="add mod">
          <ac:chgData name="BOHN Stephane [CEGEE]" userId="70069e50-c76b-40ea-827e-0da7eed2485a" providerId="ADAL" clId="{8FDF38FC-0D51-4E8D-B7BD-82E7513E8083}" dt="2023-11-29T15:23:25.735" v="3172" actId="1035"/>
          <ac:cxnSpMkLst>
            <pc:docMk/>
            <pc:sldMk cId="350006147" sldId="651"/>
            <ac:cxnSpMk id="196" creationId="{D28F25EA-C018-6009-4F4C-BAA01662F31A}"/>
          </ac:cxnSpMkLst>
        </pc:cxnChg>
        <pc:cxnChg chg="add mod">
          <ac:chgData name="BOHN Stephane [CEGEE]" userId="70069e50-c76b-40ea-827e-0da7eed2485a" providerId="ADAL" clId="{8FDF38FC-0D51-4E8D-B7BD-82E7513E8083}" dt="2023-11-29T15:23:25.735" v="3172" actId="1035"/>
          <ac:cxnSpMkLst>
            <pc:docMk/>
            <pc:sldMk cId="350006147" sldId="651"/>
            <ac:cxnSpMk id="197" creationId="{D09BBA33-43F8-4EFE-2474-7D86B1397078}"/>
          </ac:cxnSpMkLst>
        </pc:cxnChg>
        <pc:cxnChg chg="add mod">
          <ac:chgData name="BOHN Stephane [CEGEE]" userId="70069e50-c76b-40ea-827e-0da7eed2485a" providerId="ADAL" clId="{8FDF38FC-0D51-4E8D-B7BD-82E7513E8083}" dt="2023-11-29T15:23:25.735" v="3172" actId="1035"/>
          <ac:cxnSpMkLst>
            <pc:docMk/>
            <pc:sldMk cId="350006147" sldId="651"/>
            <ac:cxnSpMk id="198" creationId="{CE632786-D448-2E03-21A2-04097B94A771}"/>
          </ac:cxnSpMkLst>
        </pc:cxnChg>
        <pc:cxnChg chg="add mod">
          <ac:chgData name="BOHN Stephane [CEGEE]" userId="70069e50-c76b-40ea-827e-0da7eed2485a" providerId="ADAL" clId="{8FDF38FC-0D51-4E8D-B7BD-82E7513E8083}" dt="2023-11-29T15:23:25.735" v="3172" actId="1035"/>
          <ac:cxnSpMkLst>
            <pc:docMk/>
            <pc:sldMk cId="350006147" sldId="651"/>
            <ac:cxnSpMk id="199" creationId="{5A1F1573-AA67-109D-FD9F-2C4454B79ABB}"/>
          </ac:cxnSpMkLst>
        </pc:cxnChg>
        <pc:cxnChg chg="add mod">
          <ac:chgData name="BOHN Stephane [CEGEE]" userId="70069e50-c76b-40ea-827e-0da7eed2485a" providerId="ADAL" clId="{8FDF38FC-0D51-4E8D-B7BD-82E7513E8083}" dt="2023-11-29T15:23:25.735" v="3172" actId="1035"/>
          <ac:cxnSpMkLst>
            <pc:docMk/>
            <pc:sldMk cId="350006147" sldId="651"/>
            <ac:cxnSpMk id="250" creationId="{A34F77A1-AEA2-5C5F-1501-8AA9B8959B88}"/>
          </ac:cxnSpMkLst>
        </pc:cxnChg>
        <pc:cxnChg chg="add mod">
          <ac:chgData name="BOHN Stephane [CEGEE]" userId="70069e50-c76b-40ea-827e-0da7eed2485a" providerId="ADAL" clId="{8FDF38FC-0D51-4E8D-B7BD-82E7513E8083}" dt="2023-11-29T15:23:25.735" v="3172" actId="1035"/>
          <ac:cxnSpMkLst>
            <pc:docMk/>
            <pc:sldMk cId="350006147" sldId="651"/>
            <ac:cxnSpMk id="255" creationId="{2522B957-8C69-7242-D186-65CBF4C3D2D3}"/>
          </ac:cxnSpMkLst>
        </pc:cxnChg>
        <pc:cxnChg chg="add mod">
          <ac:chgData name="BOHN Stephane [CEGEE]" userId="70069e50-c76b-40ea-827e-0da7eed2485a" providerId="ADAL" clId="{8FDF38FC-0D51-4E8D-B7BD-82E7513E8083}" dt="2023-11-29T15:23:25.735" v="3172" actId="1035"/>
          <ac:cxnSpMkLst>
            <pc:docMk/>
            <pc:sldMk cId="350006147" sldId="651"/>
            <ac:cxnSpMk id="256" creationId="{72DF957C-BE19-8922-D3E8-0CDE113AD40D}"/>
          </ac:cxnSpMkLst>
        </pc:cxnChg>
        <pc:cxnChg chg="add mod">
          <ac:chgData name="BOHN Stephane [CEGEE]" userId="70069e50-c76b-40ea-827e-0da7eed2485a" providerId="ADAL" clId="{8FDF38FC-0D51-4E8D-B7BD-82E7513E8083}" dt="2023-11-29T15:23:25.735" v="3172" actId="1035"/>
          <ac:cxnSpMkLst>
            <pc:docMk/>
            <pc:sldMk cId="350006147" sldId="651"/>
            <ac:cxnSpMk id="258" creationId="{002B8AA6-D407-A9B0-3A79-E2C1B149B403}"/>
          </ac:cxnSpMkLst>
        </pc:cxnChg>
        <pc:cxnChg chg="add mod">
          <ac:chgData name="BOHN Stephane [CEGEE]" userId="70069e50-c76b-40ea-827e-0da7eed2485a" providerId="ADAL" clId="{8FDF38FC-0D51-4E8D-B7BD-82E7513E8083}" dt="2023-11-29T15:23:25.735" v="3172" actId="1035"/>
          <ac:cxnSpMkLst>
            <pc:docMk/>
            <pc:sldMk cId="350006147" sldId="651"/>
            <ac:cxnSpMk id="260" creationId="{4FA52F67-27BF-151D-6823-EC2BF27F089A}"/>
          </ac:cxnSpMkLst>
        </pc:cxnChg>
      </pc:sldChg>
      <pc:sldChg chg="addSp delSp modSp mod">
        <pc:chgData name="BOHN Stephane [CEGEE]" userId="70069e50-c76b-40ea-827e-0da7eed2485a" providerId="ADAL" clId="{8FDF38FC-0D51-4E8D-B7BD-82E7513E8083}" dt="2023-11-16T14:04:09.783" v="2762" actId="20577"/>
        <pc:sldMkLst>
          <pc:docMk/>
          <pc:sldMk cId="2137360598" sldId="652"/>
        </pc:sldMkLst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2" creationId="{BF98B525-1DAA-5EC5-D139-6D6E58C2D929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3" creationId="{92E6F235-B476-F5B6-6F75-369CD9CE1882}"/>
          </ac:spMkLst>
        </pc:spChg>
        <pc:spChg chg="mod">
          <ac:chgData name="BOHN Stephane [CEGEE]" userId="70069e50-c76b-40ea-827e-0da7eed2485a" providerId="ADAL" clId="{8FDF38FC-0D51-4E8D-B7BD-82E7513E8083}" dt="2023-11-16T12:53:38.800" v="2160" actId="20577"/>
          <ac:spMkLst>
            <pc:docMk/>
            <pc:sldMk cId="2137360598" sldId="652"/>
            <ac:spMk id="4" creationId="{7B1F961C-7FCE-5ED9-1AED-699C78F808D3}"/>
          </ac:spMkLst>
        </pc:spChg>
        <pc:spChg chg="mod">
          <ac:chgData name="BOHN Stephane [CEGEE]" userId="70069e50-c76b-40ea-827e-0da7eed2485a" providerId="ADAL" clId="{8FDF38FC-0D51-4E8D-B7BD-82E7513E8083}" dt="2023-11-16T12:54:13.598" v="2176"/>
          <ac:spMkLst>
            <pc:docMk/>
            <pc:sldMk cId="2137360598" sldId="652"/>
            <ac:spMk id="8" creationId="{ECECFF39-A838-14D1-2C25-8336E5924CE6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10" creationId="{7E1A70BE-C665-D34E-39B5-4279DA5B2BCD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12" creationId="{662F899A-0B49-ACA8-AF61-BB135923BC1D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13" creationId="{2B34975D-4134-3A23-8502-6932EAE467EA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14" creationId="{049BD8CA-E84F-9699-20D1-21FB7105C460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15" creationId="{47AE08DC-872C-AEBD-4B25-780B6A749E51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16" creationId="{D6A9864C-2800-8290-A066-1A60BB78B626}"/>
          </ac:spMkLst>
        </pc:spChg>
        <pc:spChg chg="mod">
          <ac:chgData name="BOHN Stephane [CEGEE]" userId="70069e50-c76b-40ea-827e-0da7eed2485a" providerId="ADAL" clId="{8FDF38FC-0D51-4E8D-B7BD-82E7513E8083}" dt="2023-11-16T12:54:13.598" v="2176"/>
          <ac:spMkLst>
            <pc:docMk/>
            <pc:sldMk cId="2137360598" sldId="652"/>
            <ac:spMk id="18" creationId="{0DD0E87F-EEA6-BD12-8F78-8BC116AB20BC}"/>
          </ac:spMkLst>
        </pc:spChg>
        <pc:spChg chg="mod">
          <ac:chgData name="BOHN Stephane [CEGEE]" userId="70069e50-c76b-40ea-827e-0da7eed2485a" providerId="ADAL" clId="{8FDF38FC-0D51-4E8D-B7BD-82E7513E8083}" dt="2023-11-16T12:54:13.598" v="2176"/>
          <ac:spMkLst>
            <pc:docMk/>
            <pc:sldMk cId="2137360598" sldId="652"/>
            <ac:spMk id="19" creationId="{B0769203-889F-CDCE-AEAE-47F345450757}"/>
          </ac:spMkLst>
        </pc:spChg>
        <pc:spChg chg="mod">
          <ac:chgData name="BOHN Stephane [CEGEE]" userId="70069e50-c76b-40ea-827e-0da7eed2485a" providerId="ADAL" clId="{8FDF38FC-0D51-4E8D-B7BD-82E7513E8083}" dt="2023-11-16T12:54:13.598" v="2176"/>
          <ac:spMkLst>
            <pc:docMk/>
            <pc:sldMk cId="2137360598" sldId="652"/>
            <ac:spMk id="20" creationId="{EB2A6D73-68B7-CE29-03B1-E24FCAA798C0}"/>
          </ac:spMkLst>
        </pc:spChg>
        <pc:spChg chg="mod">
          <ac:chgData name="BOHN Stephane [CEGEE]" userId="70069e50-c76b-40ea-827e-0da7eed2485a" providerId="ADAL" clId="{8FDF38FC-0D51-4E8D-B7BD-82E7513E8083}" dt="2023-11-16T12:54:13.598" v="2176"/>
          <ac:spMkLst>
            <pc:docMk/>
            <pc:sldMk cId="2137360598" sldId="652"/>
            <ac:spMk id="21" creationId="{5DDB12B5-923A-AFB8-2406-46CBD54CBF87}"/>
          </ac:spMkLst>
        </pc:spChg>
        <pc:spChg chg="mod">
          <ac:chgData name="BOHN Stephane [CEGEE]" userId="70069e50-c76b-40ea-827e-0da7eed2485a" providerId="ADAL" clId="{8FDF38FC-0D51-4E8D-B7BD-82E7513E8083}" dt="2023-11-16T12:54:13.598" v="2176"/>
          <ac:spMkLst>
            <pc:docMk/>
            <pc:sldMk cId="2137360598" sldId="652"/>
            <ac:spMk id="22" creationId="{767320E0-5BF3-E589-9A94-DA5BBB1DFFD9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23" creationId="{EB3C4D7B-7D84-3AB9-B91E-15160A165D65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24" creationId="{47BFF10C-233D-45B2-8A77-99FF54221B22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25" creationId="{325D8291-A242-233F-BFB2-9B64C4F366BB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26" creationId="{B74048FC-2083-2DC1-7A80-9FE2E50E6CEA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27" creationId="{568FFEC9-5BFD-3A6F-8D60-3869F2F15FB4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28" creationId="{B83E7D8D-17A7-BBF4-9EFD-D7B8B1304545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29" creationId="{289E844F-0F7F-A643-CCB6-A4B23B96E60B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30" creationId="{D9C751C4-942C-008A-488A-2FBBC70DC340}"/>
          </ac:spMkLst>
        </pc:spChg>
        <pc:spChg chg="add del mod">
          <ac:chgData name="BOHN Stephane [CEGEE]" userId="70069e50-c76b-40ea-827e-0da7eed2485a" providerId="ADAL" clId="{8FDF38FC-0D51-4E8D-B7BD-82E7513E8083}" dt="2023-11-16T12:54:17.904" v="2179"/>
          <ac:spMkLst>
            <pc:docMk/>
            <pc:sldMk cId="2137360598" sldId="652"/>
            <ac:spMk id="31" creationId="{2EB0C676-A4F9-1900-FF83-287550A64F0F}"/>
          </ac:spMkLst>
        </pc:spChg>
        <pc:spChg chg="add mod">
          <ac:chgData name="BOHN Stephane [CEGEE]" userId="70069e50-c76b-40ea-827e-0da7eed2485a" providerId="ADAL" clId="{8FDF38FC-0D51-4E8D-B7BD-82E7513E8083}" dt="2023-11-16T12:56:00.315" v="2250" actId="20577"/>
          <ac:spMkLst>
            <pc:docMk/>
            <pc:sldMk cId="2137360598" sldId="652"/>
            <ac:spMk id="32" creationId="{35CD1CD3-C077-926B-63DF-D14FC2C3AA7C}"/>
          </ac:spMkLst>
        </pc:spChg>
        <pc:spChg chg="add mod">
          <ac:chgData name="BOHN Stephane [CEGEE]" userId="70069e50-c76b-40ea-827e-0da7eed2485a" providerId="ADAL" clId="{8FDF38FC-0D51-4E8D-B7BD-82E7513E8083}" dt="2023-11-16T12:55:28.859" v="2201" actId="403"/>
          <ac:spMkLst>
            <pc:docMk/>
            <pc:sldMk cId="2137360598" sldId="652"/>
            <ac:spMk id="33" creationId="{7B57AD6E-87B7-D6E8-D5F9-509494F5BF0C}"/>
          </ac:spMkLst>
        </pc:spChg>
        <pc:spChg chg="mod">
          <ac:chgData name="BOHN Stephane [CEGEE]" userId="70069e50-c76b-40ea-827e-0da7eed2485a" providerId="ADAL" clId="{8FDF38FC-0D51-4E8D-B7BD-82E7513E8083}" dt="2023-11-16T12:54:23.451" v="2181" actId="1076"/>
          <ac:spMkLst>
            <pc:docMk/>
            <pc:sldMk cId="2137360598" sldId="652"/>
            <ac:spMk id="36" creationId="{1341243B-4230-004D-D13F-F2AEEC9B952A}"/>
          </ac:spMkLst>
        </pc:spChg>
        <pc:spChg chg="add del mod">
          <ac:chgData name="BOHN Stephane [CEGEE]" userId="70069e50-c76b-40ea-827e-0da7eed2485a" providerId="ADAL" clId="{8FDF38FC-0D51-4E8D-B7BD-82E7513E8083}" dt="2023-11-16T12:56:49.182" v="2255" actId="478"/>
          <ac:spMkLst>
            <pc:docMk/>
            <pc:sldMk cId="2137360598" sldId="652"/>
            <ac:spMk id="38" creationId="{148C4E42-C99D-2263-06E4-151B9A4FBFCD}"/>
          </ac:spMkLst>
        </pc:spChg>
        <pc:spChg chg="add mod">
          <ac:chgData name="BOHN Stephane [CEGEE]" userId="70069e50-c76b-40ea-827e-0da7eed2485a" providerId="ADAL" clId="{8FDF38FC-0D51-4E8D-B7BD-82E7513E8083}" dt="2023-11-16T12:58:13.366" v="2267" actId="14100"/>
          <ac:spMkLst>
            <pc:docMk/>
            <pc:sldMk cId="2137360598" sldId="652"/>
            <ac:spMk id="40" creationId="{E2F63902-E37F-CAA9-26C0-7DDE6C229AFC}"/>
          </ac:spMkLst>
        </pc:spChg>
        <pc:spChg chg="add del mod">
          <ac:chgData name="BOHN Stephane [CEGEE]" userId="70069e50-c76b-40ea-827e-0da7eed2485a" providerId="ADAL" clId="{8FDF38FC-0D51-4E8D-B7BD-82E7513E8083}" dt="2023-11-16T12:56:49.182" v="2255" actId="478"/>
          <ac:spMkLst>
            <pc:docMk/>
            <pc:sldMk cId="2137360598" sldId="652"/>
            <ac:spMk id="41" creationId="{1693318B-76CF-B08D-A438-9E8D60FF03DA}"/>
          </ac:spMkLst>
        </pc:spChg>
        <pc:spChg chg="add mod">
          <ac:chgData name="BOHN Stephane [CEGEE]" userId="70069e50-c76b-40ea-827e-0da7eed2485a" providerId="ADAL" clId="{8FDF38FC-0D51-4E8D-B7BD-82E7513E8083}" dt="2023-11-16T14:04:09.783" v="2762" actId="20577"/>
          <ac:spMkLst>
            <pc:docMk/>
            <pc:sldMk cId="2137360598" sldId="652"/>
            <ac:spMk id="42" creationId="{B60D1504-82C3-DB30-0C38-6C348A20869C}"/>
          </ac:spMkLst>
        </pc:spChg>
        <pc:spChg chg="add mod">
          <ac:chgData name="BOHN Stephane [CEGEE]" userId="70069e50-c76b-40ea-827e-0da7eed2485a" providerId="ADAL" clId="{8FDF38FC-0D51-4E8D-B7BD-82E7513E8083}" dt="2023-11-16T12:59:17.409" v="2290" actId="1076"/>
          <ac:spMkLst>
            <pc:docMk/>
            <pc:sldMk cId="2137360598" sldId="652"/>
            <ac:spMk id="43" creationId="{3953E7CD-620B-03F7-BD34-A108B40D3154}"/>
          </ac:spMkLst>
        </pc:spChg>
        <pc:spChg chg="add mod">
          <ac:chgData name="BOHN Stephane [CEGEE]" userId="70069e50-c76b-40ea-827e-0da7eed2485a" providerId="ADAL" clId="{8FDF38FC-0D51-4E8D-B7BD-82E7513E8083}" dt="2023-11-16T12:55:35.027" v="2206" actId="403"/>
          <ac:spMkLst>
            <pc:docMk/>
            <pc:sldMk cId="2137360598" sldId="652"/>
            <ac:spMk id="44" creationId="{67492BA7-CCA5-9717-5B83-5C918F7C66FD}"/>
          </ac:spMkLst>
        </pc:spChg>
        <pc:spChg chg="mod">
          <ac:chgData name="BOHN Stephane [CEGEE]" userId="70069e50-c76b-40ea-827e-0da7eed2485a" providerId="ADAL" clId="{8FDF38FC-0D51-4E8D-B7BD-82E7513E8083}" dt="2023-11-16T12:55:39.817" v="2207" actId="1076"/>
          <ac:spMkLst>
            <pc:docMk/>
            <pc:sldMk cId="2137360598" sldId="652"/>
            <ac:spMk id="46" creationId="{39119A3A-4285-D589-2CE2-739EC8284E63}"/>
          </ac:spMkLst>
        </pc:spChg>
        <pc:spChg chg="mod">
          <ac:chgData name="BOHN Stephane [CEGEE]" userId="70069e50-c76b-40ea-827e-0da7eed2485a" providerId="ADAL" clId="{8FDF38FC-0D51-4E8D-B7BD-82E7513E8083}" dt="2023-11-16T12:55:39.817" v="2207" actId="1076"/>
          <ac:spMkLst>
            <pc:docMk/>
            <pc:sldMk cId="2137360598" sldId="652"/>
            <ac:spMk id="47" creationId="{2521AE95-D0DE-316D-745E-494AF1B46D10}"/>
          </ac:spMkLst>
        </pc:spChg>
        <pc:spChg chg="mod">
          <ac:chgData name="BOHN Stephane [CEGEE]" userId="70069e50-c76b-40ea-827e-0da7eed2485a" providerId="ADAL" clId="{8FDF38FC-0D51-4E8D-B7BD-82E7513E8083}" dt="2023-11-16T12:55:39.817" v="2207" actId="1076"/>
          <ac:spMkLst>
            <pc:docMk/>
            <pc:sldMk cId="2137360598" sldId="652"/>
            <ac:spMk id="48" creationId="{379357AE-CAE3-5C3D-8847-B40592A83BE7}"/>
          </ac:spMkLst>
        </pc:spChg>
        <pc:spChg chg="mod">
          <ac:chgData name="BOHN Stephane [CEGEE]" userId="70069e50-c76b-40ea-827e-0da7eed2485a" providerId="ADAL" clId="{8FDF38FC-0D51-4E8D-B7BD-82E7513E8083}" dt="2023-11-16T12:55:39.817" v="2207" actId="1076"/>
          <ac:spMkLst>
            <pc:docMk/>
            <pc:sldMk cId="2137360598" sldId="652"/>
            <ac:spMk id="49" creationId="{88859001-3F58-3DD7-50E5-0CD100DD95E2}"/>
          </ac:spMkLst>
        </pc:spChg>
        <pc:spChg chg="mod">
          <ac:chgData name="BOHN Stephane [CEGEE]" userId="70069e50-c76b-40ea-827e-0da7eed2485a" providerId="ADAL" clId="{8FDF38FC-0D51-4E8D-B7BD-82E7513E8083}" dt="2023-11-16T12:55:39.817" v="2207" actId="1076"/>
          <ac:spMkLst>
            <pc:docMk/>
            <pc:sldMk cId="2137360598" sldId="652"/>
            <ac:spMk id="50" creationId="{09A1079D-FD30-E08C-6EF1-D660A33FBB3B}"/>
          </ac:spMkLst>
        </pc:spChg>
        <pc:spChg chg="add mod">
          <ac:chgData name="BOHN Stephane [CEGEE]" userId="70069e50-c76b-40ea-827e-0da7eed2485a" providerId="ADAL" clId="{8FDF38FC-0D51-4E8D-B7BD-82E7513E8083}" dt="2023-11-16T12:55:28.859" v="2201" actId="403"/>
          <ac:spMkLst>
            <pc:docMk/>
            <pc:sldMk cId="2137360598" sldId="652"/>
            <ac:spMk id="51" creationId="{BB56C735-0175-96DF-3F8F-11D8BE097E16}"/>
          </ac:spMkLst>
        </pc:spChg>
        <pc:spChg chg="add mod">
          <ac:chgData name="BOHN Stephane [CEGEE]" userId="70069e50-c76b-40ea-827e-0da7eed2485a" providerId="ADAL" clId="{8FDF38FC-0D51-4E8D-B7BD-82E7513E8083}" dt="2023-11-16T12:55:17.794" v="2199" actId="14100"/>
          <ac:spMkLst>
            <pc:docMk/>
            <pc:sldMk cId="2137360598" sldId="652"/>
            <ac:spMk id="52" creationId="{8EED237F-1045-85D6-FB63-EC824CDC2441}"/>
          </ac:spMkLst>
        </pc:spChg>
        <pc:spChg chg="add mod">
          <ac:chgData name="BOHN Stephane [CEGEE]" userId="70069e50-c76b-40ea-827e-0da7eed2485a" providerId="ADAL" clId="{8FDF38FC-0D51-4E8D-B7BD-82E7513E8083}" dt="2023-11-16T12:55:17.794" v="2199" actId="14100"/>
          <ac:spMkLst>
            <pc:docMk/>
            <pc:sldMk cId="2137360598" sldId="652"/>
            <ac:spMk id="53" creationId="{3707B2F8-7438-6020-2300-CD5A9CDBF12C}"/>
          </ac:spMkLst>
        </pc:spChg>
        <pc:spChg chg="add mod">
          <ac:chgData name="BOHN Stephane [CEGEE]" userId="70069e50-c76b-40ea-827e-0da7eed2485a" providerId="ADAL" clId="{8FDF38FC-0D51-4E8D-B7BD-82E7513E8083}" dt="2023-11-16T12:55:17.794" v="2199" actId="14100"/>
          <ac:spMkLst>
            <pc:docMk/>
            <pc:sldMk cId="2137360598" sldId="652"/>
            <ac:spMk id="54" creationId="{C350130F-EACC-515E-DA20-4F4EB007B89D}"/>
          </ac:spMkLst>
        </pc:spChg>
        <pc:spChg chg="add mod">
          <ac:chgData name="BOHN Stephane [CEGEE]" userId="70069e50-c76b-40ea-827e-0da7eed2485a" providerId="ADAL" clId="{8FDF38FC-0D51-4E8D-B7BD-82E7513E8083}" dt="2023-11-16T12:55:28.859" v="2201" actId="403"/>
          <ac:spMkLst>
            <pc:docMk/>
            <pc:sldMk cId="2137360598" sldId="652"/>
            <ac:spMk id="55" creationId="{99D58AF7-8595-476D-830F-3AE86925ED45}"/>
          </ac:spMkLst>
        </pc:spChg>
        <pc:spChg chg="add mod">
          <ac:chgData name="BOHN Stephane [CEGEE]" userId="70069e50-c76b-40ea-827e-0da7eed2485a" providerId="ADAL" clId="{8FDF38FC-0D51-4E8D-B7BD-82E7513E8083}" dt="2023-11-16T12:55:28.859" v="2201" actId="403"/>
          <ac:spMkLst>
            <pc:docMk/>
            <pc:sldMk cId="2137360598" sldId="652"/>
            <ac:spMk id="56" creationId="{4F0EEB0C-53D8-0E8D-91F7-E3B2CD5AB13B}"/>
          </ac:spMkLst>
        </pc:spChg>
        <pc:spChg chg="add mod">
          <ac:chgData name="BOHN Stephane [CEGEE]" userId="70069e50-c76b-40ea-827e-0da7eed2485a" providerId="ADAL" clId="{8FDF38FC-0D51-4E8D-B7BD-82E7513E8083}" dt="2023-11-16T12:55:17.794" v="2199" actId="14100"/>
          <ac:spMkLst>
            <pc:docMk/>
            <pc:sldMk cId="2137360598" sldId="652"/>
            <ac:spMk id="57" creationId="{404A61E2-18F2-702E-B7D3-07B5B40E5936}"/>
          </ac:spMkLst>
        </pc:spChg>
        <pc:spChg chg="add mod">
          <ac:chgData name="BOHN Stephane [CEGEE]" userId="70069e50-c76b-40ea-827e-0da7eed2485a" providerId="ADAL" clId="{8FDF38FC-0D51-4E8D-B7BD-82E7513E8083}" dt="2023-11-16T12:58:27.596" v="2282" actId="1037"/>
          <ac:spMkLst>
            <pc:docMk/>
            <pc:sldMk cId="2137360598" sldId="652"/>
            <ac:spMk id="58" creationId="{0013890A-82A7-EA3B-68D8-FF1CA9A5D5FF}"/>
          </ac:spMkLst>
        </pc:spChg>
        <pc:spChg chg="add mod">
          <ac:chgData name="BOHN Stephane [CEGEE]" userId="70069e50-c76b-40ea-827e-0da7eed2485a" providerId="ADAL" clId="{8FDF38FC-0D51-4E8D-B7BD-82E7513E8083}" dt="2023-11-16T12:58:18.923" v="2271" actId="1035"/>
          <ac:spMkLst>
            <pc:docMk/>
            <pc:sldMk cId="2137360598" sldId="652"/>
            <ac:spMk id="59" creationId="{8B0A3385-C811-9F57-FF9A-32DD42BABACE}"/>
          </ac:spMkLst>
        </pc:spChg>
        <pc:spChg chg="add mod">
          <ac:chgData name="BOHN Stephane [CEGEE]" userId="70069e50-c76b-40ea-827e-0da7eed2485a" providerId="ADAL" clId="{8FDF38FC-0D51-4E8D-B7BD-82E7513E8083}" dt="2023-11-16T12:58:59.149" v="2287" actId="14100"/>
          <ac:spMkLst>
            <pc:docMk/>
            <pc:sldMk cId="2137360598" sldId="652"/>
            <ac:spMk id="60" creationId="{A5BFF444-5BB4-14FF-262A-678EC00B635A}"/>
          </ac:spMkLst>
        </pc:spChg>
        <pc:spChg chg="add mod">
          <ac:chgData name="BOHN Stephane [CEGEE]" userId="70069e50-c76b-40ea-827e-0da7eed2485a" providerId="ADAL" clId="{8FDF38FC-0D51-4E8D-B7BD-82E7513E8083}" dt="2023-11-16T12:57:07.725" v="2260" actId="14100"/>
          <ac:spMkLst>
            <pc:docMk/>
            <pc:sldMk cId="2137360598" sldId="652"/>
            <ac:spMk id="62" creationId="{C465E184-F368-9C14-B7F6-3F14AEBA079B}"/>
          </ac:spMkLst>
        </pc:spChg>
        <pc:grpChg chg="add del mod">
          <ac:chgData name="BOHN Stephane [CEGEE]" userId="70069e50-c76b-40ea-827e-0da7eed2485a" providerId="ADAL" clId="{8FDF38FC-0D51-4E8D-B7BD-82E7513E8083}" dt="2023-11-16T12:54:17.904" v="2179"/>
          <ac:grpSpMkLst>
            <pc:docMk/>
            <pc:sldMk cId="2137360598" sldId="652"/>
            <ac:grpSpMk id="6" creationId="{EC26A9B8-268E-F4D5-55B0-4A20980968C0}"/>
          </ac:grpSpMkLst>
        </pc:grpChg>
        <pc:grpChg chg="add del mod">
          <ac:chgData name="BOHN Stephane [CEGEE]" userId="70069e50-c76b-40ea-827e-0da7eed2485a" providerId="ADAL" clId="{8FDF38FC-0D51-4E8D-B7BD-82E7513E8083}" dt="2023-11-16T12:54:17.904" v="2179"/>
          <ac:grpSpMkLst>
            <pc:docMk/>
            <pc:sldMk cId="2137360598" sldId="652"/>
            <ac:grpSpMk id="17" creationId="{B8FD4BDA-1D1D-157F-EB2E-123DF2DEC87E}"/>
          </ac:grpSpMkLst>
        </pc:grpChg>
        <pc:grpChg chg="add mod">
          <ac:chgData name="BOHN Stephane [CEGEE]" userId="70069e50-c76b-40ea-827e-0da7eed2485a" providerId="ADAL" clId="{8FDF38FC-0D51-4E8D-B7BD-82E7513E8083}" dt="2023-11-16T12:58:41.216" v="2285" actId="14100"/>
          <ac:grpSpMkLst>
            <pc:docMk/>
            <pc:sldMk cId="2137360598" sldId="652"/>
            <ac:grpSpMk id="34" creationId="{5EE5BBEC-6136-905E-990B-304A274B3A7A}"/>
          </ac:grpSpMkLst>
        </pc:grpChg>
        <pc:grpChg chg="add mod">
          <ac:chgData name="BOHN Stephane [CEGEE]" userId="70069e50-c76b-40ea-827e-0da7eed2485a" providerId="ADAL" clId="{8FDF38FC-0D51-4E8D-B7BD-82E7513E8083}" dt="2023-11-16T12:55:39.817" v="2207" actId="1076"/>
          <ac:grpSpMkLst>
            <pc:docMk/>
            <pc:sldMk cId="2137360598" sldId="652"/>
            <ac:grpSpMk id="45" creationId="{FF6B11B3-FCEE-05F2-2557-32B347182D68}"/>
          </ac:grpSpMkLst>
        </pc:grpChg>
        <pc:picChg chg="mod">
          <ac:chgData name="BOHN Stephane [CEGEE]" userId="70069e50-c76b-40ea-827e-0da7eed2485a" providerId="ADAL" clId="{8FDF38FC-0D51-4E8D-B7BD-82E7513E8083}" dt="2023-11-16T12:53:41.861" v="2175" actId="1038"/>
          <ac:picMkLst>
            <pc:docMk/>
            <pc:sldMk cId="2137360598" sldId="652"/>
            <ac:picMk id="5" creationId="{2B50D3BE-1AEF-993A-9E49-402F6F5C676F}"/>
          </ac:picMkLst>
        </pc:picChg>
        <pc:picChg chg="mod">
          <ac:chgData name="BOHN Stephane [CEGEE]" userId="70069e50-c76b-40ea-827e-0da7eed2485a" providerId="ADAL" clId="{8FDF38FC-0D51-4E8D-B7BD-82E7513E8083}" dt="2023-11-16T12:54:13.598" v="2176"/>
          <ac:picMkLst>
            <pc:docMk/>
            <pc:sldMk cId="2137360598" sldId="652"/>
            <ac:picMk id="7" creationId="{D1768028-B2A4-9BD9-0423-1C367DA77CCD}"/>
          </ac:picMkLst>
        </pc:picChg>
        <pc:picChg chg="add del mod">
          <ac:chgData name="BOHN Stephane [CEGEE]" userId="70069e50-c76b-40ea-827e-0da7eed2485a" providerId="ADAL" clId="{8FDF38FC-0D51-4E8D-B7BD-82E7513E8083}" dt="2023-11-16T12:54:17.904" v="2179"/>
          <ac:picMkLst>
            <pc:docMk/>
            <pc:sldMk cId="2137360598" sldId="652"/>
            <ac:picMk id="9" creationId="{3DE91BBF-F8D4-4C64-B9F7-72208B63CEFB}"/>
          </ac:picMkLst>
        </pc:picChg>
        <pc:picChg chg="add del mod">
          <ac:chgData name="BOHN Stephane [CEGEE]" userId="70069e50-c76b-40ea-827e-0da7eed2485a" providerId="ADAL" clId="{8FDF38FC-0D51-4E8D-B7BD-82E7513E8083}" dt="2023-11-16T12:54:17.904" v="2179"/>
          <ac:picMkLst>
            <pc:docMk/>
            <pc:sldMk cId="2137360598" sldId="652"/>
            <ac:picMk id="11" creationId="{43FB572D-B26F-A744-5C1E-804D53C4FDA1}"/>
          </ac:picMkLst>
        </pc:picChg>
        <pc:picChg chg="mod">
          <ac:chgData name="BOHN Stephane [CEGEE]" userId="70069e50-c76b-40ea-827e-0da7eed2485a" providerId="ADAL" clId="{8FDF38FC-0D51-4E8D-B7BD-82E7513E8083}" dt="2023-11-16T12:54:23.451" v="2181" actId="1076"/>
          <ac:picMkLst>
            <pc:docMk/>
            <pc:sldMk cId="2137360598" sldId="652"/>
            <ac:picMk id="35" creationId="{15FC5808-9F2B-2AA4-5ACD-4E1A4935EE25}"/>
          </ac:picMkLst>
        </pc:picChg>
        <pc:picChg chg="add mod">
          <ac:chgData name="BOHN Stephane [CEGEE]" userId="70069e50-c76b-40ea-827e-0da7eed2485a" providerId="ADAL" clId="{8FDF38FC-0D51-4E8D-B7BD-82E7513E8083}" dt="2023-11-16T12:56:55.067" v="2257" actId="1076"/>
          <ac:picMkLst>
            <pc:docMk/>
            <pc:sldMk cId="2137360598" sldId="652"/>
            <ac:picMk id="37" creationId="{6CAC0FC7-D64C-2487-B967-8AD64FE3036F}"/>
          </ac:picMkLst>
        </pc:picChg>
        <pc:picChg chg="add del mod">
          <ac:chgData name="BOHN Stephane [CEGEE]" userId="70069e50-c76b-40ea-827e-0da7eed2485a" providerId="ADAL" clId="{8FDF38FC-0D51-4E8D-B7BD-82E7513E8083}" dt="2023-11-16T12:56:49.182" v="2255" actId="478"/>
          <ac:picMkLst>
            <pc:docMk/>
            <pc:sldMk cId="2137360598" sldId="652"/>
            <ac:picMk id="39" creationId="{6793727D-A67D-7350-CAD5-26CC9C9944C9}"/>
          </ac:picMkLst>
        </pc:picChg>
        <pc:picChg chg="add mod">
          <ac:chgData name="BOHN Stephane [CEGEE]" userId="70069e50-c76b-40ea-827e-0da7eed2485a" providerId="ADAL" clId="{8FDF38FC-0D51-4E8D-B7BD-82E7513E8083}" dt="2023-11-16T12:59:06.054" v="2289" actId="1076"/>
          <ac:picMkLst>
            <pc:docMk/>
            <pc:sldMk cId="2137360598" sldId="652"/>
            <ac:picMk id="61" creationId="{C188D0B2-F4A4-4310-E207-0E891C732DE4}"/>
          </ac:picMkLst>
        </pc:picChg>
      </pc:sldChg>
      <pc:sldChg chg="addSp delSp modSp mod">
        <pc:chgData name="BOHN Stephane [CEGEE]" userId="70069e50-c76b-40ea-827e-0da7eed2485a" providerId="ADAL" clId="{8FDF38FC-0D51-4E8D-B7BD-82E7513E8083}" dt="2023-11-16T13:03:32.571" v="2519" actId="1036"/>
        <pc:sldMkLst>
          <pc:docMk/>
          <pc:sldMk cId="2770917446" sldId="653"/>
        </pc:sldMkLst>
        <pc:spChg chg="add del mod">
          <ac:chgData name="BOHN Stephane [CEGEE]" userId="70069e50-c76b-40ea-827e-0da7eed2485a" providerId="ADAL" clId="{8FDF38FC-0D51-4E8D-B7BD-82E7513E8083}" dt="2023-11-16T13:01:06.539" v="2446"/>
          <ac:spMkLst>
            <pc:docMk/>
            <pc:sldMk cId="2770917446" sldId="653"/>
            <ac:spMk id="2" creationId="{56E25B22-AE17-1E38-6FCD-D31D80BF94D7}"/>
          </ac:spMkLst>
        </pc:spChg>
        <pc:spChg chg="add del mod">
          <ac:chgData name="BOHN Stephane [CEGEE]" userId="70069e50-c76b-40ea-827e-0da7eed2485a" providerId="ADAL" clId="{8FDF38FC-0D51-4E8D-B7BD-82E7513E8083}" dt="2023-11-16T13:01:06.539" v="2446"/>
          <ac:spMkLst>
            <pc:docMk/>
            <pc:sldMk cId="2770917446" sldId="653"/>
            <ac:spMk id="3" creationId="{CAD6FBE8-3E38-A6E8-2ED0-2DDC868D54AC}"/>
          </ac:spMkLst>
        </pc:spChg>
        <pc:spChg chg="mod">
          <ac:chgData name="BOHN Stephane [CEGEE]" userId="70069e50-c76b-40ea-827e-0da7eed2485a" providerId="ADAL" clId="{8FDF38FC-0D51-4E8D-B7BD-82E7513E8083}" dt="2023-11-16T13:02:23.888" v="2466" actId="1076"/>
          <ac:spMkLst>
            <pc:docMk/>
            <pc:sldMk cId="2770917446" sldId="653"/>
            <ac:spMk id="4" creationId="{7B1F961C-7FCE-5ED9-1AED-699C78F808D3}"/>
          </ac:spMkLst>
        </pc:spChg>
        <pc:spChg chg="add del mod">
          <ac:chgData name="BOHN Stephane [CEGEE]" userId="70069e50-c76b-40ea-827e-0da7eed2485a" providerId="ADAL" clId="{8FDF38FC-0D51-4E8D-B7BD-82E7513E8083}" dt="2023-11-16T13:01:06.539" v="2446"/>
          <ac:spMkLst>
            <pc:docMk/>
            <pc:sldMk cId="2770917446" sldId="653"/>
            <ac:spMk id="6" creationId="{80E713D8-8D3C-FBFE-E564-CC4AD485C3BD}"/>
          </ac:spMkLst>
        </pc:spChg>
        <pc:spChg chg="add del mod">
          <ac:chgData name="BOHN Stephane [CEGEE]" userId="70069e50-c76b-40ea-827e-0da7eed2485a" providerId="ADAL" clId="{8FDF38FC-0D51-4E8D-B7BD-82E7513E8083}" dt="2023-11-16T13:01:06.539" v="2446"/>
          <ac:spMkLst>
            <pc:docMk/>
            <pc:sldMk cId="2770917446" sldId="653"/>
            <ac:spMk id="7" creationId="{93A78796-03FD-5B47-81F9-476F0BECAC79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9" creationId="{AB797680-F467-88AA-3738-CF52B55B3336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11" creationId="{3AC1DA90-08F3-D99E-1AAB-3F1537A9D929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14" creationId="{CBEFBE91-53EB-BD77-12F2-DDE3EB44576C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17" creationId="{310357F7-5FBE-0602-B563-1A94703F3CA9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18" creationId="{E008B45D-395C-D927-02DA-F7B9B4EDE56A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19" creationId="{C70A7497-6C6D-DEC0-2871-B12B4A32AAFF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21" creationId="{BC0FDB8E-D63E-6E2D-65EB-C6F0CEBF9A2D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24" creationId="{F421D6AD-ED71-14D8-7CE4-60728A8B78ED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25" creationId="{325A7469-E526-C2BE-1B72-C2DD78BCCA7C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26" creationId="{1D1C31CE-42C7-6F96-9F68-40867A37EEA7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27" creationId="{9B85C829-C6DC-744A-DDC6-61EBECC0208E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28" creationId="{CC2D020A-2390-67F5-A4C6-6CA59C217A38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30" creationId="{2098417C-4DD3-721F-492E-E73A5B3EBC6F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31" creationId="{60654BFD-04B2-1064-A09A-5B26B8A0F953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32" creationId="{35CD1CD3-C077-926B-63DF-D14FC2C3AA7C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33" creationId="{7B57AD6E-87B7-D6E8-D5F9-509494F5BF0C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38" creationId="{F1810059-8EA6-34D7-DAC1-785AE1383C08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39" creationId="{4AF78822-B4F5-12A4-494E-982CD224EAEC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40" creationId="{E2F63902-E37F-CAA9-26C0-7DDE6C229AFC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42" creationId="{B60D1504-82C3-DB30-0C38-6C348A20869C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43" creationId="{3953E7CD-620B-03F7-BD34-A108B40D3154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44" creationId="{67492BA7-CCA5-9717-5B83-5C918F7C66FD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51" creationId="{BB56C735-0175-96DF-3F8F-11D8BE097E16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52" creationId="{8EED237F-1045-85D6-FB63-EC824CDC2441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53" creationId="{3707B2F8-7438-6020-2300-CD5A9CDBF12C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54" creationId="{C350130F-EACC-515E-DA20-4F4EB007B89D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55" creationId="{99D58AF7-8595-476D-830F-3AE86925ED45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56" creationId="{4F0EEB0C-53D8-0E8D-91F7-E3B2CD5AB13B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57" creationId="{404A61E2-18F2-702E-B7D3-07B5B40E5936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58" creationId="{0013890A-82A7-EA3B-68D8-FF1CA9A5D5FF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59" creationId="{8B0A3385-C811-9F57-FF9A-32DD42BABACE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60" creationId="{A5BFF444-5BB4-14FF-262A-678EC00B635A}"/>
          </ac:spMkLst>
        </pc:spChg>
        <pc:spChg chg="del">
          <ac:chgData name="BOHN Stephane [CEGEE]" userId="70069e50-c76b-40ea-827e-0da7eed2485a" providerId="ADAL" clId="{8FDF38FC-0D51-4E8D-B7BD-82E7513E8083}" dt="2023-11-16T12:59:59.049" v="2291" actId="478"/>
          <ac:spMkLst>
            <pc:docMk/>
            <pc:sldMk cId="2770917446" sldId="653"/>
            <ac:spMk id="62" creationId="{C465E184-F368-9C14-B7F6-3F14AEBA079B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64" creationId="{85DF24DA-EBAD-F3CF-EFC4-0714CF4DF023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65" creationId="{A6F04619-8A4D-C29F-5860-0A44520C8788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66" creationId="{A6CE45A3-4180-3D75-768E-DB8F74C28DB0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67" creationId="{634074C8-4F5D-3FE8-6E14-89B8F541540F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68" creationId="{0944635F-1AB0-7715-EF74-0E1412BC5DE5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69" creationId="{76AAEFD2-9FE2-FC85-13FE-B947D09BCFB8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70" creationId="{4A97C775-2888-D9F3-1367-1E782F208F92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71" creationId="{75FA577D-B110-C5B2-DE8B-23C9137E766A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72" creationId="{102CFAEB-50C2-B6F0-5E28-17BDF78481D1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74" creationId="{2ACF1797-7D78-18AA-86E5-15FE02F68997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75" creationId="{08ED3CB4-A6BE-1732-444A-7668D39DDD65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76" creationId="{3B8C87D1-0A7D-2FD6-E536-9B374B8697B1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77" creationId="{EB9E3777-FD54-CA08-F93C-73CD1CAE933B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78" creationId="{6D370106-140E-1BB8-428B-7FBF77254559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79" creationId="{682F5BB1-EF8F-1057-A6F8-7C1928E5D79B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80" creationId="{AB9C61E1-A705-F1BA-1E7F-113669624000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81" creationId="{948ABD0F-2429-D6B2-7614-34B0BA0506EB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82" creationId="{6E03B35F-4F7B-2169-CC45-EBEF2DE4E2A1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83" creationId="{7553EC86-9F01-D321-9390-481F8FC6200F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84" creationId="{5ADB09A8-B81A-E4B6-97C6-DB0068FC8068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85" creationId="{8EBAD87D-03FB-3A42-2977-6F2D052B8D11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86" creationId="{C3640E38-A444-20D6-4AC2-C461EFD05DA3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87" creationId="{20E35C9E-F1A3-07BE-08E6-B561DBD642BE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88" creationId="{A73CDCF4-78B1-A819-35EF-F1C46E995054}"/>
          </ac:spMkLst>
        </pc:spChg>
        <pc:spChg chg="mod">
          <ac:chgData name="BOHN Stephane [CEGEE]" userId="70069e50-c76b-40ea-827e-0da7eed2485a" providerId="ADAL" clId="{8FDF38FC-0D51-4E8D-B7BD-82E7513E8083}" dt="2023-11-16T13:01:03.538" v="2443"/>
          <ac:spMkLst>
            <pc:docMk/>
            <pc:sldMk cId="2770917446" sldId="653"/>
            <ac:spMk id="89" creationId="{DA36C89C-3046-48B8-D25D-7BFFE3EFC1A3}"/>
          </ac:spMkLst>
        </pc:spChg>
        <pc:spChg chg="add 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90" creationId="{CC44CC67-4A45-C825-ABE7-3F1643E5E778}"/>
          </ac:spMkLst>
        </pc:spChg>
        <pc:spChg chg="add 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91" creationId="{09BCE462-EDEF-C0C7-D3E9-F4D5CB6CE5C5}"/>
          </ac:spMkLst>
        </pc:spChg>
        <pc:spChg chg="add 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92" creationId="{F67A9445-1F92-FC71-AE12-EF1647CAA3CF}"/>
          </ac:spMkLst>
        </pc:spChg>
        <pc:spChg chg="add 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93" creationId="{2595E974-50CD-E116-3B28-8F38D4DFBD23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95" creationId="{27D5F4C9-EBCA-05CB-2FED-6BAB6A073B85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97" creationId="{B2BCC7FA-2A91-7C8F-BD58-300E77F8B50F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00" creationId="{CE44F8E5-FF54-C9AB-0D83-2ED90A8CDC69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03" creationId="{F6B3956D-B5A8-7AC6-B1AF-E7E56F9F4545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04" creationId="{8A604407-C3B3-6C3C-AD86-ED73267634BF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05" creationId="{F17E9F20-F3DA-9774-6B14-95AD7692B441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07" creationId="{3077F8E1-043B-261A-2D45-F665B30C20B6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10" creationId="{C00EFFFA-3377-EF7F-8AE9-1E50C763C08B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11" creationId="{2DCAC535-0774-80E6-0FDD-24DCCF30F203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12" creationId="{812E739A-48CA-CB10-E220-643EFF2B1F02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13" creationId="{07242907-0DFD-CDF2-C109-32A99E83CD8D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14" creationId="{623855B3-0DC3-0D30-6FAF-0E524CB62839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16" creationId="{7ED0358E-CC8B-EF6F-F7EA-E4A721498C03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17" creationId="{3404EA0D-3C14-F4BE-6260-5B57CCA40575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18" creationId="{48A7FDA0-0700-66B0-02AA-BC1FB72A186D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19" creationId="{0C771F2A-06E0-276D-03F9-AD1A93B021E6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22" creationId="{9A1F2AF0-B424-A5EE-E30E-BCB4F5F4ABD6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23" creationId="{DB31103B-2513-3E63-27A4-2E2478F0DD05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24" creationId="{9D451C60-3F2D-C7FD-EA5C-E290A5871F09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25" creationId="{E4E3EB3D-9B84-A212-F070-47954E18E77A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26" creationId="{B5C40989-7B4B-D34C-6A8A-052F7B904794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27" creationId="{D9B86C65-116A-0083-E9D5-6F635791A5E4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28" creationId="{37223183-4DBA-EABC-1CB5-FD5500DC923B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29" creationId="{00E66950-98B3-C8EC-EEF9-55734B670A98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30" creationId="{27CCABD9-0417-E9E5-1E49-4CD6A2C2FEBB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32" creationId="{9A3F97F8-D9A1-65CE-BA1A-308B196A5CAD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33" creationId="{48CD2B9A-AD37-1F91-D9F8-6342B137E46C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34" creationId="{BF03B7B2-A256-A69F-3DAE-876B6EE1C92F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35" creationId="{CC5BFD8C-A514-0E94-48A3-043932446B10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36" creationId="{13E5B83B-60DD-72D9-DE69-C504A04584B5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37" creationId="{F9D89007-B933-5FDF-E744-B9FC980F50C4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38" creationId="{AADC0302-7F0F-501A-07E6-02161610AEAE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39" creationId="{D1D3F5BB-67AE-44AA-AFA7-8BE728B39AA8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40" creationId="{03A5C6E3-ADB2-B345-AB43-A1BE1CD47F3F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41" creationId="{1F127348-BE67-A5C5-82C8-D676C0E6276F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42" creationId="{B73C46C8-1298-F555-0EDA-3DFD0F580F45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43" creationId="{7BB68F7E-73BA-E57C-DCE3-276EB9063BF1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44" creationId="{C4143B7C-4910-9673-66D1-03C750EB7559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45" creationId="{7F4FF61D-76B1-3D79-C901-7AD93A927BCC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46" creationId="{D24A6E92-D2C2-66C5-B9D5-B7BE086EF2B0}"/>
          </ac:spMkLst>
        </pc:spChg>
        <pc:spChg chg="mod">
          <ac:chgData name="BOHN Stephane [CEGEE]" userId="70069e50-c76b-40ea-827e-0da7eed2485a" providerId="ADAL" clId="{8FDF38FC-0D51-4E8D-B7BD-82E7513E8083}" dt="2023-11-16T13:03:32.571" v="2519" actId="1036"/>
          <ac:spMkLst>
            <pc:docMk/>
            <pc:sldMk cId="2770917446" sldId="653"/>
            <ac:spMk id="147" creationId="{9A99B3A1-A5C5-9AB8-FA1E-3BD872344E5E}"/>
          </ac:spMkLst>
        </pc:spChg>
        <pc:grpChg chg="add del mod">
          <ac:chgData name="BOHN Stephane [CEGEE]" userId="70069e50-c76b-40ea-827e-0da7eed2485a" providerId="ADAL" clId="{8FDF38FC-0D51-4E8D-B7BD-82E7513E8083}" dt="2023-11-16T13:01:06.539" v="2446"/>
          <ac:grpSpMkLst>
            <pc:docMk/>
            <pc:sldMk cId="2770917446" sldId="653"/>
            <ac:grpSpMk id="8" creationId="{B5FC75B5-9FBB-D319-FE0C-BCCF6D854214}"/>
          </ac:grpSpMkLst>
        </pc:grpChg>
        <pc:grpChg chg="mod">
          <ac:chgData name="BOHN Stephane [CEGEE]" userId="70069e50-c76b-40ea-827e-0da7eed2485a" providerId="ADAL" clId="{8FDF38FC-0D51-4E8D-B7BD-82E7513E8083}" dt="2023-11-16T13:01:03.538" v="2443"/>
          <ac:grpSpMkLst>
            <pc:docMk/>
            <pc:sldMk cId="2770917446" sldId="653"/>
            <ac:grpSpMk id="10" creationId="{ED80449C-B08A-701B-67D9-A36AF77E49B2}"/>
          </ac:grpSpMkLst>
        </pc:grpChg>
        <pc:grpChg chg="mod">
          <ac:chgData name="BOHN Stephane [CEGEE]" userId="70069e50-c76b-40ea-827e-0da7eed2485a" providerId="ADAL" clId="{8FDF38FC-0D51-4E8D-B7BD-82E7513E8083}" dt="2023-11-16T13:01:03.538" v="2443"/>
          <ac:grpSpMkLst>
            <pc:docMk/>
            <pc:sldMk cId="2770917446" sldId="653"/>
            <ac:grpSpMk id="12" creationId="{B04811EC-8E4E-3F29-1BC0-8E2511109102}"/>
          </ac:grpSpMkLst>
        </pc:grpChg>
        <pc:grpChg chg="mod">
          <ac:chgData name="BOHN Stephane [CEGEE]" userId="70069e50-c76b-40ea-827e-0da7eed2485a" providerId="ADAL" clId="{8FDF38FC-0D51-4E8D-B7BD-82E7513E8083}" dt="2023-11-16T13:01:03.538" v="2443"/>
          <ac:grpSpMkLst>
            <pc:docMk/>
            <pc:sldMk cId="2770917446" sldId="653"/>
            <ac:grpSpMk id="13" creationId="{14170310-1582-2C2C-D457-5F997EC237E5}"/>
          </ac:grpSpMkLst>
        </pc:grpChg>
        <pc:grpChg chg="mod">
          <ac:chgData name="BOHN Stephane [CEGEE]" userId="70069e50-c76b-40ea-827e-0da7eed2485a" providerId="ADAL" clId="{8FDF38FC-0D51-4E8D-B7BD-82E7513E8083}" dt="2023-11-16T13:01:03.538" v="2443"/>
          <ac:grpSpMkLst>
            <pc:docMk/>
            <pc:sldMk cId="2770917446" sldId="653"/>
            <ac:grpSpMk id="15" creationId="{AABB7FE3-A2F3-00DA-2661-A50C8A65A02A}"/>
          </ac:grpSpMkLst>
        </pc:grpChg>
        <pc:grpChg chg="mod">
          <ac:chgData name="BOHN Stephane [CEGEE]" userId="70069e50-c76b-40ea-827e-0da7eed2485a" providerId="ADAL" clId="{8FDF38FC-0D51-4E8D-B7BD-82E7513E8083}" dt="2023-11-16T13:01:03.538" v="2443"/>
          <ac:grpSpMkLst>
            <pc:docMk/>
            <pc:sldMk cId="2770917446" sldId="653"/>
            <ac:grpSpMk id="16" creationId="{5A130EA5-0BC7-F453-5BB7-BA7E628632C1}"/>
          </ac:grpSpMkLst>
        </pc:grpChg>
        <pc:grpChg chg="mod">
          <ac:chgData name="BOHN Stephane [CEGEE]" userId="70069e50-c76b-40ea-827e-0da7eed2485a" providerId="ADAL" clId="{8FDF38FC-0D51-4E8D-B7BD-82E7513E8083}" dt="2023-11-16T13:01:03.538" v="2443"/>
          <ac:grpSpMkLst>
            <pc:docMk/>
            <pc:sldMk cId="2770917446" sldId="653"/>
            <ac:grpSpMk id="20" creationId="{A551F34F-FACC-FC4E-2CAC-D095B26B3B71}"/>
          </ac:grpSpMkLst>
        </pc:grpChg>
        <pc:grpChg chg="mod">
          <ac:chgData name="BOHN Stephane [CEGEE]" userId="70069e50-c76b-40ea-827e-0da7eed2485a" providerId="ADAL" clId="{8FDF38FC-0D51-4E8D-B7BD-82E7513E8083}" dt="2023-11-16T13:01:03.538" v="2443"/>
          <ac:grpSpMkLst>
            <pc:docMk/>
            <pc:sldMk cId="2770917446" sldId="653"/>
            <ac:grpSpMk id="22" creationId="{A99B530F-76B9-31C5-52C6-F52096D0EA35}"/>
          </ac:grpSpMkLst>
        </pc:grpChg>
        <pc:grpChg chg="mod">
          <ac:chgData name="BOHN Stephane [CEGEE]" userId="70069e50-c76b-40ea-827e-0da7eed2485a" providerId="ADAL" clId="{8FDF38FC-0D51-4E8D-B7BD-82E7513E8083}" dt="2023-11-16T13:01:03.538" v="2443"/>
          <ac:grpSpMkLst>
            <pc:docMk/>
            <pc:sldMk cId="2770917446" sldId="653"/>
            <ac:grpSpMk id="23" creationId="{DAE427FA-2787-E220-CD28-959CFA2400C4}"/>
          </ac:grpSpMkLst>
        </pc:grpChg>
        <pc:grpChg chg="mod">
          <ac:chgData name="BOHN Stephane [CEGEE]" userId="70069e50-c76b-40ea-827e-0da7eed2485a" providerId="ADAL" clId="{8FDF38FC-0D51-4E8D-B7BD-82E7513E8083}" dt="2023-11-16T13:01:03.538" v="2443"/>
          <ac:grpSpMkLst>
            <pc:docMk/>
            <pc:sldMk cId="2770917446" sldId="653"/>
            <ac:grpSpMk id="29" creationId="{925AE35E-B4A1-E9FA-CA1D-E83D95EB7D3A}"/>
          </ac:grpSpMkLst>
        </pc:grpChg>
        <pc:grpChg chg="del">
          <ac:chgData name="BOHN Stephane [CEGEE]" userId="70069e50-c76b-40ea-827e-0da7eed2485a" providerId="ADAL" clId="{8FDF38FC-0D51-4E8D-B7BD-82E7513E8083}" dt="2023-11-16T12:59:59.049" v="2291" actId="478"/>
          <ac:grpSpMkLst>
            <pc:docMk/>
            <pc:sldMk cId="2770917446" sldId="653"/>
            <ac:grpSpMk id="34" creationId="{5EE5BBEC-6136-905E-990B-304A274B3A7A}"/>
          </ac:grpSpMkLst>
        </pc:grpChg>
        <pc:grpChg chg="mod">
          <ac:chgData name="BOHN Stephane [CEGEE]" userId="70069e50-c76b-40ea-827e-0da7eed2485a" providerId="ADAL" clId="{8FDF38FC-0D51-4E8D-B7BD-82E7513E8083}" dt="2023-11-16T13:01:03.538" v="2443"/>
          <ac:grpSpMkLst>
            <pc:docMk/>
            <pc:sldMk cId="2770917446" sldId="653"/>
            <ac:grpSpMk id="41" creationId="{8374A6DF-CDD6-728F-8B1E-AB9DC853C382}"/>
          </ac:grpSpMkLst>
        </pc:grpChg>
        <pc:grpChg chg="del">
          <ac:chgData name="BOHN Stephane [CEGEE]" userId="70069e50-c76b-40ea-827e-0da7eed2485a" providerId="ADAL" clId="{8FDF38FC-0D51-4E8D-B7BD-82E7513E8083}" dt="2023-11-16T12:59:59.049" v="2291" actId="478"/>
          <ac:grpSpMkLst>
            <pc:docMk/>
            <pc:sldMk cId="2770917446" sldId="653"/>
            <ac:grpSpMk id="45" creationId="{FF6B11B3-FCEE-05F2-2557-32B347182D68}"/>
          </ac:grpSpMkLst>
        </pc:grpChg>
        <pc:grpChg chg="mod">
          <ac:chgData name="BOHN Stephane [CEGEE]" userId="70069e50-c76b-40ea-827e-0da7eed2485a" providerId="ADAL" clId="{8FDF38FC-0D51-4E8D-B7BD-82E7513E8083}" dt="2023-11-16T13:01:03.538" v="2443"/>
          <ac:grpSpMkLst>
            <pc:docMk/>
            <pc:sldMk cId="2770917446" sldId="653"/>
            <ac:grpSpMk id="63" creationId="{F58F8B01-4B9D-E6C2-843B-F5D5462E9B91}"/>
          </ac:grpSpMkLst>
        </pc:grpChg>
        <pc:grpChg chg="add del mod">
          <ac:chgData name="BOHN Stephane [CEGEE]" userId="70069e50-c76b-40ea-827e-0da7eed2485a" providerId="ADAL" clId="{8FDF38FC-0D51-4E8D-B7BD-82E7513E8083}" dt="2023-11-16T13:01:06.539" v="2446"/>
          <ac:grpSpMkLst>
            <pc:docMk/>
            <pc:sldMk cId="2770917446" sldId="653"/>
            <ac:grpSpMk id="73" creationId="{4D5995C5-D8C6-0B3E-CFB0-5775E06C71C5}"/>
          </ac:grpSpMkLst>
        </pc:grpChg>
        <pc:grpChg chg="add mod">
          <ac:chgData name="BOHN Stephane [CEGEE]" userId="70069e50-c76b-40ea-827e-0da7eed2485a" providerId="ADAL" clId="{8FDF38FC-0D51-4E8D-B7BD-82E7513E8083}" dt="2023-11-16T13:03:32.571" v="2519" actId="1036"/>
          <ac:grpSpMkLst>
            <pc:docMk/>
            <pc:sldMk cId="2770917446" sldId="653"/>
            <ac:grpSpMk id="94" creationId="{1BB643DB-1627-4E43-526C-E6F845E8AFCF}"/>
          </ac:grpSpMkLst>
        </pc:grpChg>
        <pc:grpChg chg="mod">
          <ac:chgData name="BOHN Stephane [CEGEE]" userId="70069e50-c76b-40ea-827e-0da7eed2485a" providerId="ADAL" clId="{8FDF38FC-0D51-4E8D-B7BD-82E7513E8083}" dt="2023-11-16T13:03:32.571" v="2519" actId="1036"/>
          <ac:grpSpMkLst>
            <pc:docMk/>
            <pc:sldMk cId="2770917446" sldId="653"/>
            <ac:grpSpMk id="96" creationId="{3C5D6E6A-2EA4-07F4-E380-53BC172D07C9}"/>
          </ac:grpSpMkLst>
        </pc:grpChg>
        <pc:grpChg chg="mod">
          <ac:chgData name="BOHN Stephane [CEGEE]" userId="70069e50-c76b-40ea-827e-0da7eed2485a" providerId="ADAL" clId="{8FDF38FC-0D51-4E8D-B7BD-82E7513E8083}" dt="2023-11-16T13:03:32.571" v="2519" actId="1036"/>
          <ac:grpSpMkLst>
            <pc:docMk/>
            <pc:sldMk cId="2770917446" sldId="653"/>
            <ac:grpSpMk id="98" creationId="{45631CA1-0BF6-9112-ADD1-BA52FEC88B69}"/>
          </ac:grpSpMkLst>
        </pc:grpChg>
        <pc:grpChg chg="mod">
          <ac:chgData name="BOHN Stephane [CEGEE]" userId="70069e50-c76b-40ea-827e-0da7eed2485a" providerId="ADAL" clId="{8FDF38FC-0D51-4E8D-B7BD-82E7513E8083}" dt="2023-11-16T13:03:32.571" v="2519" actId="1036"/>
          <ac:grpSpMkLst>
            <pc:docMk/>
            <pc:sldMk cId="2770917446" sldId="653"/>
            <ac:grpSpMk id="99" creationId="{FE5729F6-3389-266E-B146-FBAFDD9E799D}"/>
          </ac:grpSpMkLst>
        </pc:grpChg>
        <pc:grpChg chg="mod">
          <ac:chgData name="BOHN Stephane [CEGEE]" userId="70069e50-c76b-40ea-827e-0da7eed2485a" providerId="ADAL" clId="{8FDF38FC-0D51-4E8D-B7BD-82E7513E8083}" dt="2023-11-16T13:03:32.571" v="2519" actId="1036"/>
          <ac:grpSpMkLst>
            <pc:docMk/>
            <pc:sldMk cId="2770917446" sldId="653"/>
            <ac:grpSpMk id="101" creationId="{52DF1D5A-DC7C-4EDB-EA4A-45116BEDA9FA}"/>
          </ac:grpSpMkLst>
        </pc:grpChg>
        <pc:grpChg chg="mod">
          <ac:chgData name="BOHN Stephane [CEGEE]" userId="70069e50-c76b-40ea-827e-0da7eed2485a" providerId="ADAL" clId="{8FDF38FC-0D51-4E8D-B7BD-82E7513E8083}" dt="2023-11-16T13:03:32.571" v="2519" actId="1036"/>
          <ac:grpSpMkLst>
            <pc:docMk/>
            <pc:sldMk cId="2770917446" sldId="653"/>
            <ac:grpSpMk id="102" creationId="{2D781196-6AB1-8699-EA7C-976867B94839}"/>
          </ac:grpSpMkLst>
        </pc:grpChg>
        <pc:grpChg chg="mod">
          <ac:chgData name="BOHN Stephane [CEGEE]" userId="70069e50-c76b-40ea-827e-0da7eed2485a" providerId="ADAL" clId="{8FDF38FC-0D51-4E8D-B7BD-82E7513E8083}" dt="2023-11-16T13:03:32.571" v="2519" actId="1036"/>
          <ac:grpSpMkLst>
            <pc:docMk/>
            <pc:sldMk cId="2770917446" sldId="653"/>
            <ac:grpSpMk id="106" creationId="{340FD20A-0F13-FC3E-C78E-057CCFECA575}"/>
          </ac:grpSpMkLst>
        </pc:grpChg>
        <pc:grpChg chg="mod">
          <ac:chgData name="BOHN Stephane [CEGEE]" userId="70069e50-c76b-40ea-827e-0da7eed2485a" providerId="ADAL" clId="{8FDF38FC-0D51-4E8D-B7BD-82E7513E8083}" dt="2023-11-16T13:03:32.571" v="2519" actId="1036"/>
          <ac:grpSpMkLst>
            <pc:docMk/>
            <pc:sldMk cId="2770917446" sldId="653"/>
            <ac:grpSpMk id="108" creationId="{33FFD6D1-C305-5B7A-C2D3-8F20C8C43CCE}"/>
          </ac:grpSpMkLst>
        </pc:grpChg>
        <pc:grpChg chg="mod">
          <ac:chgData name="BOHN Stephane [CEGEE]" userId="70069e50-c76b-40ea-827e-0da7eed2485a" providerId="ADAL" clId="{8FDF38FC-0D51-4E8D-B7BD-82E7513E8083}" dt="2023-11-16T13:03:32.571" v="2519" actId="1036"/>
          <ac:grpSpMkLst>
            <pc:docMk/>
            <pc:sldMk cId="2770917446" sldId="653"/>
            <ac:grpSpMk id="109" creationId="{3DA4FA34-F066-3584-1D13-99E05597F2D3}"/>
          </ac:grpSpMkLst>
        </pc:grpChg>
        <pc:grpChg chg="mod">
          <ac:chgData name="BOHN Stephane [CEGEE]" userId="70069e50-c76b-40ea-827e-0da7eed2485a" providerId="ADAL" clId="{8FDF38FC-0D51-4E8D-B7BD-82E7513E8083}" dt="2023-11-16T13:03:32.571" v="2519" actId="1036"/>
          <ac:grpSpMkLst>
            <pc:docMk/>
            <pc:sldMk cId="2770917446" sldId="653"/>
            <ac:grpSpMk id="115" creationId="{A9E2166F-065C-8072-DA93-EDE588DEF75D}"/>
          </ac:grpSpMkLst>
        </pc:grpChg>
        <pc:grpChg chg="mod">
          <ac:chgData name="BOHN Stephane [CEGEE]" userId="70069e50-c76b-40ea-827e-0da7eed2485a" providerId="ADAL" clId="{8FDF38FC-0D51-4E8D-B7BD-82E7513E8083}" dt="2023-11-16T13:03:32.571" v="2519" actId="1036"/>
          <ac:grpSpMkLst>
            <pc:docMk/>
            <pc:sldMk cId="2770917446" sldId="653"/>
            <ac:grpSpMk id="120" creationId="{48E15B2D-E9A7-F9C6-39E4-DC5C336BA03C}"/>
          </ac:grpSpMkLst>
        </pc:grpChg>
        <pc:grpChg chg="mod">
          <ac:chgData name="BOHN Stephane [CEGEE]" userId="70069e50-c76b-40ea-827e-0da7eed2485a" providerId="ADAL" clId="{8FDF38FC-0D51-4E8D-B7BD-82E7513E8083}" dt="2023-11-16T13:03:32.571" v="2519" actId="1036"/>
          <ac:grpSpMkLst>
            <pc:docMk/>
            <pc:sldMk cId="2770917446" sldId="653"/>
            <ac:grpSpMk id="121" creationId="{06C683ED-8076-2AB7-DC8E-1F76623F1D70}"/>
          </ac:grpSpMkLst>
        </pc:grpChg>
        <pc:grpChg chg="add mod">
          <ac:chgData name="BOHN Stephane [CEGEE]" userId="70069e50-c76b-40ea-827e-0da7eed2485a" providerId="ADAL" clId="{8FDF38FC-0D51-4E8D-B7BD-82E7513E8083}" dt="2023-11-16T13:03:32.571" v="2519" actId="1036"/>
          <ac:grpSpMkLst>
            <pc:docMk/>
            <pc:sldMk cId="2770917446" sldId="653"/>
            <ac:grpSpMk id="131" creationId="{A154D0B1-CB23-C429-956E-5D866B89E362}"/>
          </ac:grpSpMkLst>
        </pc:grpChg>
        <pc:picChg chg="mod">
          <ac:chgData name="BOHN Stephane [CEGEE]" userId="70069e50-c76b-40ea-827e-0da7eed2485a" providerId="ADAL" clId="{8FDF38FC-0D51-4E8D-B7BD-82E7513E8083}" dt="2023-11-16T13:00:51.242" v="2442" actId="1037"/>
          <ac:picMkLst>
            <pc:docMk/>
            <pc:sldMk cId="2770917446" sldId="653"/>
            <ac:picMk id="5" creationId="{2B50D3BE-1AEF-993A-9E49-402F6F5C676F}"/>
          </ac:picMkLst>
        </pc:picChg>
        <pc:picChg chg="del">
          <ac:chgData name="BOHN Stephane [CEGEE]" userId="70069e50-c76b-40ea-827e-0da7eed2485a" providerId="ADAL" clId="{8FDF38FC-0D51-4E8D-B7BD-82E7513E8083}" dt="2023-11-16T12:59:59.049" v="2291" actId="478"/>
          <ac:picMkLst>
            <pc:docMk/>
            <pc:sldMk cId="2770917446" sldId="653"/>
            <ac:picMk id="37" creationId="{6CAC0FC7-D64C-2487-B967-8AD64FE3036F}"/>
          </ac:picMkLst>
        </pc:picChg>
        <pc:picChg chg="del">
          <ac:chgData name="BOHN Stephane [CEGEE]" userId="70069e50-c76b-40ea-827e-0da7eed2485a" providerId="ADAL" clId="{8FDF38FC-0D51-4E8D-B7BD-82E7513E8083}" dt="2023-11-16T12:59:59.049" v="2291" actId="478"/>
          <ac:picMkLst>
            <pc:docMk/>
            <pc:sldMk cId="2770917446" sldId="653"/>
            <ac:picMk id="61" creationId="{C188D0B2-F4A4-4310-E207-0E891C732DE4}"/>
          </ac:picMkLst>
        </pc:picChg>
      </pc:sldChg>
      <pc:sldChg chg="addSp delSp modSp mod">
        <pc:chgData name="BOHN Stephane [CEGEE]" userId="70069e50-c76b-40ea-827e-0da7eed2485a" providerId="ADAL" clId="{8FDF38FC-0D51-4E8D-B7BD-82E7513E8083}" dt="2023-12-11T09:17:18.174" v="3329" actId="20577"/>
        <pc:sldMkLst>
          <pc:docMk/>
          <pc:sldMk cId="2017552767" sldId="654"/>
        </pc:sldMkLst>
        <pc:spChg chg="add mod">
          <ac:chgData name="BOHN Stephane [CEGEE]" userId="70069e50-c76b-40ea-827e-0da7eed2485a" providerId="ADAL" clId="{8FDF38FC-0D51-4E8D-B7BD-82E7513E8083}" dt="2023-11-27T14:55:17.199" v="3088" actId="6549"/>
          <ac:spMkLst>
            <pc:docMk/>
            <pc:sldMk cId="2017552767" sldId="654"/>
            <ac:spMk id="2" creationId="{68A9C8C9-9E8E-603D-D245-C037DFD4B025}"/>
          </ac:spMkLst>
        </pc:spChg>
        <pc:spChg chg="add mod">
          <ac:chgData name="BOHN Stephane [CEGEE]" userId="70069e50-c76b-40ea-827e-0da7eed2485a" providerId="ADAL" clId="{8FDF38FC-0D51-4E8D-B7BD-82E7513E8083}" dt="2023-11-29T15:36:16.331" v="3179" actId="13926"/>
          <ac:spMkLst>
            <pc:docMk/>
            <pc:sldMk cId="2017552767" sldId="654"/>
            <ac:spMk id="3" creationId="{899C6E5F-4AED-23D9-1091-7EFE3911CBA5}"/>
          </ac:spMkLst>
        </pc:spChg>
        <pc:spChg chg="mod">
          <ac:chgData name="BOHN Stephane [CEGEE]" userId="70069e50-c76b-40ea-827e-0da7eed2485a" providerId="ADAL" clId="{8FDF38FC-0D51-4E8D-B7BD-82E7513E8083}" dt="2023-11-16T13:04:53.227" v="2551" actId="6549"/>
          <ac:spMkLst>
            <pc:docMk/>
            <pc:sldMk cId="2017552767" sldId="654"/>
            <ac:spMk id="4" creationId="{7B1F961C-7FCE-5ED9-1AED-699C78F808D3}"/>
          </ac:spMkLst>
        </pc:spChg>
        <pc:spChg chg="add del mod">
          <ac:chgData name="BOHN Stephane [CEGEE]" userId="70069e50-c76b-40ea-827e-0da7eed2485a" providerId="ADAL" clId="{8FDF38FC-0D51-4E8D-B7BD-82E7513E8083}" dt="2023-11-29T15:36:37.454" v="3182" actId="478"/>
          <ac:spMkLst>
            <pc:docMk/>
            <pc:sldMk cId="2017552767" sldId="654"/>
            <ac:spMk id="6" creationId="{28F15D81-C29F-3F39-BC25-9A3F306304DA}"/>
          </ac:spMkLst>
        </pc:spChg>
        <pc:spChg chg="add mod">
          <ac:chgData name="BOHN Stephane [CEGEE]" userId="70069e50-c76b-40ea-827e-0da7eed2485a" providerId="ADAL" clId="{8FDF38FC-0D51-4E8D-B7BD-82E7513E8083}" dt="2023-12-11T09:17:18.174" v="3329" actId="20577"/>
          <ac:spMkLst>
            <pc:docMk/>
            <pc:sldMk cId="2017552767" sldId="654"/>
            <ac:spMk id="6" creationId="{7E56F993-4040-1A10-2807-92FD145D3104}"/>
          </ac:spMkLst>
        </pc:spChg>
        <pc:spChg chg="del">
          <ac:chgData name="BOHN Stephane [CEGEE]" userId="70069e50-c76b-40ea-827e-0da7eed2485a" providerId="ADAL" clId="{8FDF38FC-0D51-4E8D-B7BD-82E7513E8083}" dt="2023-11-16T13:04:08.733" v="2521" actId="478"/>
          <ac:spMkLst>
            <pc:docMk/>
            <pc:sldMk cId="2017552767" sldId="654"/>
            <ac:spMk id="90" creationId="{CC44CC67-4A45-C825-ABE7-3F1643E5E778}"/>
          </ac:spMkLst>
        </pc:spChg>
        <pc:spChg chg="del">
          <ac:chgData name="BOHN Stephane [CEGEE]" userId="70069e50-c76b-40ea-827e-0da7eed2485a" providerId="ADAL" clId="{8FDF38FC-0D51-4E8D-B7BD-82E7513E8083}" dt="2023-11-16T13:04:08.733" v="2521" actId="478"/>
          <ac:spMkLst>
            <pc:docMk/>
            <pc:sldMk cId="2017552767" sldId="654"/>
            <ac:spMk id="91" creationId="{09BCE462-EDEF-C0C7-D3E9-F4D5CB6CE5C5}"/>
          </ac:spMkLst>
        </pc:spChg>
        <pc:spChg chg="del">
          <ac:chgData name="BOHN Stephane [CEGEE]" userId="70069e50-c76b-40ea-827e-0da7eed2485a" providerId="ADAL" clId="{8FDF38FC-0D51-4E8D-B7BD-82E7513E8083}" dt="2023-11-16T13:04:08.733" v="2521" actId="478"/>
          <ac:spMkLst>
            <pc:docMk/>
            <pc:sldMk cId="2017552767" sldId="654"/>
            <ac:spMk id="92" creationId="{F67A9445-1F92-FC71-AE12-EF1647CAA3CF}"/>
          </ac:spMkLst>
        </pc:spChg>
        <pc:spChg chg="del">
          <ac:chgData name="BOHN Stephane [CEGEE]" userId="70069e50-c76b-40ea-827e-0da7eed2485a" providerId="ADAL" clId="{8FDF38FC-0D51-4E8D-B7BD-82E7513E8083}" dt="2023-11-16T13:04:08.733" v="2521" actId="478"/>
          <ac:spMkLst>
            <pc:docMk/>
            <pc:sldMk cId="2017552767" sldId="654"/>
            <ac:spMk id="93" creationId="{2595E974-50CD-E116-3B28-8F38D4DFBD23}"/>
          </ac:spMkLst>
        </pc:spChg>
        <pc:grpChg chg="del">
          <ac:chgData name="BOHN Stephane [CEGEE]" userId="70069e50-c76b-40ea-827e-0da7eed2485a" providerId="ADAL" clId="{8FDF38FC-0D51-4E8D-B7BD-82E7513E8083}" dt="2023-11-16T13:04:08.733" v="2521" actId="478"/>
          <ac:grpSpMkLst>
            <pc:docMk/>
            <pc:sldMk cId="2017552767" sldId="654"/>
            <ac:grpSpMk id="94" creationId="{1BB643DB-1627-4E43-526C-E6F845E8AFCF}"/>
          </ac:grpSpMkLst>
        </pc:grpChg>
        <pc:grpChg chg="del">
          <ac:chgData name="BOHN Stephane [CEGEE]" userId="70069e50-c76b-40ea-827e-0da7eed2485a" providerId="ADAL" clId="{8FDF38FC-0D51-4E8D-B7BD-82E7513E8083}" dt="2023-11-16T13:04:08.733" v="2521" actId="478"/>
          <ac:grpSpMkLst>
            <pc:docMk/>
            <pc:sldMk cId="2017552767" sldId="654"/>
            <ac:grpSpMk id="131" creationId="{A154D0B1-CB23-C429-956E-5D866B89E362}"/>
          </ac:grpSpMkLst>
        </pc:grpChg>
        <pc:picChg chg="mod">
          <ac:chgData name="BOHN Stephane [CEGEE]" userId="70069e50-c76b-40ea-827e-0da7eed2485a" providerId="ADAL" clId="{8FDF38FC-0D51-4E8D-B7BD-82E7513E8083}" dt="2023-11-16T13:04:59.083" v="2588" actId="1037"/>
          <ac:picMkLst>
            <pc:docMk/>
            <pc:sldMk cId="2017552767" sldId="654"/>
            <ac:picMk id="5" creationId="{2B50D3BE-1AEF-993A-9E49-402F6F5C676F}"/>
          </ac:picMkLst>
        </pc:picChg>
        <pc:picChg chg="add del mod">
          <ac:chgData name="BOHN Stephane [CEGEE]" userId="70069e50-c76b-40ea-827e-0da7eed2485a" providerId="ADAL" clId="{8FDF38FC-0D51-4E8D-B7BD-82E7513E8083}" dt="2023-11-16T13:05:51.066" v="2622" actId="478"/>
          <ac:picMkLst>
            <pc:docMk/>
            <pc:sldMk cId="2017552767" sldId="654"/>
            <ac:picMk id="6" creationId="{68C4CFD9-B362-2B74-083B-B42AE80EC4A2}"/>
          </ac:picMkLst>
        </pc:picChg>
        <pc:picChg chg="add mod">
          <ac:chgData name="BOHN Stephane [CEGEE]" userId="70069e50-c76b-40ea-827e-0da7eed2485a" providerId="ADAL" clId="{8FDF38FC-0D51-4E8D-B7BD-82E7513E8083}" dt="2023-11-27T14:55:26.980" v="3123" actId="1037"/>
          <ac:picMkLst>
            <pc:docMk/>
            <pc:sldMk cId="2017552767" sldId="654"/>
            <ac:picMk id="7" creationId="{EC0B56F9-2B01-D2AC-2420-515F4355568A}"/>
          </ac:picMkLst>
        </pc:picChg>
        <pc:picChg chg="add mod">
          <ac:chgData name="BOHN Stephane [CEGEE]" userId="70069e50-c76b-40ea-827e-0da7eed2485a" providerId="ADAL" clId="{8FDF38FC-0D51-4E8D-B7BD-82E7513E8083}" dt="2023-11-17T07:49:42.702" v="2966" actId="1076"/>
          <ac:picMkLst>
            <pc:docMk/>
            <pc:sldMk cId="2017552767" sldId="654"/>
            <ac:picMk id="9" creationId="{249F36EC-5A2D-4A0B-4941-D260A97D9D49}"/>
          </ac:picMkLst>
        </pc:picChg>
        <pc:picChg chg="add mod">
          <ac:chgData name="BOHN Stephane [CEGEE]" userId="70069e50-c76b-40ea-827e-0da7eed2485a" providerId="ADAL" clId="{8FDF38FC-0D51-4E8D-B7BD-82E7513E8083}" dt="2023-11-17T07:48:49.760" v="2960"/>
          <ac:picMkLst>
            <pc:docMk/>
            <pc:sldMk cId="2017552767" sldId="654"/>
            <ac:picMk id="11" creationId="{BC321BF7-47B2-4764-E2FE-24FFC914A650}"/>
          </ac:picMkLst>
        </pc:picChg>
        <pc:picChg chg="add mod">
          <ac:chgData name="BOHN Stephane [CEGEE]" userId="70069e50-c76b-40ea-827e-0da7eed2485a" providerId="ADAL" clId="{8FDF38FC-0D51-4E8D-B7BD-82E7513E8083}" dt="2023-11-17T07:49:03.099" v="2962"/>
          <ac:picMkLst>
            <pc:docMk/>
            <pc:sldMk cId="2017552767" sldId="654"/>
            <ac:picMk id="13" creationId="{AA4E2685-7305-1FBD-0BBA-B2C4CB50AF7F}"/>
          </ac:picMkLst>
        </pc:picChg>
        <pc:picChg chg="add mod">
          <ac:chgData name="BOHN Stephane [CEGEE]" userId="70069e50-c76b-40ea-827e-0da7eed2485a" providerId="ADAL" clId="{8FDF38FC-0D51-4E8D-B7BD-82E7513E8083}" dt="2023-11-17T07:48:55.028" v="2961"/>
          <ac:picMkLst>
            <pc:docMk/>
            <pc:sldMk cId="2017552767" sldId="654"/>
            <ac:picMk id="14" creationId="{A5B486A0-4380-BDB2-3DD8-D49D7C9A8A10}"/>
          </ac:picMkLst>
        </pc:picChg>
        <pc:picChg chg="add mod">
          <ac:chgData name="BOHN Stephane [CEGEE]" userId="70069e50-c76b-40ea-827e-0da7eed2485a" providerId="ADAL" clId="{8FDF38FC-0D51-4E8D-B7BD-82E7513E8083}" dt="2023-11-17T07:49:08.823" v="2963"/>
          <ac:picMkLst>
            <pc:docMk/>
            <pc:sldMk cId="2017552767" sldId="654"/>
            <ac:picMk id="15" creationId="{5CD67FDB-D545-8D6D-0CB2-F9795C0B8112}"/>
          </ac:picMkLst>
        </pc:picChg>
        <pc:picChg chg="add mod">
          <ac:chgData name="BOHN Stephane [CEGEE]" userId="70069e50-c76b-40ea-827e-0da7eed2485a" providerId="ADAL" clId="{8FDF38FC-0D51-4E8D-B7BD-82E7513E8083}" dt="2023-11-29T15:35:41.948" v="3177"/>
          <ac:picMkLst>
            <pc:docMk/>
            <pc:sldMk cId="2017552767" sldId="654"/>
            <ac:picMk id="17" creationId="{FACAAE58-F4CE-D534-3F89-B0092AE75426}"/>
          </ac:picMkLst>
        </pc:picChg>
        <pc:picChg chg="add mod">
          <ac:chgData name="BOHN Stephane [CEGEE]" userId="70069e50-c76b-40ea-827e-0da7eed2485a" providerId="ADAL" clId="{8FDF38FC-0D51-4E8D-B7BD-82E7513E8083}" dt="2023-11-29T15:35:49.920" v="3178"/>
          <ac:picMkLst>
            <pc:docMk/>
            <pc:sldMk cId="2017552767" sldId="654"/>
            <ac:picMk id="18" creationId="{4E2DB16F-118C-4B8D-D5F1-0C9F2A8CB31D}"/>
          </ac:picMkLst>
        </pc:picChg>
        <pc:picChg chg="add mod">
          <ac:chgData name="BOHN Stephane [CEGEE]" userId="70069e50-c76b-40ea-827e-0da7eed2485a" providerId="ADAL" clId="{8FDF38FC-0D51-4E8D-B7BD-82E7513E8083}" dt="2023-11-17T07:49:42.702" v="2966" actId="1076"/>
          <ac:picMkLst>
            <pc:docMk/>
            <pc:sldMk cId="2017552767" sldId="654"/>
            <ac:picMk id="1026" creationId="{C9324652-99A0-1F03-1514-3328655264F6}"/>
          </ac:picMkLst>
        </pc:picChg>
      </pc:sldChg>
      <pc:sldChg chg="addSp delSp modSp mod">
        <pc:chgData name="BOHN Stephane [CEGEE]" userId="70069e50-c76b-40ea-827e-0da7eed2485a" providerId="ADAL" clId="{8FDF38FC-0D51-4E8D-B7BD-82E7513E8083}" dt="2023-12-11T14:12:20.683" v="3465"/>
        <pc:sldMkLst>
          <pc:docMk/>
          <pc:sldMk cId="1337384493" sldId="655"/>
        </pc:sldMkLst>
        <pc:spChg chg="mod">
          <ac:chgData name="BOHN Stephane [CEGEE]" userId="70069e50-c76b-40ea-827e-0da7eed2485a" providerId="ADAL" clId="{8FDF38FC-0D51-4E8D-B7BD-82E7513E8083}" dt="2023-12-11T09:45:42.393" v="3437" actId="114"/>
          <ac:spMkLst>
            <pc:docMk/>
            <pc:sldMk cId="1337384493" sldId="655"/>
            <ac:spMk id="3" creationId="{899C6E5F-4AED-23D9-1091-7EFE3911CBA5}"/>
          </ac:spMkLst>
        </pc:spChg>
        <pc:spChg chg="add mod">
          <ac:chgData name="BOHN Stephane [CEGEE]" userId="70069e50-c76b-40ea-827e-0da7eed2485a" providerId="ADAL" clId="{8FDF38FC-0D51-4E8D-B7BD-82E7513E8083}" dt="2023-12-11T09:17:11.740" v="3326"/>
          <ac:spMkLst>
            <pc:docMk/>
            <pc:sldMk cId="1337384493" sldId="655"/>
            <ac:spMk id="26" creationId="{153487AD-3B99-D878-D983-894FB3731287}"/>
          </ac:spMkLst>
        </pc:spChg>
        <pc:picChg chg="add mod ord">
          <ac:chgData name="BOHN Stephane [CEGEE]" userId="70069e50-c76b-40ea-827e-0da7eed2485a" providerId="ADAL" clId="{8FDF38FC-0D51-4E8D-B7BD-82E7513E8083}" dt="2023-12-11T14:10:41.250" v="3459"/>
          <ac:picMkLst>
            <pc:docMk/>
            <pc:sldMk cId="1337384493" sldId="655"/>
            <ac:picMk id="8" creationId="{024E9CCD-5C61-4EC7-D0B5-B71BE76B04A4}"/>
          </ac:picMkLst>
        </pc:picChg>
        <pc:picChg chg="del">
          <ac:chgData name="BOHN Stephane [CEGEE]" userId="70069e50-c76b-40ea-827e-0da7eed2485a" providerId="ADAL" clId="{8FDF38FC-0D51-4E8D-B7BD-82E7513E8083}" dt="2023-12-11T09:08:40.555" v="3186" actId="478"/>
          <ac:picMkLst>
            <pc:docMk/>
            <pc:sldMk cId="1337384493" sldId="655"/>
            <ac:picMk id="9" creationId="{249F36EC-5A2D-4A0B-4941-D260A97D9D49}"/>
          </ac:picMkLst>
        </pc:picChg>
        <pc:picChg chg="del">
          <ac:chgData name="BOHN Stephane [CEGEE]" userId="70069e50-c76b-40ea-827e-0da7eed2485a" providerId="ADAL" clId="{8FDF38FC-0D51-4E8D-B7BD-82E7513E8083}" dt="2023-12-11T09:08:40.555" v="3186" actId="478"/>
          <ac:picMkLst>
            <pc:docMk/>
            <pc:sldMk cId="1337384493" sldId="655"/>
            <ac:picMk id="11" creationId="{BC321BF7-47B2-4764-E2FE-24FFC914A650}"/>
          </ac:picMkLst>
        </pc:picChg>
        <pc:picChg chg="add mod">
          <ac:chgData name="BOHN Stephane [CEGEE]" userId="70069e50-c76b-40ea-827e-0da7eed2485a" providerId="ADAL" clId="{8FDF38FC-0D51-4E8D-B7BD-82E7513E8083}" dt="2023-12-11T14:10:47.301" v="3460"/>
          <ac:picMkLst>
            <pc:docMk/>
            <pc:sldMk cId="1337384493" sldId="655"/>
            <ac:picMk id="12" creationId="{A152EDBF-B5D1-89C3-3C68-56D9DD6E245F}"/>
          </ac:picMkLst>
        </pc:picChg>
        <pc:picChg chg="del">
          <ac:chgData name="BOHN Stephane [CEGEE]" userId="70069e50-c76b-40ea-827e-0da7eed2485a" providerId="ADAL" clId="{8FDF38FC-0D51-4E8D-B7BD-82E7513E8083}" dt="2023-12-11T09:08:40.555" v="3186" actId="478"/>
          <ac:picMkLst>
            <pc:docMk/>
            <pc:sldMk cId="1337384493" sldId="655"/>
            <ac:picMk id="13" creationId="{AA4E2685-7305-1FBD-0BBA-B2C4CB50AF7F}"/>
          </ac:picMkLst>
        </pc:picChg>
        <pc:picChg chg="del">
          <ac:chgData name="BOHN Stephane [CEGEE]" userId="70069e50-c76b-40ea-827e-0da7eed2485a" providerId="ADAL" clId="{8FDF38FC-0D51-4E8D-B7BD-82E7513E8083}" dt="2023-12-11T09:08:40.555" v="3186" actId="478"/>
          <ac:picMkLst>
            <pc:docMk/>
            <pc:sldMk cId="1337384493" sldId="655"/>
            <ac:picMk id="14" creationId="{A5B486A0-4380-BDB2-3DD8-D49D7C9A8A10}"/>
          </ac:picMkLst>
        </pc:picChg>
        <pc:picChg chg="del">
          <ac:chgData name="BOHN Stephane [CEGEE]" userId="70069e50-c76b-40ea-827e-0da7eed2485a" providerId="ADAL" clId="{8FDF38FC-0D51-4E8D-B7BD-82E7513E8083}" dt="2023-12-11T09:08:40.555" v="3186" actId="478"/>
          <ac:picMkLst>
            <pc:docMk/>
            <pc:sldMk cId="1337384493" sldId="655"/>
            <ac:picMk id="15" creationId="{5CD67FDB-D545-8D6D-0CB2-F9795C0B8112}"/>
          </ac:picMkLst>
        </pc:picChg>
        <pc:picChg chg="del">
          <ac:chgData name="BOHN Stephane [CEGEE]" userId="70069e50-c76b-40ea-827e-0da7eed2485a" providerId="ADAL" clId="{8FDF38FC-0D51-4E8D-B7BD-82E7513E8083}" dt="2023-12-11T09:08:36.375" v="3185" actId="478"/>
          <ac:picMkLst>
            <pc:docMk/>
            <pc:sldMk cId="1337384493" sldId="655"/>
            <ac:picMk id="17" creationId="{FACAAE58-F4CE-D534-3F89-B0092AE75426}"/>
          </ac:picMkLst>
        </pc:picChg>
        <pc:picChg chg="mod">
          <ac:chgData name="BOHN Stephane [CEGEE]" userId="70069e50-c76b-40ea-827e-0da7eed2485a" providerId="ADAL" clId="{8FDF38FC-0D51-4E8D-B7BD-82E7513E8083}" dt="2023-12-11T14:10:30.788" v="3458"/>
          <ac:picMkLst>
            <pc:docMk/>
            <pc:sldMk cId="1337384493" sldId="655"/>
            <ac:picMk id="18" creationId="{4E2DB16F-118C-4B8D-D5F1-0C9F2A8CB31D}"/>
          </ac:picMkLst>
        </pc:picChg>
        <pc:picChg chg="add mod">
          <ac:chgData name="BOHN Stephane [CEGEE]" userId="70069e50-c76b-40ea-827e-0da7eed2485a" providerId="ADAL" clId="{8FDF38FC-0D51-4E8D-B7BD-82E7513E8083}" dt="2023-12-11T14:11:33.559" v="3463"/>
          <ac:picMkLst>
            <pc:docMk/>
            <pc:sldMk cId="1337384493" sldId="655"/>
            <ac:picMk id="19" creationId="{FCBDAD83-DC93-54D4-7249-784CA421590D}"/>
          </ac:picMkLst>
        </pc:picChg>
        <pc:picChg chg="add mod">
          <ac:chgData name="BOHN Stephane [CEGEE]" userId="70069e50-c76b-40ea-827e-0da7eed2485a" providerId="ADAL" clId="{8FDF38FC-0D51-4E8D-B7BD-82E7513E8083}" dt="2023-12-11T14:11:28.625" v="3462"/>
          <ac:picMkLst>
            <pc:docMk/>
            <pc:sldMk cId="1337384493" sldId="655"/>
            <ac:picMk id="21" creationId="{A325B937-EA34-B609-E15B-7311938F6DC7}"/>
          </ac:picMkLst>
        </pc:picChg>
        <pc:picChg chg="add mod">
          <ac:chgData name="BOHN Stephane [CEGEE]" userId="70069e50-c76b-40ea-827e-0da7eed2485a" providerId="ADAL" clId="{8FDF38FC-0D51-4E8D-B7BD-82E7513E8083}" dt="2023-12-11T14:12:20.683" v="3465"/>
          <ac:picMkLst>
            <pc:docMk/>
            <pc:sldMk cId="1337384493" sldId="655"/>
            <ac:picMk id="23" creationId="{FD0E6586-BF6A-DDDD-201C-4665C0E1839B}"/>
          </ac:picMkLst>
        </pc:picChg>
        <pc:picChg chg="add mod">
          <ac:chgData name="BOHN Stephane [CEGEE]" userId="70069e50-c76b-40ea-827e-0da7eed2485a" providerId="ADAL" clId="{8FDF38FC-0D51-4E8D-B7BD-82E7513E8083}" dt="2023-12-11T14:11:23.750" v="3461"/>
          <ac:picMkLst>
            <pc:docMk/>
            <pc:sldMk cId="1337384493" sldId="655"/>
            <ac:picMk id="24" creationId="{38342C48-8F94-FA6E-EFA8-C02C33E5DD93}"/>
          </ac:picMkLst>
        </pc:picChg>
        <pc:picChg chg="add mod">
          <ac:chgData name="BOHN Stephane [CEGEE]" userId="70069e50-c76b-40ea-827e-0da7eed2485a" providerId="ADAL" clId="{8FDF38FC-0D51-4E8D-B7BD-82E7513E8083}" dt="2023-12-11T14:12:15.748" v="3464"/>
          <ac:picMkLst>
            <pc:docMk/>
            <pc:sldMk cId="1337384493" sldId="655"/>
            <ac:picMk id="25" creationId="{C31A6697-D5BB-246D-5D2B-63CF4FEF5FE6}"/>
          </ac:picMkLst>
        </pc:picChg>
        <pc:picChg chg="del">
          <ac:chgData name="BOHN Stephane [CEGEE]" userId="70069e50-c76b-40ea-827e-0da7eed2485a" providerId="ADAL" clId="{8FDF38FC-0D51-4E8D-B7BD-82E7513E8083}" dt="2023-12-11T09:08:40.555" v="3186" actId="478"/>
          <ac:picMkLst>
            <pc:docMk/>
            <pc:sldMk cId="1337384493" sldId="655"/>
            <ac:picMk id="1026" creationId="{C9324652-99A0-1F03-1514-3328655264F6}"/>
          </ac:picMkLst>
        </pc:picChg>
      </pc:sldChg>
      <pc:sldMasterChg chg="modSldLayout">
        <pc:chgData name="BOHN Stephane [CEGEE]" userId="70069e50-c76b-40ea-827e-0da7eed2485a" providerId="ADAL" clId="{8FDF38FC-0D51-4E8D-B7BD-82E7513E8083}" dt="2023-11-29T15:14:35.499" v="3133" actId="113"/>
        <pc:sldMasterMkLst>
          <pc:docMk/>
          <pc:sldMasterMk cId="4183690594" sldId="2147483648"/>
        </pc:sldMasterMkLst>
        <pc:sldLayoutChg chg="modSp mod">
          <pc:chgData name="BOHN Stephane [CEGEE]" userId="70069e50-c76b-40ea-827e-0da7eed2485a" providerId="ADAL" clId="{8FDF38FC-0D51-4E8D-B7BD-82E7513E8083}" dt="2023-11-29T15:14:35.499" v="3133" actId="113"/>
          <pc:sldLayoutMkLst>
            <pc:docMk/>
            <pc:sldMasterMk cId="4183690594" sldId="2147483648"/>
            <pc:sldLayoutMk cId="4083465071" sldId="2147483675"/>
          </pc:sldLayoutMkLst>
          <pc:spChg chg="mod">
            <ac:chgData name="BOHN Stephane [CEGEE]" userId="70069e50-c76b-40ea-827e-0da7eed2485a" providerId="ADAL" clId="{8FDF38FC-0D51-4E8D-B7BD-82E7513E8083}" dt="2023-11-29T15:14:35.499" v="3133" actId="113"/>
            <ac:spMkLst>
              <pc:docMk/>
              <pc:sldMasterMk cId="4183690594" sldId="2147483648"/>
              <pc:sldLayoutMk cId="4083465071" sldId="2147483675"/>
              <ac:spMk id="2" creationId="{8C6FAB31-FB46-4F9D-638D-097A945C7E98}"/>
            </ac:spMkLst>
          </pc:spChg>
        </pc:sldLayoutChg>
        <pc:sldLayoutChg chg="modSp mod">
          <pc:chgData name="BOHN Stephane [CEGEE]" userId="70069e50-c76b-40ea-827e-0da7eed2485a" providerId="ADAL" clId="{8FDF38FC-0D51-4E8D-B7BD-82E7513E8083}" dt="2023-11-29T15:13:40.714" v="3130" actId="113"/>
          <pc:sldLayoutMkLst>
            <pc:docMk/>
            <pc:sldMasterMk cId="4183690594" sldId="2147483648"/>
            <pc:sldLayoutMk cId="1756913260" sldId="2147483683"/>
          </pc:sldLayoutMkLst>
          <pc:spChg chg="mod">
            <ac:chgData name="BOHN Stephane [CEGEE]" userId="70069e50-c76b-40ea-827e-0da7eed2485a" providerId="ADAL" clId="{8FDF38FC-0D51-4E8D-B7BD-82E7513E8083}" dt="2023-11-29T15:13:40.714" v="3130" actId="113"/>
            <ac:spMkLst>
              <pc:docMk/>
              <pc:sldMasterMk cId="4183690594" sldId="2147483648"/>
              <pc:sldLayoutMk cId="1756913260" sldId="2147483683"/>
              <ac:spMk id="2" creationId="{36EC8667-B2C9-8408-6F96-F539EA0D4C06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2242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11/12/2023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60375" y="1227138"/>
            <a:ext cx="5880100" cy="3308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0086" y="4719895"/>
            <a:ext cx="5440680" cy="38617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2242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1274345" y="-11665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20" y="22538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EC8667-B2C9-8408-6F96-F539EA0D4C06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Lancement de l’offre en partenariat avec </a:t>
            </a:r>
            <a:r>
              <a:rPr lang="fr-FR" sz="12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ail</a:t>
            </a:r>
            <a:r>
              <a:rPr lang="fr-FR" sz="12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fr-FR" sz="12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lack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Semaine S48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C6FAB31-FB46-4F9D-638D-097A945C7E98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Lancement de l’offre en partenariat avec </a:t>
            </a:r>
            <a:r>
              <a:rPr lang="fr-FR" sz="12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</a:t>
            </a:r>
            <a:r>
              <a:rPr lang="fr-FR" sz="12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fr-FR" sz="12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lack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Semaine S48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53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4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3" r:id="rId2"/>
    <p:sldLayoutId id="2147483675" r:id="rId3"/>
    <p:sldLayoutId id="2147483708" r:id="rId4"/>
    <p:sldLayoutId id="214748370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s://www.youtube.com/watch?v=FP86KhEoz6A" TargetMode="Externa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hyperlink" Target="https://www.youtube.com/watch?v=Eq10cFyCuIw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s://calendly.com/clanglasse/diagnostic-cyber-mailinblack-c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6.png"/><Relationship Id="rId3" Type="http://schemas.microsoft.com/office/2007/relationships/hdphoto" Target="../media/hdphoto4.wdp"/><Relationship Id="rId7" Type="http://schemas.openxmlformats.org/officeDocument/2006/relationships/hyperlink" Target="https://groupebpce.sharepoint.com/sites/CEGEE-MYDOCS/Documents%20partages/NI-A-0464.pdf" TargetMode="External"/><Relationship Id="rId12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Eq10cFyCuIw" TargetMode="External"/><Relationship Id="rId11" Type="http://schemas.microsoft.com/office/2007/relationships/hdphoto" Target="../media/hdphoto5.wdp"/><Relationship Id="rId5" Type="http://schemas.openxmlformats.org/officeDocument/2006/relationships/hyperlink" Target="https://www.youtube.com/watch?v=FP86KhEoz6A" TargetMode="External"/><Relationship Id="rId10" Type="http://schemas.openxmlformats.org/officeDocument/2006/relationships/image" Target="../media/image24.png"/><Relationship Id="rId4" Type="http://schemas.openxmlformats.org/officeDocument/2006/relationships/hyperlink" Target="http://commerciaux.celca.caisse-epargne.fr/download/1028/documents-hors-arbo-1/31834/support-complet-mem-partenariat-mailinblack.pdf" TargetMode="External"/><Relationship Id="rId9" Type="http://schemas.openxmlformats.org/officeDocument/2006/relationships/image" Target="../media/image23.png"/><Relationship Id="rId1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4.png"/><Relationship Id="rId3" Type="http://schemas.microsoft.com/office/2007/relationships/hdphoto" Target="../media/hdphoto4.wdp"/><Relationship Id="rId7" Type="http://schemas.openxmlformats.org/officeDocument/2006/relationships/image" Target="../media/image10.png"/><Relationship Id="rId12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2257/mailinblack/31939/2023-mailinblack-5-points-d39accroche.pdf" TargetMode="External"/><Relationship Id="rId11" Type="http://schemas.openxmlformats.org/officeDocument/2006/relationships/image" Target="../media/image31.png"/><Relationship Id="rId5" Type="http://schemas.openxmlformats.org/officeDocument/2006/relationships/hyperlink" Target="http://commerciaux.celca.caisse-epargne.fr/download/2257/mailinblack/31938/fiche-mailinblack-client.pdf" TargetMode="External"/><Relationship Id="rId10" Type="http://schemas.openxmlformats.org/officeDocument/2006/relationships/image" Target="../media/image30.png"/><Relationship Id="rId4" Type="http://schemas.openxmlformats.org/officeDocument/2006/relationships/hyperlink" Target="http://commerciaux.celca.caisse-epargne.fr/download/2257/mailinblack/31937/fiche-mailinblack-conseiller.pdf" TargetMode="External"/><Relationship Id="rId9" Type="http://schemas.openxmlformats.org/officeDocument/2006/relationships/image" Target="../media/image29.png"/><Relationship Id="rId1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01/12/2023    S48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0" y="6301358"/>
            <a:ext cx="12192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Lancement de l’offre cyber protection en partenariat avec </a:t>
            </a:r>
            <a:r>
              <a:rPr lang="fr-F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MailInBlack</a:t>
            </a:r>
            <a:endParaRPr lang="fr-FR" sz="1100" b="1" dirty="0">
              <a:ln>
                <a:solidFill>
                  <a:prstClr val="white"/>
                </a:solidFill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1" algn="ctr">
              <a:defRPr/>
            </a:pPr>
            <a:r>
              <a:rPr lang="fr-FR" sz="1100" b="1" dirty="0">
                <a:ln>
                  <a:solidFill>
                    <a:prstClr val="white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1100" dirty="0">
              <a:ln w="0"/>
              <a:solidFill>
                <a:srgbClr val="C0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  <a:endParaRPr lang="fr-FR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E01486-5DA0-C933-0317-74ED00C37392}"/>
              </a:ext>
            </a:extLst>
          </p:cNvPr>
          <p:cNvSpPr/>
          <p:nvPr/>
        </p:nvSpPr>
        <p:spPr>
          <a:xfrm>
            <a:off x="6697979" y="3665904"/>
            <a:ext cx="50611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20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de Cyber Protection en partenariat avec </a:t>
            </a:r>
            <a:r>
              <a:rPr lang="fr-FR" sz="3200" dirty="0" err="1">
                <a:ln w="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</a:t>
            </a:r>
            <a:r>
              <a:rPr lang="fr-FR" sz="3200" dirty="0" err="1">
                <a:ln w="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ail</a:t>
            </a:r>
            <a:r>
              <a:rPr lang="fr-FR" sz="3200" dirty="0" err="1">
                <a:ln w="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I</a:t>
            </a:r>
            <a:r>
              <a:rPr lang="fr-FR" sz="3200" dirty="0" err="1">
                <a:ln w="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n</a:t>
            </a:r>
            <a:r>
              <a:rPr lang="fr-FR" sz="3200" dirty="0" err="1">
                <a:ln w="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B</a:t>
            </a:r>
            <a:r>
              <a:rPr lang="fr-FR" sz="3200" dirty="0" err="1">
                <a:ln w="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lack</a:t>
            </a:r>
            <a:endParaRPr lang="fr-FR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C10E4-792E-C1F4-E88C-5C39385C7EB0}"/>
              </a:ext>
            </a:extLst>
          </p:cNvPr>
          <p:cNvSpPr/>
          <p:nvPr/>
        </p:nvSpPr>
        <p:spPr>
          <a:xfrm>
            <a:off x="6697980" y="2420492"/>
            <a:ext cx="5061107" cy="3214498"/>
          </a:xfrm>
          <a:prstGeom prst="rect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77720E-E35D-51D2-3C7E-E83253A7DBF2}"/>
              </a:ext>
            </a:extLst>
          </p:cNvPr>
          <p:cNvSpPr/>
          <p:nvPr/>
        </p:nvSpPr>
        <p:spPr>
          <a:xfrm>
            <a:off x="6697979" y="2905780"/>
            <a:ext cx="50611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8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Lancement de l’offre</a:t>
            </a:r>
            <a:endParaRPr lang="fr-FR" sz="2800" dirty="0">
              <a:ln w="0"/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FCC3E03-AAC7-7B2E-8FE5-0201DC038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6225" y="613386"/>
            <a:ext cx="5082861" cy="13665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181EDF-4D38-F5DF-ABFB-1C0406DD9B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31" t="27275" r="5133" b="753"/>
          <a:stretch/>
        </p:blipFill>
        <p:spPr>
          <a:xfrm>
            <a:off x="432913" y="2905780"/>
            <a:ext cx="5329037" cy="2134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9DA6F49-9CEC-11F3-31CA-0C3BCBF8B1F7}"/>
              </a:ext>
            </a:extLst>
          </p:cNvPr>
          <p:cNvSpPr txBox="1"/>
          <p:nvPr/>
        </p:nvSpPr>
        <p:spPr>
          <a:xfrm>
            <a:off x="691612" y="4419545"/>
            <a:ext cx="4811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Arial Black" panose="020B0A04020102020204" pitchFamily="34" charset="0"/>
              </a:rPr>
              <a:t>Votre cybersécurité est notre métier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E603C93-24B6-4800-F099-C351C75CCCAA}"/>
              </a:ext>
            </a:extLst>
          </p:cNvPr>
          <p:cNvSpPr/>
          <p:nvPr/>
        </p:nvSpPr>
        <p:spPr>
          <a:xfrm>
            <a:off x="6697979" y="5480275"/>
            <a:ext cx="5061108" cy="8490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i="1" dirty="0"/>
              <a:t>NB : offres dédiées aux seules Personnes Morales (EI exclus)</a:t>
            </a:r>
          </a:p>
        </p:txBody>
      </p:sp>
    </p:spTree>
    <p:extLst>
      <p:ext uri="{BB962C8B-B14F-4D97-AF65-F5344CB8AC3E}">
        <p14:creationId xmlns:p14="http://schemas.microsoft.com/office/powerpoint/2010/main" val="859402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Contexte en quelques chiffres</a:t>
            </a:r>
          </a:p>
        </p:txBody>
      </p: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F3348BA0-84CE-3D03-3C3A-902645DBB283}"/>
              </a:ext>
            </a:extLst>
          </p:cNvPr>
          <p:cNvCxnSpPr>
            <a:cxnSpLocks/>
          </p:cNvCxnSpPr>
          <p:nvPr/>
        </p:nvCxnSpPr>
        <p:spPr>
          <a:xfrm>
            <a:off x="1050491" y="1656233"/>
            <a:ext cx="10042759" cy="1254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60D6EA95-132F-0267-0A74-FA7FB19A4D50}"/>
              </a:ext>
            </a:extLst>
          </p:cNvPr>
          <p:cNvSpPr/>
          <p:nvPr/>
        </p:nvSpPr>
        <p:spPr>
          <a:xfrm>
            <a:off x="1303682" y="2026821"/>
            <a:ext cx="2100961" cy="8838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95" b="1" kern="0" dirty="0">
                <a:solidFill>
                  <a:srgbClr val="FF0000"/>
                </a:solidFill>
                <a:latin typeface="Montserrat" panose="00000500000000000000" pitchFamily="2" charset="0"/>
                <a:cs typeface="Arial"/>
                <a:sym typeface="Arial"/>
              </a:rPr>
              <a:t>3/4</a:t>
            </a:r>
            <a:r>
              <a:rPr lang="fr-FR" sz="2095" b="1" kern="0" dirty="0">
                <a:solidFill>
                  <a:srgbClr val="B34A8C"/>
                </a:solidFill>
                <a:latin typeface="Montserrat" panose="00000500000000000000" pitchFamily="2" charset="0"/>
                <a:cs typeface="Arial"/>
                <a:sym typeface="Arial"/>
              </a:rPr>
              <a:t> </a:t>
            </a:r>
          </a:p>
          <a:p>
            <a:pPr algn="ctr"/>
            <a:r>
              <a:rPr lang="fr-FR" sz="1000" b="1" kern="0" dirty="0">
                <a:solidFill>
                  <a:srgbClr val="000000"/>
                </a:solidFill>
                <a:cs typeface="Arial"/>
                <a:sym typeface="Arial"/>
              </a:rPr>
              <a:t>Des entreprises ont subi une cyberattaque en France en 2022</a:t>
            </a:r>
          </a:p>
          <a:p>
            <a:pPr algn="ctr"/>
            <a:endParaRPr lang="fr-FR" sz="524" i="1" kern="0" dirty="0">
              <a:solidFill>
                <a:srgbClr val="FFFFFF">
                  <a:lumMod val="50000"/>
                </a:srgbClr>
              </a:solidFill>
              <a:latin typeface="Montserrat" panose="00000500000000000000" pitchFamily="2" charset="0"/>
              <a:cs typeface="Arial"/>
              <a:sym typeface="Arial"/>
            </a:endParaRPr>
          </a:p>
          <a:p>
            <a:pPr algn="ctr"/>
            <a:r>
              <a:rPr lang="fr-FR" sz="524" i="1" kern="0" dirty="0">
                <a:solidFill>
                  <a:srgbClr val="FFFFFF">
                    <a:lumMod val="50000"/>
                  </a:srgbClr>
                </a:solidFill>
                <a:latin typeface="Montserrat" panose="00000500000000000000" pitchFamily="2" charset="0"/>
                <a:cs typeface="Arial"/>
                <a:sym typeface="Arial"/>
              </a:rPr>
              <a:t>Source : ANSSI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81BD4D5-4A35-94EF-9174-F0F6A4BC10E5}"/>
              </a:ext>
            </a:extLst>
          </p:cNvPr>
          <p:cNvSpPr/>
          <p:nvPr/>
        </p:nvSpPr>
        <p:spPr>
          <a:xfrm>
            <a:off x="6185670" y="2026821"/>
            <a:ext cx="2100961" cy="8838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95" b="1" kern="0" dirty="0">
                <a:solidFill>
                  <a:srgbClr val="FF0000"/>
                </a:solidFill>
                <a:latin typeface="Montserrat" panose="00000500000000000000" pitchFamily="2" charset="0"/>
                <a:cs typeface="Arial"/>
                <a:sym typeface="Arial"/>
              </a:rPr>
              <a:t>60% </a:t>
            </a:r>
          </a:p>
          <a:p>
            <a:pPr algn="ctr"/>
            <a:r>
              <a:rPr lang="fr-FR" sz="1000" b="1" kern="0" dirty="0">
                <a:solidFill>
                  <a:srgbClr val="000000"/>
                </a:solidFill>
                <a:cs typeface="Arial"/>
                <a:sym typeface="Arial"/>
              </a:rPr>
              <a:t>Des entreprises victimes d’une cyber-attaque sont des </a:t>
            </a:r>
            <a:r>
              <a:rPr lang="fr-FR" sz="1000" b="1" kern="0" dirty="0">
                <a:solidFill>
                  <a:srgbClr val="FF0000"/>
                </a:solidFill>
                <a:cs typeface="Arial"/>
                <a:sym typeface="Arial"/>
              </a:rPr>
              <a:t>PME</a:t>
            </a:r>
            <a:r>
              <a:rPr lang="fr-FR" sz="1000" b="1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</a:p>
          <a:p>
            <a:pPr algn="ctr"/>
            <a:endParaRPr lang="fr-FR" sz="524" i="1" kern="0" dirty="0">
              <a:solidFill>
                <a:srgbClr val="FFFFFF">
                  <a:lumMod val="50000"/>
                </a:srgbClr>
              </a:solidFill>
              <a:latin typeface="Montserrat" panose="00000500000000000000" pitchFamily="2" charset="0"/>
              <a:cs typeface="Arial"/>
              <a:sym typeface="Arial"/>
            </a:endParaRPr>
          </a:p>
          <a:p>
            <a:pPr algn="ctr"/>
            <a:r>
              <a:rPr lang="fr-FR" sz="524" i="1" kern="0" dirty="0">
                <a:solidFill>
                  <a:srgbClr val="FFFFFF">
                    <a:lumMod val="50000"/>
                  </a:srgbClr>
                </a:solidFill>
                <a:latin typeface="Montserrat" panose="00000500000000000000" pitchFamily="2" charset="0"/>
                <a:cs typeface="Arial"/>
                <a:sym typeface="Arial"/>
              </a:rPr>
              <a:t>Source : étude </a:t>
            </a:r>
            <a:r>
              <a:rPr lang="fr-FR" sz="524" i="1" kern="0" dirty="0" err="1">
                <a:solidFill>
                  <a:srgbClr val="FFFFFF">
                    <a:lumMod val="50000"/>
                  </a:srgbClr>
                </a:solidFill>
                <a:latin typeface="Montserrat" panose="00000500000000000000" pitchFamily="2" charset="0"/>
                <a:cs typeface="Arial"/>
                <a:sym typeface="Arial"/>
              </a:rPr>
              <a:t>Vérizon</a:t>
            </a:r>
            <a:endParaRPr lang="fr-FR" sz="524" i="1" kern="0" dirty="0">
              <a:solidFill>
                <a:srgbClr val="FFFFFF">
                  <a:lumMod val="50000"/>
                </a:srgbClr>
              </a:solidFill>
              <a:latin typeface="Montserrat" panose="00000500000000000000" pitchFamily="2" charset="0"/>
              <a:cs typeface="Arial"/>
              <a:sym typeface="Arial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C70ABE5-3588-BF62-225C-15A21B11CE91}"/>
              </a:ext>
            </a:extLst>
          </p:cNvPr>
          <p:cNvSpPr/>
          <p:nvPr/>
        </p:nvSpPr>
        <p:spPr>
          <a:xfrm>
            <a:off x="6188168" y="3037277"/>
            <a:ext cx="2100961" cy="11340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95" b="1" dirty="0">
                <a:solidFill>
                  <a:srgbClr val="FF0000"/>
                </a:solidFill>
                <a:latin typeface="Montserrat" panose="00000500000000000000" pitchFamily="2" charset="0"/>
              </a:rPr>
              <a:t>+59% </a:t>
            </a:r>
          </a:p>
          <a:p>
            <a:pPr algn="ctr"/>
            <a:r>
              <a:rPr lang="fr-FR" sz="1000" b="1" dirty="0"/>
              <a:t>Taux d’augmentation des </a:t>
            </a:r>
          </a:p>
          <a:p>
            <a:pPr algn="ctr"/>
            <a:r>
              <a:rPr lang="fr-FR" sz="1000" b="1" dirty="0"/>
              <a:t>cyberattaques contre les PME</a:t>
            </a:r>
          </a:p>
          <a:p>
            <a:pPr algn="ctr"/>
            <a:r>
              <a:rPr lang="fr-FR" sz="900" dirty="0"/>
              <a:t>Croissance la plus importante</a:t>
            </a:r>
          </a:p>
          <a:p>
            <a:pPr algn="ctr"/>
            <a:r>
              <a:rPr lang="fr-FR" sz="900" dirty="0"/>
              <a:t>de tous les types d’entreprises</a:t>
            </a:r>
          </a:p>
          <a:p>
            <a:pPr algn="ctr"/>
            <a:endParaRPr lang="fr-FR" sz="374" i="1" dirty="0">
              <a:solidFill>
                <a:schemeClr val="bg1">
                  <a:lumMod val="50000"/>
                </a:schemeClr>
              </a:solidFill>
              <a:latin typeface="Montserrat" panose="00000500000000000000" pitchFamily="2" charset="0"/>
            </a:endParaRPr>
          </a:p>
          <a:p>
            <a:pPr algn="ctr"/>
            <a:r>
              <a:rPr lang="fr-FR" sz="500" i="1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</a:rPr>
              <a:t>Sondage </a:t>
            </a:r>
            <a:r>
              <a:rPr lang="fr-FR" sz="500" i="1" dirty="0" err="1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</a:rPr>
              <a:t>OpinionWay</a:t>
            </a:r>
            <a:r>
              <a:rPr lang="fr-FR" sz="500" i="1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</a:rPr>
              <a:t> pour le CESIN, Janvier 2020</a:t>
            </a:r>
          </a:p>
        </p:txBody>
      </p:sp>
      <p:sp>
        <p:nvSpPr>
          <p:cNvPr id="99" name="Rectangle à coins arrondis 40">
            <a:extLst>
              <a:ext uri="{FF2B5EF4-FFF2-40B4-BE49-F238E27FC236}">
                <a16:creationId xmlns:a16="http://schemas.microsoft.com/office/drawing/2014/main" id="{9E6D2AFE-EE4F-4423-B92A-6973E6FCAC94}"/>
              </a:ext>
            </a:extLst>
          </p:cNvPr>
          <p:cNvSpPr/>
          <p:nvPr/>
        </p:nvSpPr>
        <p:spPr>
          <a:xfrm rot="5400000">
            <a:off x="4583137" y="542138"/>
            <a:ext cx="431771" cy="2198857"/>
          </a:xfrm>
          <a:prstGeom prst="roundRect">
            <a:avLst>
              <a:gd name="adj" fmla="val 19139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1000" b="1" dirty="0">
                <a:solidFill>
                  <a:schemeClr val="bg1"/>
                </a:solidFill>
              </a:rPr>
              <a:t>DES TPE et PME </a:t>
            </a:r>
          </a:p>
          <a:p>
            <a:pPr algn="ctr"/>
            <a:r>
              <a:rPr lang="fr-FR" sz="1000" b="1" dirty="0">
                <a:solidFill>
                  <a:schemeClr val="bg1"/>
                </a:solidFill>
              </a:rPr>
              <a:t>INSUFFISAMMENT PROTÉGÉES…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E6BE41F0-F12C-8FA8-9769-D1F136C02568}"/>
              </a:ext>
            </a:extLst>
          </p:cNvPr>
          <p:cNvSpPr/>
          <p:nvPr/>
        </p:nvSpPr>
        <p:spPr>
          <a:xfrm>
            <a:off x="3799725" y="3037277"/>
            <a:ext cx="2018942" cy="8838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95" b="1" dirty="0">
                <a:solidFill>
                  <a:srgbClr val="FF0000"/>
                </a:solidFill>
                <a:latin typeface="Montserrat" panose="00000500000000000000" pitchFamily="2" charset="0"/>
              </a:rPr>
              <a:t>63% </a:t>
            </a:r>
          </a:p>
          <a:p>
            <a:pPr algn="ctr"/>
            <a:r>
              <a:rPr lang="fr-FR" sz="1000" b="1" dirty="0"/>
              <a:t>des salariés ne sont pas formé</a:t>
            </a:r>
          </a:p>
          <a:p>
            <a:pPr algn="ctr"/>
            <a:r>
              <a:rPr lang="fr-FR" sz="1000" b="1" dirty="0"/>
              <a:t> à la cybersécurité</a:t>
            </a:r>
          </a:p>
          <a:p>
            <a:pPr algn="ctr"/>
            <a:endParaRPr lang="fr-FR" sz="524" i="1" dirty="0">
              <a:solidFill>
                <a:schemeClr val="bg1">
                  <a:lumMod val="50000"/>
                </a:schemeClr>
              </a:solidFill>
              <a:latin typeface="Montserrat" panose="00000500000000000000" pitchFamily="2" charset="0"/>
            </a:endParaRPr>
          </a:p>
          <a:p>
            <a:pPr algn="ctr"/>
            <a:r>
              <a:rPr lang="fr-FR" sz="524" i="1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</a:rPr>
              <a:t>Source : Etude </a:t>
            </a:r>
            <a:r>
              <a:rPr lang="fr-FR" sz="524" i="1" dirty="0" err="1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</a:rPr>
              <a:t>Kasperky</a:t>
            </a:r>
            <a:r>
              <a:rPr lang="fr-FR" sz="524" i="1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fr-FR" sz="524" i="1" dirty="0" err="1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</a:rPr>
              <a:t>Lab</a:t>
            </a:r>
            <a:endParaRPr lang="fr-FR" sz="524" i="1" dirty="0">
              <a:solidFill>
                <a:schemeClr val="bg1">
                  <a:lumMod val="50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3BD4ABE-5134-305C-B222-F2C344096889}"/>
              </a:ext>
            </a:extLst>
          </p:cNvPr>
          <p:cNvSpPr/>
          <p:nvPr/>
        </p:nvSpPr>
        <p:spPr>
          <a:xfrm>
            <a:off x="3776641" y="2026821"/>
            <a:ext cx="2037031" cy="8838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95" b="1" dirty="0">
                <a:solidFill>
                  <a:srgbClr val="FF0000"/>
                </a:solidFill>
                <a:latin typeface="Montserrat" panose="00000500000000000000" pitchFamily="2" charset="0"/>
              </a:rPr>
              <a:t>90% </a:t>
            </a:r>
          </a:p>
          <a:p>
            <a:pPr algn="ctr"/>
            <a:r>
              <a:rPr lang="fr-FR" sz="1000" b="1" dirty="0"/>
              <a:t>des failles impliquent une erreur humaine</a:t>
            </a:r>
          </a:p>
          <a:p>
            <a:pPr algn="ctr"/>
            <a:endParaRPr lang="fr-FR" sz="524" i="1" dirty="0">
              <a:solidFill>
                <a:schemeClr val="bg1">
                  <a:lumMod val="50000"/>
                </a:schemeClr>
              </a:solidFill>
              <a:latin typeface="Montserrat" panose="00000500000000000000" pitchFamily="2" charset="0"/>
            </a:endParaRPr>
          </a:p>
          <a:p>
            <a:pPr algn="ctr"/>
            <a:r>
              <a:rPr lang="fr-FR" sz="524" i="1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</a:rPr>
              <a:t>Source : IBM</a:t>
            </a:r>
          </a:p>
        </p:txBody>
      </p:sp>
      <p:sp>
        <p:nvSpPr>
          <p:cNvPr id="102" name="Espace réservé du texte 15">
            <a:extLst>
              <a:ext uri="{FF2B5EF4-FFF2-40B4-BE49-F238E27FC236}">
                <a16:creationId xmlns:a16="http://schemas.microsoft.com/office/drawing/2014/main" id="{4BE4B144-B3A7-A3E8-3065-1CB9EE01D900}"/>
              </a:ext>
            </a:extLst>
          </p:cNvPr>
          <p:cNvSpPr txBox="1">
            <a:spLocks/>
          </p:cNvSpPr>
          <p:nvPr/>
        </p:nvSpPr>
        <p:spPr>
          <a:xfrm>
            <a:off x="1062448" y="4311809"/>
            <a:ext cx="9822758" cy="17799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spcAft>
                <a:spcPts val="600"/>
              </a:spcAft>
              <a:buClr>
                <a:srgbClr val="31859C"/>
              </a:buClr>
              <a:defRPr/>
            </a:pPr>
            <a:r>
              <a:rPr lang="fr-FR" sz="18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NOS CLIENTS ONT DONC BESOIN :</a:t>
            </a:r>
          </a:p>
          <a:p>
            <a:pPr marL="285750" lvl="3" indent="-285750">
              <a:lnSpc>
                <a:spcPct val="100000"/>
              </a:lnSpc>
              <a:spcAft>
                <a:spcPts val="600"/>
              </a:spcAft>
              <a:buClr>
                <a:srgbClr val="31859C"/>
              </a:buClr>
              <a:buBlip>
                <a:blip r:embed="rId2"/>
              </a:buBlip>
              <a:defRPr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De se protéger des pertes financières engendrées par une attaque</a:t>
            </a:r>
          </a:p>
          <a:p>
            <a:pPr marL="285750" lvl="3" indent="-285750">
              <a:lnSpc>
                <a:spcPct val="100000"/>
              </a:lnSpc>
              <a:spcAft>
                <a:spcPts val="600"/>
              </a:spcAft>
              <a:buClr>
                <a:srgbClr val="31859C"/>
              </a:buClr>
              <a:buBlip>
                <a:blip r:embed="rId2"/>
              </a:buBlip>
              <a:defRPr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De se protéger contre le risque d’image (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articles de presse, entreprise vulnérable et peu protégée, peur de la fuite de données personnelles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)</a:t>
            </a:r>
          </a:p>
          <a:p>
            <a:pPr marL="285750" lvl="3" indent="-285750">
              <a:lnSpc>
                <a:spcPct val="100000"/>
              </a:lnSpc>
              <a:spcAft>
                <a:spcPts val="600"/>
              </a:spcAft>
              <a:buClr>
                <a:srgbClr val="31859C"/>
              </a:buClr>
              <a:buBlip>
                <a:blip r:embed="rId2"/>
              </a:buBlip>
              <a:defRPr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De protéger la sécurité de leur entreprise et de protéger les salariés qui sont souvent en 1</a:t>
            </a:r>
            <a:r>
              <a:rPr lang="fr-FR" sz="14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ère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ligne des attaques</a:t>
            </a:r>
          </a:p>
          <a:p>
            <a:pPr marL="285750" lvl="3" indent="-285750">
              <a:lnSpc>
                <a:spcPct val="100000"/>
              </a:lnSpc>
              <a:spcAft>
                <a:spcPts val="600"/>
              </a:spcAft>
              <a:buClr>
                <a:srgbClr val="31859C"/>
              </a:buClr>
              <a:buBlip>
                <a:blip r:embed="rId2"/>
              </a:buBlip>
              <a:defRPr/>
            </a:pPr>
            <a:endParaRPr lang="fr-FR" sz="9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3" name="Rectangle à coins arrondis 40">
            <a:extLst>
              <a:ext uri="{FF2B5EF4-FFF2-40B4-BE49-F238E27FC236}">
                <a16:creationId xmlns:a16="http://schemas.microsoft.com/office/drawing/2014/main" id="{EA717A87-4CAA-6350-017A-25F7BC2CC95A}"/>
              </a:ext>
            </a:extLst>
          </p:cNvPr>
          <p:cNvSpPr/>
          <p:nvPr/>
        </p:nvSpPr>
        <p:spPr>
          <a:xfrm rot="5400000">
            <a:off x="7027996" y="542138"/>
            <a:ext cx="431771" cy="2198857"/>
          </a:xfrm>
          <a:prstGeom prst="roundRect">
            <a:avLst>
              <a:gd name="adj" fmla="val 19139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1000" b="1" dirty="0">
                <a:solidFill>
                  <a:schemeClr val="bg1"/>
                </a:solidFill>
              </a:rPr>
              <a:t>… ET DONC REGULIEREMENT</a:t>
            </a:r>
          </a:p>
          <a:p>
            <a:pPr algn="ctr"/>
            <a:r>
              <a:rPr lang="fr-FR" sz="1000" b="1" dirty="0">
                <a:solidFill>
                  <a:schemeClr val="bg1"/>
                </a:solidFill>
              </a:rPr>
              <a:t> PRISES POUR CIBLE…</a:t>
            </a:r>
          </a:p>
        </p:txBody>
      </p:sp>
      <p:sp>
        <p:nvSpPr>
          <p:cNvPr id="104" name="Rectangle à coins arrondis 40">
            <a:extLst>
              <a:ext uri="{FF2B5EF4-FFF2-40B4-BE49-F238E27FC236}">
                <a16:creationId xmlns:a16="http://schemas.microsoft.com/office/drawing/2014/main" id="{7DF00A14-2DFA-7BA2-7EB9-8CAAACEFB5C0}"/>
              </a:ext>
            </a:extLst>
          </p:cNvPr>
          <p:cNvSpPr/>
          <p:nvPr/>
        </p:nvSpPr>
        <p:spPr>
          <a:xfrm rot="5400000">
            <a:off x="2138278" y="542138"/>
            <a:ext cx="431771" cy="2198857"/>
          </a:xfrm>
          <a:prstGeom prst="roundRect">
            <a:avLst>
              <a:gd name="adj" fmla="val 19139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1000" b="1" dirty="0">
                <a:solidFill>
                  <a:schemeClr val="bg1"/>
                </a:solidFill>
              </a:rPr>
              <a:t>UNE EXPLOSION DES CYBERATTAQUES</a:t>
            </a:r>
          </a:p>
        </p:txBody>
      </p:sp>
      <p:sp>
        <p:nvSpPr>
          <p:cNvPr id="105" name="Rectangle à coins arrondis 40">
            <a:extLst>
              <a:ext uri="{FF2B5EF4-FFF2-40B4-BE49-F238E27FC236}">
                <a16:creationId xmlns:a16="http://schemas.microsoft.com/office/drawing/2014/main" id="{59B79B22-2AE1-C361-8059-60FBC024D489}"/>
              </a:ext>
            </a:extLst>
          </p:cNvPr>
          <p:cNvSpPr/>
          <p:nvPr/>
        </p:nvSpPr>
        <p:spPr>
          <a:xfrm rot="5400000">
            <a:off x="9472855" y="542138"/>
            <a:ext cx="431771" cy="2198857"/>
          </a:xfrm>
          <a:prstGeom prst="roundRect">
            <a:avLst>
              <a:gd name="adj" fmla="val 19139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1000" b="1" dirty="0">
                <a:solidFill>
                  <a:schemeClr val="bg1"/>
                </a:solidFill>
              </a:rPr>
              <a:t>… AVEC SOUVENT DE LOURDES CONSEQUENCES 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72A0DD3-B78C-8B8E-B1DC-328727AE4E44}"/>
              </a:ext>
            </a:extLst>
          </p:cNvPr>
          <p:cNvSpPr/>
          <p:nvPr/>
        </p:nvSpPr>
        <p:spPr>
          <a:xfrm>
            <a:off x="8658630" y="2026821"/>
            <a:ext cx="2100961" cy="8493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95" b="1" kern="0" dirty="0">
                <a:solidFill>
                  <a:srgbClr val="FF0000"/>
                </a:solidFill>
                <a:latin typeface="Montserrat" panose="00000500000000000000" pitchFamily="2" charset="0"/>
                <a:cs typeface="Arial"/>
                <a:sym typeface="Arial"/>
              </a:rPr>
              <a:t>70% </a:t>
            </a:r>
          </a:p>
          <a:p>
            <a:pPr algn="ctr"/>
            <a:r>
              <a:rPr lang="fr-FR" sz="1000" b="1" kern="0" dirty="0">
                <a:solidFill>
                  <a:srgbClr val="000000"/>
                </a:solidFill>
                <a:cs typeface="Arial"/>
                <a:sym typeface="Arial"/>
              </a:rPr>
              <a:t>déposent le bilan dans les 2 ans suivant l’attaque</a:t>
            </a:r>
          </a:p>
          <a:p>
            <a:pPr algn="ctr"/>
            <a:endParaRPr lang="fr-FR" sz="200" i="1" kern="0" dirty="0">
              <a:solidFill>
                <a:srgbClr val="FFFFFF">
                  <a:lumMod val="50000"/>
                </a:srgbClr>
              </a:solidFill>
              <a:latin typeface="Montserrat" panose="00000500000000000000" pitchFamily="2" charset="0"/>
              <a:cs typeface="Arial"/>
              <a:sym typeface="Arial"/>
            </a:endParaRPr>
          </a:p>
          <a:p>
            <a:pPr algn="ctr"/>
            <a:r>
              <a:rPr lang="fr-FR" sz="524" i="1" kern="0" dirty="0">
                <a:solidFill>
                  <a:srgbClr val="FFFFFF">
                    <a:lumMod val="50000"/>
                  </a:srgbClr>
                </a:solidFill>
                <a:latin typeface="Montserrat" panose="00000500000000000000" pitchFamily="2" charset="0"/>
                <a:cs typeface="Arial"/>
                <a:sym typeface="Arial"/>
              </a:rPr>
              <a:t>Source : ANSSI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DAC793E-3394-1DB9-E594-B6D4D1FCDD4A}"/>
              </a:ext>
            </a:extLst>
          </p:cNvPr>
          <p:cNvSpPr/>
          <p:nvPr/>
        </p:nvSpPr>
        <p:spPr>
          <a:xfrm>
            <a:off x="8658630" y="3037277"/>
            <a:ext cx="2100961" cy="8771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000" b="1" kern="0" dirty="0">
                <a:solidFill>
                  <a:srgbClr val="000000"/>
                </a:solidFill>
                <a:cs typeface="Arial"/>
                <a:sym typeface="Arial"/>
              </a:rPr>
              <a:t>Une attaque de phishing ou ransomware coûte en moyenne à une PME  </a:t>
            </a:r>
          </a:p>
          <a:p>
            <a:pPr algn="ctr"/>
            <a:r>
              <a:rPr lang="fr-FR" sz="2100" b="1" kern="0" dirty="0">
                <a:solidFill>
                  <a:srgbClr val="FF0000"/>
                </a:solidFill>
                <a:latin typeface="Montserrat" panose="00000500000000000000" pitchFamily="2" charset="0"/>
                <a:cs typeface="Arial"/>
                <a:sym typeface="Arial"/>
              </a:rPr>
              <a:t>100 à 250 k€</a:t>
            </a:r>
            <a:endParaRPr lang="fr-FR" sz="2100" b="1" kern="0" dirty="0">
              <a:solidFill>
                <a:srgbClr val="000000"/>
              </a:solidFill>
              <a:latin typeface="Montserrat" panose="00000500000000000000" pitchFamily="2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6203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FC5F44AF-45E0-E1ED-CE8E-52F69755DBC3}"/>
              </a:ext>
            </a:extLst>
          </p:cNvPr>
          <p:cNvSpPr/>
          <p:nvPr/>
        </p:nvSpPr>
        <p:spPr>
          <a:xfrm>
            <a:off x="445771" y="3319051"/>
            <a:ext cx="11384280" cy="10821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317533-C748-AD8D-F7B0-F5AC2941E5FC}"/>
              </a:ext>
            </a:extLst>
          </p:cNvPr>
          <p:cNvSpPr/>
          <p:nvPr/>
        </p:nvSpPr>
        <p:spPr>
          <a:xfrm>
            <a:off x="445771" y="812308"/>
            <a:ext cx="11384280" cy="2365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742012E0-2355-714E-6EBC-2B4E2553ED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Nos offres relatives à la Cyber criminalité</a:t>
            </a: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944631DF-66FD-DA38-6645-900A82AEFC83}"/>
              </a:ext>
            </a:extLst>
          </p:cNvPr>
          <p:cNvSpPr txBox="1">
            <a:spLocks/>
          </p:cNvSpPr>
          <p:nvPr/>
        </p:nvSpPr>
        <p:spPr>
          <a:xfrm>
            <a:off x="529319" y="791470"/>
            <a:ext cx="11133362" cy="83280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spcAft>
                <a:spcPts val="600"/>
              </a:spcAft>
              <a:buClr>
                <a:srgbClr val="31859C"/>
              </a:buClr>
              <a:defRPr/>
            </a:pPr>
            <a:r>
              <a:rPr lang="fr-FR" sz="1800" b="1" dirty="0">
                <a:solidFill>
                  <a:srgbClr val="F25858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Depuis mai 2023, nous disposons déjà d’une offre de couverture assurantielle pour protéger l’ensemble de nos clients Pros devant </a:t>
            </a:r>
            <a:r>
              <a:rPr lang="fr-FR" sz="1800" b="1" u="sng" dirty="0">
                <a:solidFill>
                  <a:srgbClr val="F258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faire face aux conséquences d’une attaque Cyber</a:t>
            </a:r>
            <a:r>
              <a:rPr lang="fr-FR" sz="1800" b="1" dirty="0">
                <a:solidFill>
                  <a:srgbClr val="F25858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 Cette solution d’assurance nous est proposée à travers le partenariat noué avec WTW :</a:t>
            </a:r>
            <a:endParaRPr lang="fr-FR" sz="900" dirty="0">
              <a:solidFill>
                <a:srgbClr val="F25858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1F34D34C-9A73-77FC-3A01-6D1206C713D5}"/>
              </a:ext>
            </a:extLst>
          </p:cNvPr>
          <p:cNvSpPr txBox="1">
            <a:spLocks/>
          </p:cNvSpPr>
          <p:nvPr/>
        </p:nvSpPr>
        <p:spPr>
          <a:xfrm>
            <a:off x="529319" y="3372087"/>
            <a:ext cx="11133362" cy="83280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spcAft>
                <a:spcPts val="600"/>
              </a:spcAft>
              <a:buClr>
                <a:srgbClr val="31859C"/>
              </a:buClr>
              <a:defRPr/>
            </a:pPr>
            <a:r>
              <a:rPr lang="fr-FR" sz="1800" b="1" u="sng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En complément</a:t>
            </a: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nous sommes désormais également en mesure d’aider l’ensemble de nos clients PERSONNES MORALES à </a:t>
            </a:r>
            <a:r>
              <a:rPr lang="fr-FR" sz="18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améliorer leur protection face aux risques potentiels d’attaques informatiques</a:t>
            </a: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 Et cette possibilité nous est offerte grâce au partenariat tissé avec </a:t>
            </a:r>
            <a:endParaRPr lang="fr-FR" sz="9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A8B88D37-9693-B429-5CC8-32DA2949E262}"/>
              </a:ext>
            </a:extLst>
          </p:cNvPr>
          <p:cNvSpPr txBox="1">
            <a:spLocks/>
          </p:cNvSpPr>
          <p:nvPr/>
        </p:nvSpPr>
        <p:spPr>
          <a:xfrm>
            <a:off x="1211262" y="1826622"/>
            <a:ext cx="3291999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L’offre CYBER Assurance by              :</a:t>
            </a:r>
            <a:endParaRPr lang="fr-FR" dirty="0">
              <a:solidFill>
                <a:srgbClr val="006600"/>
              </a:solidFill>
            </a:endParaRP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C34C91EF-767F-1598-2CFC-2251F297AB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1736884" y="2186622"/>
            <a:ext cx="744110" cy="24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296345-6392-A604-734D-021069ECB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46" b="89720" l="4774" r="93216">
                        <a14:foregroundMark x1="8543" y1="28037" x2="8543" y2="28037"/>
                        <a14:foregroundMark x1="8040" y1="46729" x2="8040" y2="46729"/>
                        <a14:foregroundMark x1="4774" y1="62617" x2="4774" y2="62617"/>
                        <a14:foregroundMark x1="30905" y1="49533" x2="30905" y2="49533"/>
                        <a14:foregroundMark x1="35930" y1="56075" x2="35930" y2="56075"/>
                        <a14:foregroundMark x1="37688" y1="41121" x2="37688" y2="41121"/>
                        <a14:foregroundMark x1="38442" y1="45794" x2="38442" y2="45794"/>
                        <a14:foregroundMark x1="38945" y1="52336" x2="38945" y2="52336"/>
                        <a14:foregroundMark x1="42714" y1="57009" x2="42714" y2="57009"/>
                        <a14:foregroundMark x1="45980" y1="55140" x2="45980" y2="55140"/>
                        <a14:foregroundMark x1="51508" y1="57009" x2="51508" y2="57009"/>
                        <a14:foregroundMark x1="55025" y1="48598" x2="55025" y2="48598"/>
                        <a14:foregroundMark x1="62563" y1="47664" x2="62563" y2="47664"/>
                        <a14:foregroundMark x1="66332" y1="53271" x2="66332" y2="53271"/>
                        <a14:foregroundMark x1="69095" y1="52336" x2="69095" y2="52336"/>
                        <a14:foregroundMark x1="69095" y1="56075" x2="69095" y2="56075"/>
                        <a14:foregroundMark x1="69849" y1="56075" x2="69849" y2="56075"/>
                        <a14:foregroundMark x1="69347" y1="41121" x2="69347" y2="41121"/>
                        <a14:foregroundMark x1="77136" y1="44860" x2="77136" y2="44860"/>
                        <a14:foregroundMark x1="78392" y1="51402" x2="78392" y2="51402"/>
                        <a14:foregroundMark x1="79648" y1="62617" x2="79648" y2="62617"/>
                        <a14:foregroundMark x1="78392" y1="60748" x2="78392" y2="60748"/>
                        <a14:foregroundMark x1="77387" y1="58879" x2="77387" y2="58879"/>
                        <a14:foregroundMark x1="74874" y1="58879" x2="74874" y2="58879"/>
                        <a14:foregroundMark x1="82412" y1="43925" x2="82412" y2="43925"/>
                        <a14:foregroundMark x1="86432" y1="42991" x2="86432" y2="42991"/>
                        <a14:foregroundMark x1="86935" y1="61682" x2="86935" y2="61682"/>
                        <a14:foregroundMark x1="72111" y1="64486" x2="72111" y2="64486"/>
                        <a14:foregroundMark x1="90201" y1="53271" x2="90201" y2="53271"/>
                        <a14:foregroundMark x1="93216" y1="60748" x2="93216" y2="607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3201" y="3828754"/>
            <a:ext cx="2129313" cy="572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DDEC670C-9DC4-48F0-ED74-13FD72A97D22}"/>
              </a:ext>
            </a:extLst>
          </p:cNvPr>
          <p:cNvSpPr txBox="1">
            <a:spLocks/>
          </p:cNvSpPr>
          <p:nvPr/>
        </p:nvSpPr>
        <p:spPr>
          <a:xfrm>
            <a:off x="529319" y="4635265"/>
            <a:ext cx="11133362" cy="171695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spcAft>
                <a:spcPts val="600"/>
              </a:spcAft>
              <a:buClr>
                <a:srgbClr val="31859C"/>
              </a:buClr>
              <a:defRPr/>
            </a:pPr>
            <a:r>
              <a:rPr lang="fr-FR" sz="18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Notre gamme en matière de Cyber protection se veut donc désormais plus complète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:</a:t>
            </a:r>
          </a:p>
          <a:p>
            <a:pPr marL="285750" lvl="3" indent="-285750">
              <a:spcAft>
                <a:spcPts val="600"/>
              </a:spcAft>
              <a:buClr>
                <a:srgbClr val="31859C"/>
              </a:buClr>
              <a:buFont typeface="Arial" panose="020B0604020202020204" pitchFamily="34" charset="0"/>
              <a:buChar char="•"/>
              <a:defRPr/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Offrir à nos clients PERSONNES MORALES la possibilité de se prémunir, 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en amont de toute attaque cyber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de façon à éviter au maximum sa survenue = offre en partenariat avec </a:t>
            </a:r>
            <a:r>
              <a:rPr lang="fr-FR" sz="1800" b="1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MailInBlack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5750" lvl="3" indent="-285750">
              <a:spcAft>
                <a:spcPts val="600"/>
              </a:spcAft>
              <a:buClr>
                <a:srgbClr val="31859C"/>
              </a:buClr>
              <a:buFont typeface="Arial" panose="020B0604020202020204" pitchFamily="34" charset="0"/>
              <a:buChar char="•"/>
              <a:defRPr/>
            </a:pP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Et si malgré tout, l’attaque cyber est survenue, donner les moyens à nos clients de faire face à ses conséquences = offre en partenariat avec 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WTW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</a:t>
            </a:r>
            <a:r>
              <a:rPr lang="fr-FR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offre ouverte à l’ensemble de nos clients Pros, y compris EI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)</a:t>
            </a:r>
            <a:endParaRPr lang="fr-FR" sz="9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83D8D5A-65FA-5D50-23A7-9F1A2C419139}"/>
              </a:ext>
            </a:extLst>
          </p:cNvPr>
          <p:cNvSpPr txBox="1"/>
          <p:nvPr/>
        </p:nvSpPr>
        <p:spPr>
          <a:xfrm>
            <a:off x="7063983" y="1430828"/>
            <a:ext cx="3325899" cy="2257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911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67" b="1" cap="all" dirty="0">
                <a:solidFill>
                  <a:srgbClr val="3E454A"/>
                </a:solidFill>
                <a:latin typeface="Arial Black" panose="020B0A04020102020204" pitchFamily="34" charset="0"/>
                <a:cs typeface="Arial" pitchFamily="34" charset="0"/>
              </a:rPr>
              <a:t>RISQUES COUVERTS</a:t>
            </a:r>
          </a:p>
        </p:txBody>
      </p:sp>
      <p:grpSp>
        <p:nvGrpSpPr>
          <p:cNvPr id="18" name="Group 73">
            <a:extLst>
              <a:ext uri="{FF2B5EF4-FFF2-40B4-BE49-F238E27FC236}">
                <a16:creationId xmlns:a16="http://schemas.microsoft.com/office/drawing/2014/main" id="{3DA27EB1-F4B2-D515-71CB-8995A60D1F2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743224" y="1364258"/>
            <a:ext cx="274387" cy="279036"/>
            <a:chOff x="6545" y="603"/>
            <a:chExt cx="413" cy="420"/>
          </a:xfrm>
          <a:solidFill>
            <a:srgbClr val="C00000"/>
          </a:solidFill>
        </p:grpSpPr>
        <p:sp>
          <p:nvSpPr>
            <p:cNvPr id="20" name="Freeform 74">
              <a:extLst>
                <a:ext uri="{FF2B5EF4-FFF2-40B4-BE49-F238E27FC236}">
                  <a16:creationId xmlns:a16="http://schemas.microsoft.com/office/drawing/2014/main" id="{CFA451E8-ABBD-EB8F-0953-5297001CE0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45" y="638"/>
              <a:ext cx="413" cy="233"/>
            </a:xfrm>
            <a:custGeom>
              <a:avLst/>
              <a:gdLst>
                <a:gd name="T0" fmla="*/ 272 w 279"/>
                <a:gd name="T1" fmla="*/ 156 h 157"/>
                <a:gd name="T2" fmla="*/ 266 w 279"/>
                <a:gd name="T3" fmla="*/ 152 h 157"/>
                <a:gd name="T4" fmla="*/ 266 w 279"/>
                <a:gd name="T5" fmla="*/ 152 h 157"/>
                <a:gd name="T6" fmla="*/ 242 w 279"/>
                <a:gd name="T7" fmla="*/ 132 h 157"/>
                <a:gd name="T8" fmla="*/ 217 w 279"/>
                <a:gd name="T9" fmla="*/ 152 h 157"/>
                <a:gd name="T10" fmla="*/ 212 w 279"/>
                <a:gd name="T11" fmla="*/ 156 h 157"/>
                <a:gd name="T12" fmla="*/ 206 w 279"/>
                <a:gd name="T13" fmla="*/ 153 h 157"/>
                <a:gd name="T14" fmla="*/ 176 w 279"/>
                <a:gd name="T15" fmla="*/ 132 h 157"/>
                <a:gd name="T16" fmla="*/ 145 w 279"/>
                <a:gd name="T17" fmla="*/ 153 h 157"/>
                <a:gd name="T18" fmla="*/ 139 w 279"/>
                <a:gd name="T19" fmla="*/ 156 h 157"/>
                <a:gd name="T20" fmla="*/ 134 w 279"/>
                <a:gd name="T21" fmla="*/ 152 h 157"/>
                <a:gd name="T22" fmla="*/ 104 w 279"/>
                <a:gd name="T23" fmla="*/ 132 h 157"/>
                <a:gd name="T24" fmla="*/ 73 w 279"/>
                <a:gd name="T25" fmla="*/ 152 h 157"/>
                <a:gd name="T26" fmla="*/ 67 w 279"/>
                <a:gd name="T27" fmla="*/ 156 h 157"/>
                <a:gd name="T28" fmla="*/ 62 w 279"/>
                <a:gd name="T29" fmla="*/ 151 h 157"/>
                <a:gd name="T30" fmla="*/ 37 w 279"/>
                <a:gd name="T31" fmla="*/ 132 h 157"/>
                <a:gd name="T32" fmla="*/ 19 w 279"/>
                <a:gd name="T33" fmla="*/ 139 h 157"/>
                <a:gd name="T34" fmla="*/ 14 w 279"/>
                <a:gd name="T35" fmla="*/ 150 h 157"/>
                <a:gd name="T36" fmla="*/ 8 w 279"/>
                <a:gd name="T37" fmla="*/ 156 h 157"/>
                <a:gd name="T38" fmla="*/ 2 w 279"/>
                <a:gd name="T39" fmla="*/ 151 h 157"/>
                <a:gd name="T40" fmla="*/ 41 w 279"/>
                <a:gd name="T41" fmla="*/ 42 h 157"/>
                <a:gd name="T42" fmla="*/ 140 w 279"/>
                <a:gd name="T43" fmla="*/ 0 h 157"/>
                <a:gd name="T44" fmla="*/ 238 w 279"/>
                <a:gd name="T45" fmla="*/ 42 h 157"/>
                <a:gd name="T46" fmla="*/ 278 w 279"/>
                <a:gd name="T47" fmla="*/ 151 h 157"/>
                <a:gd name="T48" fmla="*/ 272 w 279"/>
                <a:gd name="T49" fmla="*/ 156 h 157"/>
                <a:gd name="T50" fmla="*/ 272 w 279"/>
                <a:gd name="T51" fmla="*/ 156 h 157"/>
                <a:gd name="T52" fmla="*/ 104 w 279"/>
                <a:gd name="T53" fmla="*/ 120 h 157"/>
                <a:gd name="T54" fmla="*/ 141 w 279"/>
                <a:gd name="T55" fmla="*/ 139 h 157"/>
                <a:gd name="T56" fmla="*/ 176 w 279"/>
                <a:gd name="T57" fmla="*/ 120 h 157"/>
                <a:gd name="T58" fmla="*/ 211 w 279"/>
                <a:gd name="T59" fmla="*/ 138 h 157"/>
                <a:gd name="T60" fmla="*/ 242 w 279"/>
                <a:gd name="T61" fmla="*/ 120 h 157"/>
                <a:gd name="T62" fmla="*/ 265 w 279"/>
                <a:gd name="T63" fmla="*/ 129 h 157"/>
                <a:gd name="T64" fmla="*/ 229 w 279"/>
                <a:gd name="T65" fmla="*/ 50 h 157"/>
                <a:gd name="T66" fmla="*/ 140 w 279"/>
                <a:gd name="T67" fmla="*/ 12 h 157"/>
                <a:gd name="T68" fmla="*/ 50 w 279"/>
                <a:gd name="T69" fmla="*/ 50 h 157"/>
                <a:gd name="T70" fmla="*/ 14 w 279"/>
                <a:gd name="T71" fmla="*/ 127 h 157"/>
                <a:gd name="T72" fmla="*/ 37 w 279"/>
                <a:gd name="T73" fmla="*/ 120 h 157"/>
                <a:gd name="T74" fmla="*/ 69 w 279"/>
                <a:gd name="T75" fmla="*/ 135 h 157"/>
                <a:gd name="T76" fmla="*/ 104 w 279"/>
                <a:gd name="T77" fmla="*/ 12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9" h="157">
                  <a:moveTo>
                    <a:pt x="272" y="156"/>
                  </a:moveTo>
                  <a:cubicBezTo>
                    <a:pt x="269" y="156"/>
                    <a:pt x="266" y="155"/>
                    <a:pt x="266" y="152"/>
                  </a:cubicBezTo>
                  <a:cubicBezTo>
                    <a:pt x="266" y="152"/>
                    <a:pt x="266" y="152"/>
                    <a:pt x="266" y="152"/>
                  </a:cubicBezTo>
                  <a:cubicBezTo>
                    <a:pt x="266" y="151"/>
                    <a:pt x="261" y="132"/>
                    <a:pt x="242" y="132"/>
                  </a:cubicBezTo>
                  <a:cubicBezTo>
                    <a:pt x="223" y="132"/>
                    <a:pt x="218" y="151"/>
                    <a:pt x="217" y="152"/>
                  </a:cubicBezTo>
                  <a:cubicBezTo>
                    <a:pt x="217" y="154"/>
                    <a:pt x="215" y="156"/>
                    <a:pt x="212" y="156"/>
                  </a:cubicBezTo>
                  <a:cubicBezTo>
                    <a:pt x="210" y="157"/>
                    <a:pt x="207" y="155"/>
                    <a:pt x="206" y="153"/>
                  </a:cubicBezTo>
                  <a:cubicBezTo>
                    <a:pt x="206" y="153"/>
                    <a:pt x="196" y="132"/>
                    <a:pt x="176" y="132"/>
                  </a:cubicBezTo>
                  <a:cubicBezTo>
                    <a:pt x="156" y="132"/>
                    <a:pt x="145" y="153"/>
                    <a:pt x="145" y="153"/>
                  </a:cubicBezTo>
                  <a:cubicBezTo>
                    <a:pt x="144" y="155"/>
                    <a:pt x="141" y="157"/>
                    <a:pt x="139" y="156"/>
                  </a:cubicBezTo>
                  <a:cubicBezTo>
                    <a:pt x="137" y="156"/>
                    <a:pt x="134" y="154"/>
                    <a:pt x="134" y="152"/>
                  </a:cubicBezTo>
                  <a:cubicBezTo>
                    <a:pt x="134" y="151"/>
                    <a:pt x="128" y="132"/>
                    <a:pt x="104" y="132"/>
                  </a:cubicBezTo>
                  <a:cubicBezTo>
                    <a:pt x="79" y="132"/>
                    <a:pt x="74" y="151"/>
                    <a:pt x="73" y="152"/>
                  </a:cubicBezTo>
                  <a:cubicBezTo>
                    <a:pt x="73" y="155"/>
                    <a:pt x="70" y="157"/>
                    <a:pt x="67" y="156"/>
                  </a:cubicBezTo>
                  <a:cubicBezTo>
                    <a:pt x="64" y="156"/>
                    <a:pt x="62" y="154"/>
                    <a:pt x="62" y="151"/>
                  </a:cubicBezTo>
                  <a:cubicBezTo>
                    <a:pt x="62" y="149"/>
                    <a:pt x="61" y="132"/>
                    <a:pt x="37" y="132"/>
                  </a:cubicBezTo>
                  <a:cubicBezTo>
                    <a:pt x="29" y="132"/>
                    <a:pt x="23" y="135"/>
                    <a:pt x="19" y="139"/>
                  </a:cubicBezTo>
                  <a:cubicBezTo>
                    <a:pt x="14" y="144"/>
                    <a:pt x="14" y="150"/>
                    <a:pt x="14" y="150"/>
                  </a:cubicBezTo>
                  <a:cubicBezTo>
                    <a:pt x="14" y="154"/>
                    <a:pt x="11" y="156"/>
                    <a:pt x="8" y="156"/>
                  </a:cubicBezTo>
                  <a:cubicBezTo>
                    <a:pt x="5" y="157"/>
                    <a:pt x="2" y="154"/>
                    <a:pt x="2" y="151"/>
                  </a:cubicBezTo>
                  <a:cubicBezTo>
                    <a:pt x="0" y="110"/>
                    <a:pt x="14" y="70"/>
                    <a:pt x="41" y="42"/>
                  </a:cubicBezTo>
                  <a:cubicBezTo>
                    <a:pt x="67" y="15"/>
                    <a:pt x="102" y="0"/>
                    <a:pt x="140" y="0"/>
                  </a:cubicBezTo>
                  <a:cubicBezTo>
                    <a:pt x="177" y="0"/>
                    <a:pt x="212" y="15"/>
                    <a:pt x="238" y="42"/>
                  </a:cubicBezTo>
                  <a:cubicBezTo>
                    <a:pt x="265" y="70"/>
                    <a:pt x="279" y="110"/>
                    <a:pt x="278" y="151"/>
                  </a:cubicBezTo>
                  <a:cubicBezTo>
                    <a:pt x="278" y="154"/>
                    <a:pt x="275" y="156"/>
                    <a:pt x="272" y="156"/>
                  </a:cubicBezTo>
                  <a:cubicBezTo>
                    <a:pt x="272" y="156"/>
                    <a:pt x="272" y="156"/>
                    <a:pt x="272" y="156"/>
                  </a:cubicBezTo>
                  <a:close/>
                  <a:moveTo>
                    <a:pt x="104" y="120"/>
                  </a:moveTo>
                  <a:cubicBezTo>
                    <a:pt x="123" y="120"/>
                    <a:pt x="134" y="130"/>
                    <a:pt x="141" y="139"/>
                  </a:cubicBezTo>
                  <a:cubicBezTo>
                    <a:pt x="147" y="131"/>
                    <a:pt x="159" y="120"/>
                    <a:pt x="176" y="120"/>
                  </a:cubicBezTo>
                  <a:cubicBezTo>
                    <a:pt x="192" y="120"/>
                    <a:pt x="204" y="130"/>
                    <a:pt x="211" y="138"/>
                  </a:cubicBezTo>
                  <a:cubicBezTo>
                    <a:pt x="216" y="129"/>
                    <a:pt x="226" y="120"/>
                    <a:pt x="242" y="120"/>
                  </a:cubicBezTo>
                  <a:cubicBezTo>
                    <a:pt x="252" y="120"/>
                    <a:pt x="259" y="124"/>
                    <a:pt x="265" y="129"/>
                  </a:cubicBezTo>
                  <a:cubicBezTo>
                    <a:pt x="262" y="99"/>
                    <a:pt x="249" y="71"/>
                    <a:pt x="229" y="50"/>
                  </a:cubicBezTo>
                  <a:cubicBezTo>
                    <a:pt x="206" y="26"/>
                    <a:pt x="174" y="12"/>
                    <a:pt x="140" y="12"/>
                  </a:cubicBezTo>
                  <a:cubicBezTo>
                    <a:pt x="105" y="12"/>
                    <a:pt x="73" y="26"/>
                    <a:pt x="50" y="50"/>
                  </a:cubicBezTo>
                  <a:cubicBezTo>
                    <a:pt x="30" y="71"/>
                    <a:pt x="18" y="98"/>
                    <a:pt x="14" y="127"/>
                  </a:cubicBezTo>
                  <a:cubicBezTo>
                    <a:pt x="20" y="123"/>
                    <a:pt x="28" y="120"/>
                    <a:pt x="37" y="120"/>
                  </a:cubicBezTo>
                  <a:cubicBezTo>
                    <a:pt x="55" y="120"/>
                    <a:pt x="64" y="128"/>
                    <a:pt x="69" y="135"/>
                  </a:cubicBezTo>
                  <a:cubicBezTo>
                    <a:pt x="76" y="128"/>
                    <a:pt x="87" y="120"/>
                    <a:pt x="104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92" tIns="60945" rIns="121892" bIns="60945" numCol="1" anchor="t" anchorCtr="0" compatLnSpc="1">
              <a:prstTxWarp prst="textNoShape">
                <a:avLst/>
              </a:prstTxWarp>
            </a:bodyPr>
            <a:lstStyle/>
            <a:p>
              <a:pPr defTabSz="121914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240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1" name="Freeform 75">
              <a:extLst>
                <a:ext uri="{FF2B5EF4-FFF2-40B4-BE49-F238E27FC236}">
                  <a16:creationId xmlns:a16="http://schemas.microsoft.com/office/drawing/2014/main" id="{13906067-A038-D2E0-93C6-92220B065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3" y="603"/>
              <a:ext cx="18" cy="53"/>
            </a:xfrm>
            <a:custGeom>
              <a:avLst/>
              <a:gdLst>
                <a:gd name="T0" fmla="*/ 6 w 12"/>
                <a:gd name="T1" fmla="*/ 36 h 36"/>
                <a:gd name="T2" fmla="*/ 0 w 12"/>
                <a:gd name="T3" fmla="*/ 30 h 36"/>
                <a:gd name="T4" fmla="*/ 0 w 12"/>
                <a:gd name="T5" fmla="*/ 6 h 36"/>
                <a:gd name="T6" fmla="*/ 6 w 12"/>
                <a:gd name="T7" fmla="*/ 0 h 36"/>
                <a:gd name="T8" fmla="*/ 12 w 12"/>
                <a:gd name="T9" fmla="*/ 6 h 36"/>
                <a:gd name="T10" fmla="*/ 12 w 12"/>
                <a:gd name="T11" fmla="*/ 30 h 36"/>
                <a:gd name="T12" fmla="*/ 6 w 12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6">
                  <a:moveTo>
                    <a:pt x="6" y="36"/>
                  </a:moveTo>
                  <a:cubicBezTo>
                    <a:pt x="2" y="36"/>
                    <a:pt x="0" y="34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4"/>
                    <a:pt x="9" y="36"/>
                    <a:pt x="6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92" tIns="60945" rIns="121892" bIns="60945" numCol="1" anchor="t" anchorCtr="0" compatLnSpc="1">
              <a:prstTxWarp prst="textNoShape">
                <a:avLst/>
              </a:prstTxWarp>
            </a:bodyPr>
            <a:lstStyle/>
            <a:p>
              <a:pPr defTabSz="121914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240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2" name="Freeform 76">
              <a:extLst>
                <a:ext uri="{FF2B5EF4-FFF2-40B4-BE49-F238E27FC236}">
                  <a16:creationId xmlns:a16="http://schemas.microsoft.com/office/drawing/2014/main" id="{7BFDBD96-B4AC-7FA7-D334-1C6AA1E45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3" y="851"/>
              <a:ext cx="62" cy="172"/>
            </a:xfrm>
            <a:custGeom>
              <a:avLst/>
              <a:gdLst>
                <a:gd name="T0" fmla="*/ 21 w 42"/>
                <a:gd name="T1" fmla="*/ 116 h 116"/>
                <a:gd name="T2" fmla="*/ 0 w 42"/>
                <a:gd name="T3" fmla="*/ 96 h 116"/>
                <a:gd name="T4" fmla="*/ 0 w 42"/>
                <a:gd name="T5" fmla="*/ 6 h 116"/>
                <a:gd name="T6" fmla="*/ 6 w 42"/>
                <a:gd name="T7" fmla="*/ 0 h 116"/>
                <a:gd name="T8" fmla="*/ 12 w 42"/>
                <a:gd name="T9" fmla="*/ 6 h 116"/>
                <a:gd name="T10" fmla="*/ 12 w 42"/>
                <a:gd name="T11" fmla="*/ 96 h 116"/>
                <a:gd name="T12" fmla="*/ 21 w 42"/>
                <a:gd name="T13" fmla="*/ 104 h 116"/>
                <a:gd name="T14" fmla="*/ 30 w 42"/>
                <a:gd name="T15" fmla="*/ 96 h 116"/>
                <a:gd name="T16" fmla="*/ 36 w 42"/>
                <a:gd name="T17" fmla="*/ 90 h 116"/>
                <a:gd name="T18" fmla="*/ 42 w 42"/>
                <a:gd name="T19" fmla="*/ 96 h 116"/>
                <a:gd name="T20" fmla="*/ 21 w 42"/>
                <a:gd name="T21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16">
                  <a:moveTo>
                    <a:pt x="21" y="116"/>
                  </a:moveTo>
                  <a:cubicBezTo>
                    <a:pt x="10" y="116"/>
                    <a:pt x="0" y="109"/>
                    <a:pt x="0" y="9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2" y="104"/>
                    <a:pt x="20" y="104"/>
                    <a:pt x="21" y="104"/>
                  </a:cubicBezTo>
                  <a:cubicBezTo>
                    <a:pt x="22" y="104"/>
                    <a:pt x="30" y="104"/>
                    <a:pt x="30" y="96"/>
                  </a:cubicBezTo>
                  <a:cubicBezTo>
                    <a:pt x="30" y="93"/>
                    <a:pt x="32" y="90"/>
                    <a:pt x="36" y="90"/>
                  </a:cubicBezTo>
                  <a:cubicBezTo>
                    <a:pt x="39" y="90"/>
                    <a:pt x="42" y="93"/>
                    <a:pt x="42" y="96"/>
                  </a:cubicBezTo>
                  <a:cubicBezTo>
                    <a:pt x="42" y="109"/>
                    <a:pt x="31" y="116"/>
                    <a:pt x="21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92" tIns="60945" rIns="121892" bIns="60945" numCol="1" anchor="t" anchorCtr="0" compatLnSpc="1">
              <a:prstTxWarp prst="textNoShape">
                <a:avLst/>
              </a:prstTxWarp>
            </a:bodyPr>
            <a:lstStyle/>
            <a:p>
              <a:pPr defTabSz="121914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240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99DC1ED-49CB-EE10-47A6-1A28B7667E24}"/>
              </a:ext>
            </a:extLst>
          </p:cNvPr>
          <p:cNvSpPr/>
          <p:nvPr/>
        </p:nvSpPr>
        <p:spPr>
          <a:xfrm>
            <a:off x="4976677" y="1697940"/>
            <a:ext cx="2946856" cy="625451"/>
          </a:xfrm>
          <a:prstGeom prst="rect">
            <a:avLst/>
          </a:prstGeom>
          <a:solidFill>
            <a:srgbClr val="A5CC74"/>
          </a:solidFill>
          <a:ln w="6350" cap="flat" cmpd="sng" algn="ctr">
            <a:solidFill>
              <a:srgbClr val="A5CC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777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 gestion d’un incident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3E59FEA-2C20-4097-06EE-752DA9682C75}"/>
              </a:ext>
            </a:extLst>
          </p:cNvPr>
          <p:cNvSpPr/>
          <p:nvPr/>
        </p:nvSpPr>
        <p:spPr>
          <a:xfrm>
            <a:off x="4974451" y="2457848"/>
            <a:ext cx="2946856" cy="625451"/>
          </a:xfrm>
          <a:prstGeom prst="rect">
            <a:avLst/>
          </a:prstGeom>
          <a:solidFill>
            <a:srgbClr val="C30F0F">
              <a:lumMod val="60000"/>
              <a:lumOff val="40000"/>
            </a:srgbClr>
          </a:solidFill>
          <a:ln w="6350" cap="flat" cmpd="sng" algn="ctr">
            <a:solidFill>
              <a:srgbClr val="F49D6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777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 Responsabilité Civile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BB5A48A-D4D2-947C-7062-EFC89DE77D4C}"/>
              </a:ext>
            </a:extLst>
          </p:cNvPr>
          <p:cNvSpPr/>
          <p:nvPr/>
        </p:nvSpPr>
        <p:spPr>
          <a:xfrm>
            <a:off x="8033882" y="1691260"/>
            <a:ext cx="2946856" cy="625451"/>
          </a:xfrm>
          <a:prstGeom prst="rect">
            <a:avLst/>
          </a:prstGeom>
          <a:solidFill>
            <a:srgbClr val="C30F0F">
              <a:lumMod val="60000"/>
              <a:lumOff val="40000"/>
            </a:srgbClr>
          </a:solidFill>
          <a:ln w="6350" cap="flat" cmpd="sng" algn="ctr">
            <a:solidFill>
              <a:srgbClr val="F49D6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777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Les dommages subis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76ECEA6-96BA-84F6-C35E-E7787CF92D0D}"/>
              </a:ext>
            </a:extLst>
          </p:cNvPr>
          <p:cNvSpPr/>
          <p:nvPr/>
        </p:nvSpPr>
        <p:spPr>
          <a:xfrm>
            <a:off x="8031657" y="2451170"/>
            <a:ext cx="2946856" cy="625451"/>
          </a:xfrm>
          <a:prstGeom prst="rect">
            <a:avLst/>
          </a:prstGeom>
          <a:solidFill>
            <a:srgbClr val="A5CC74"/>
          </a:solidFill>
          <a:ln w="6350" cap="flat" cmpd="sng" algn="ctr">
            <a:solidFill>
              <a:srgbClr val="A5CC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777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Perte d’exploitation / Interruption d’activité</a:t>
            </a:r>
          </a:p>
        </p:txBody>
      </p:sp>
    </p:spTree>
    <p:extLst>
      <p:ext uri="{BB962C8B-B14F-4D97-AF65-F5344CB8AC3E}">
        <p14:creationId xmlns:p14="http://schemas.microsoft.com/office/powerpoint/2010/main" val="3524016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Partenariat avec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595088-6284-8D06-1808-59058B60C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46" b="89720" l="4774" r="93216">
                        <a14:foregroundMark x1="8543" y1="28037" x2="8543" y2="28037"/>
                        <a14:foregroundMark x1="8040" y1="46729" x2="8040" y2="46729"/>
                        <a14:foregroundMark x1="4774" y1="62617" x2="4774" y2="62617"/>
                        <a14:foregroundMark x1="30905" y1="49533" x2="30905" y2="49533"/>
                        <a14:foregroundMark x1="35930" y1="56075" x2="35930" y2="56075"/>
                        <a14:foregroundMark x1="37688" y1="41121" x2="37688" y2="41121"/>
                        <a14:foregroundMark x1="38442" y1="45794" x2="38442" y2="45794"/>
                        <a14:foregroundMark x1="38945" y1="52336" x2="38945" y2="52336"/>
                        <a14:foregroundMark x1="42714" y1="57009" x2="42714" y2="57009"/>
                        <a14:foregroundMark x1="45980" y1="55140" x2="45980" y2="55140"/>
                        <a14:foregroundMark x1="51508" y1="57009" x2="51508" y2="57009"/>
                        <a14:foregroundMark x1="55025" y1="48598" x2="55025" y2="48598"/>
                        <a14:foregroundMark x1="62563" y1="47664" x2="62563" y2="47664"/>
                        <a14:foregroundMark x1="66332" y1="53271" x2="66332" y2="53271"/>
                        <a14:foregroundMark x1="69095" y1="52336" x2="69095" y2="52336"/>
                        <a14:foregroundMark x1="69095" y1="56075" x2="69095" y2="56075"/>
                        <a14:foregroundMark x1="69849" y1="56075" x2="69849" y2="56075"/>
                        <a14:foregroundMark x1="69347" y1="41121" x2="69347" y2="41121"/>
                        <a14:foregroundMark x1="77136" y1="44860" x2="77136" y2="44860"/>
                        <a14:foregroundMark x1="78392" y1="51402" x2="78392" y2="51402"/>
                        <a14:foregroundMark x1="79648" y1="62617" x2="79648" y2="62617"/>
                        <a14:foregroundMark x1="78392" y1="60748" x2="78392" y2="60748"/>
                        <a14:foregroundMark x1="77387" y1="58879" x2="77387" y2="58879"/>
                        <a14:foregroundMark x1="74874" y1="58879" x2="74874" y2="58879"/>
                        <a14:foregroundMark x1="82412" y1="43925" x2="82412" y2="43925"/>
                        <a14:foregroundMark x1="86432" y1="42991" x2="86432" y2="42991"/>
                        <a14:foregroundMark x1="86935" y1="61682" x2="86935" y2="61682"/>
                        <a14:foregroundMark x1="72111" y1="64486" x2="72111" y2="64486"/>
                        <a14:foregroundMark x1="90201" y1="53271" x2="90201" y2="53271"/>
                        <a14:foregroundMark x1="93216" y1="60748" x2="93216" y2="607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4571" y="17246"/>
            <a:ext cx="3063548" cy="823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886FF8DA-100C-5F1B-4CAC-882515379B99}"/>
              </a:ext>
            </a:extLst>
          </p:cNvPr>
          <p:cNvSpPr txBox="1">
            <a:spLocks/>
          </p:cNvSpPr>
          <p:nvPr/>
        </p:nvSpPr>
        <p:spPr>
          <a:xfrm>
            <a:off x="479006" y="840864"/>
            <a:ext cx="3532924" cy="3021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A89C86"/>
              </a:buClr>
              <a:buFont typeface="Wingdings" panose="05000000000000000000" pitchFamily="2" charset="2"/>
              <a:buChar char="Ø"/>
            </a:pPr>
            <a:r>
              <a:rPr lang="fr-FR" sz="1800" dirty="0">
                <a:solidFill>
                  <a:schemeClr val="accent6"/>
                </a:solidFill>
              </a:rPr>
              <a:t>QUI EST MAILINBLACK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7A8778-E6E3-AA50-1679-A46A4FB17071}"/>
              </a:ext>
            </a:extLst>
          </p:cNvPr>
          <p:cNvSpPr txBox="1"/>
          <p:nvPr/>
        </p:nvSpPr>
        <p:spPr>
          <a:xfrm>
            <a:off x="479006" y="1194809"/>
            <a:ext cx="11052059" cy="1108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4"/>
              </a:buBlip>
              <a:defRPr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C’est une société fondée à Marseille en 2003, spécialisée dans la cybersécurité et en particulier dans la protection des messageries professionnelles</a:t>
            </a:r>
          </a:p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4"/>
              </a:buBlip>
              <a:defRPr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Leurs solutions sont reconnues par les autorités et par le marché (</a:t>
            </a:r>
            <a:r>
              <a:rPr lang="fr-FR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lauréat du grand défi cybersécurité 2021 + 2023, label </a:t>
            </a:r>
            <a:r>
              <a:rPr lang="fr-FR" sz="1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FranceCybersecurity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C9A0DCEF-55BF-4FE3-9D95-4841A896D391}"/>
              </a:ext>
            </a:extLst>
          </p:cNvPr>
          <p:cNvSpPr txBox="1">
            <a:spLocks/>
          </p:cNvSpPr>
          <p:nvPr/>
        </p:nvSpPr>
        <p:spPr>
          <a:xfrm>
            <a:off x="433918" y="2633520"/>
            <a:ext cx="4492412" cy="3021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A89C86"/>
              </a:buClr>
              <a:buFont typeface="Wingdings" panose="05000000000000000000" pitchFamily="2" charset="2"/>
              <a:buChar char="Ø"/>
            </a:pPr>
            <a:r>
              <a:rPr lang="fr-FR" sz="1800" dirty="0">
                <a:solidFill>
                  <a:schemeClr val="accent6"/>
                </a:solidFill>
              </a:rPr>
              <a:t>Enjeux pour la </a:t>
            </a:r>
            <a:r>
              <a:rPr lang="fr-FR" sz="1800" dirty="0" err="1">
                <a:solidFill>
                  <a:schemeClr val="accent6"/>
                </a:solidFill>
              </a:rPr>
              <a:t>cegee</a:t>
            </a:r>
            <a:endParaRPr lang="fr-FR" sz="1800" dirty="0">
              <a:solidFill>
                <a:schemeClr val="accent6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A9175B0-36ED-B4DB-345E-E5CF3CA5E173}"/>
              </a:ext>
            </a:extLst>
          </p:cNvPr>
          <p:cNvSpPr txBox="1"/>
          <p:nvPr/>
        </p:nvSpPr>
        <p:spPr>
          <a:xfrm>
            <a:off x="479006" y="2935656"/>
            <a:ext cx="11052059" cy="1098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4"/>
              </a:buBlip>
              <a:defRPr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 clients font régulièrement face à des attaques, même si nous n’en avons connaissance que lorsqu’elles aboutissent et impliquent une opération bancaire (</a:t>
            </a:r>
            <a:r>
              <a:rPr lang="fr-FR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fraude au président, virement/paiement d’une facture vers un nouvel IBAN, etc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 </a:t>
            </a:r>
          </a:p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4"/>
              </a:buBlip>
              <a:defRPr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tant que partenaire bancaire, nous devons inciter et accompagner nos clients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 la mise en place ou le renforcement de leur dispositif de cybersécurité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1FB6BFC3-EE19-5B37-7FDE-C1E49AEAAEA3}"/>
              </a:ext>
            </a:extLst>
          </p:cNvPr>
          <p:cNvSpPr txBox="1">
            <a:spLocks/>
          </p:cNvSpPr>
          <p:nvPr/>
        </p:nvSpPr>
        <p:spPr>
          <a:xfrm>
            <a:off x="433918" y="4419702"/>
            <a:ext cx="6984784" cy="3021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A89C86"/>
              </a:buClr>
              <a:buFont typeface="Wingdings" panose="05000000000000000000" pitchFamily="2" charset="2"/>
              <a:buChar char="Ø"/>
            </a:pPr>
            <a:r>
              <a:rPr lang="fr-FR" sz="1800" dirty="0">
                <a:solidFill>
                  <a:schemeClr val="accent6"/>
                </a:solidFill>
              </a:rPr>
              <a:t>Les 2 Offres proposées par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2E65F9-D413-F233-32AB-58437979A3A9}"/>
              </a:ext>
            </a:extLst>
          </p:cNvPr>
          <p:cNvSpPr/>
          <p:nvPr/>
        </p:nvSpPr>
        <p:spPr>
          <a:xfrm>
            <a:off x="652361" y="5188010"/>
            <a:ext cx="3745652" cy="11695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nouveau partenariat avec MAILINBLACK permet de compléter notre dispositif avec des solutions : </a:t>
            </a: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rgbClr val="FF0000"/>
                </a:solidFill>
              </a:rPr>
              <a:t>de protection </a:t>
            </a: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rgbClr val="FF0000"/>
                </a:solidFill>
              </a:rPr>
              <a:t>et de prévention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2CA150-239C-FE8D-E910-676E3565C2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95" y="4342190"/>
            <a:ext cx="1790021" cy="4812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4EF52B3-7B84-F8A3-69A7-201489F7FD40}"/>
              </a:ext>
            </a:extLst>
          </p:cNvPr>
          <p:cNvSpPr/>
          <p:nvPr/>
        </p:nvSpPr>
        <p:spPr>
          <a:xfrm>
            <a:off x="6035429" y="5166661"/>
            <a:ext cx="240139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Offre</a:t>
            </a:r>
          </a:p>
          <a:p>
            <a:pPr algn="ctr"/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PROTECT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A12FAD-F563-C149-173C-C0188993A601}"/>
              </a:ext>
            </a:extLst>
          </p:cNvPr>
          <p:cNvSpPr/>
          <p:nvPr/>
        </p:nvSpPr>
        <p:spPr>
          <a:xfrm>
            <a:off x="6035429" y="5807073"/>
            <a:ext cx="240139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Offre</a:t>
            </a:r>
          </a:p>
          <a:p>
            <a:pPr algn="ctr"/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CYBERCOACH</a:t>
            </a:r>
          </a:p>
        </p:txBody>
      </p:sp>
      <p:sp>
        <p:nvSpPr>
          <p:cNvPr id="12" name="Parenthèse fermante 11">
            <a:extLst>
              <a:ext uri="{FF2B5EF4-FFF2-40B4-BE49-F238E27FC236}">
                <a16:creationId xmlns:a16="http://schemas.microsoft.com/office/drawing/2014/main" id="{6960FE31-C61B-71D7-1D1F-2848BAF73A59}"/>
              </a:ext>
            </a:extLst>
          </p:cNvPr>
          <p:cNvSpPr/>
          <p:nvPr/>
        </p:nvSpPr>
        <p:spPr>
          <a:xfrm>
            <a:off x="8547574" y="5206313"/>
            <a:ext cx="161103" cy="1096715"/>
          </a:xfrm>
          <a:prstGeom prst="rightBracke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E039D7-439A-D3B1-C60A-2BF13F09A2C4}"/>
              </a:ext>
            </a:extLst>
          </p:cNvPr>
          <p:cNvSpPr/>
          <p:nvPr/>
        </p:nvSpPr>
        <p:spPr>
          <a:xfrm>
            <a:off x="5632668" y="4783500"/>
            <a:ext cx="3206307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 offres complémentaires</a:t>
            </a:r>
          </a:p>
          <a:p>
            <a:pPr algn="ctr"/>
            <a:r>
              <a:rPr lang="fr-FR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peuvent être souscrites ensemble ou séparément.</a:t>
            </a:r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F9E7AB2A-83B3-A993-06F6-DCEEAA12DCC4}"/>
              </a:ext>
            </a:extLst>
          </p:cNvPr>
          <p:cNvSpPr/>
          <p:nvPr/>
        </p:nvSpPr>
        <p:spPr>
          <a:xfrm>
            <a:off x="5817323" y="5198097"/>
            <a:ext cx="171843" cy="1104931"/>
          </a:xfrm>
          <a:prstGeom prst="leftBracke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05AD233-E370-FE42-4025-B4554244E724}"/>
              </a:ext>
            </a:extLst>
          </p:cNvPr>
          <p:cNvCxnSpPr>
            <a:cxnSpLocks/>
            <a:stCxn id="8" idx="3"/>
            <a:endCxn id="14" idx="1"/>
          </p:cNvCxnSpPr>
          <p:nvPr/>
        </p:nvCxnSpPr>
        <p:spPr>
          <a:xfrm flipV="1">
            <a:off x="4398013" y="5750563"/>
            <a:ext cx="1419310" cy="2222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aphique 1764">
            <a:extLst>
              <a:ext uri="{FF2B5EF4-FFF2-40B4-BE49-F238E27FC236}">
                <a16:creationId xmlns:a16="http://schemas.microsoft.com/office/drawing/2014/main" id="{91D0DF96-15AE-ACCF-9914-2C264A3D45AC}"/>
              </a:ext>
            </a:extLst>
          </p:cNvPr>
          <p:cNvGrpSpPr/>
          <p:nvPr/>
        </p:nvGrpSpPr>
        <p:grpSpPr>
          <a:xfrm>
            <a:off x="8920158" y="5397493"/>
            <a:ext cx="310583" cy="456353"/>
            <a:chOff x="9124936" y="595312"/>
            <a:chExt cx="292227" cy="371570"/>
          </a:xfrm>
          <a:noFill/>
        </p:grpSpPr>
        <p:sp>
          <p:nvSpPr>
            <p:cNvPr id="17" name="Forme libre : forme 2160">
              <a:extLst>
                <a:ext uri="{FF2B5EF4-FFF2-40B4-BE49-F238E27FC236}">
                  <a16:creationId xmlns:a16="http://schemas.microsoft.com/office/drawing/2014/main" id="{1B811D64-7159-8CE7-70E9-DE4F8E7D6C89}"/>
                </a:ext>
              </a:extLst>
            </p:cNvPr>
            <p:cNvSpPr/>
            <p:nvPr/>
          </p:nvSpPr>
          <p:spPr>
            <a:xfrm>
              <a:off x="9238664" y="598169"/>
              <a:ext cx="178498" cy="181641"/>
            </a:xfrm>
            <a:custGeom>
              <a:avLst/>
              <a:gdLst>
                <a:gd name="connsiteX0" fmla="*/ 18479 w 178498"/>
                <a:gd name="connsiteY0" fmla="*/ 149638 h 181641"/>
                <a:gd name="connsiteX1" fmla="*/ 87630 w 178498"/>
                <a:gd name="connsiteY1" fmla="*/ 181642 h 181641"/>
                <a:gd name="connsiteX2" fmla="*/ 178499 w 178498"/>
                <a:gd name="connsiteY2" fmla="*/ 90773 h 181641"/>
                <a:gd name="connsiteX3" fmla="*/ 87725 w 178498"/>
                <a:gd name="connsiteY3" fmla="*/ 0 h 181641"/>
                <a:gd name="connsiteX4" fmla="*/ 0 w 178498"/>
                <a:gd name="connsiteY4" fmla="*/ 67342 h 18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498" h="181641">
                  <a:moveTo>
                    <a:pt x="18479" y="149638"/>
                  </a:moveTo>
                  <a:cubicBezTo>
                    <a:pt x="35147" y="169164"/>
                    <a:pt x="59912" y="181642"/>
                    <a:pt x="87630" y="181642"/>
                  </a:cubicBezTo>
                  <a:cubicBezTo>
                    <a:pt x="137827" y="181642"/>
                    <a:pt x="178499" y="140970"/>
                    <a:pt x="178499" y="90773"/>
                  </a:cubicBezTo>
                  <a:cubicBezTo>
                    <a:pt x="178499" y="40577"/>
                    <a:pt x="137827" y="0"/>
                    <a:pt x="87725" y="0"/>
                  </a:cubicBezTo>
                  <a:cubicBezTo>
                    <a:pt x="45720" y="0"/>
                    <a:pt x="10287" y="28575"/>
                    <a:pt x="0" y="67342"/>
                  </a:cubicBezTo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800">
                <a:latin typeface="Montserrat" panose="00000500000000000000" pitchFamily="2" charset="0"/>
              </a:endParaRPr>
            </a:p>
          </p:txBody>
        </p:sp>
        <p:grpSp>
          <p:nvGrpSpPr>
            <p:cNvPr id="18" name="Graphique 1764">
              <a:extLst>
                <a:ext uri="{FF2B5EF4-FFF2-40B4-BE49-F238E27FC236}">
                  <a16:creationId xmlns:a16="http://schemas.microsoft.com/office/drawing/2014/main" id="{3597A6C9-BB7B-623E-5795-99515DE3CBF0}"/>
                </a:ext>
              </a:extLst>
            </p:cNvPr>
            <p:cNvGrpSpPr/>
            <p:nvPr/>
          </p:nvGrpSpPr>
          <p:grpSpPr>
            <a:xfrm>
              <a:off x="9271144" y="645222"/>
              <a:ext cx="72675" cy="89820"/>
              <a:chOff x="9271144" y="645222"/>
              <a:chExt cx="72675" cy="89820"/>
            </a:xfrm>
            <a:grpFill/>
          </p:grpSpPr>
          <p:sp>
            <p:nvSpPr>
              <p:cNvPr id="51" name="Forme libre : forme 2162">
                <a:extLst>
                  <a:ext uri="{FF2B5EF4-FFF2-40B4-BE49-F238E27FC236}">
                    <a16:creationId xmlns:a16="http://schemas.microsoft.com/office/drawing/2014/main" id="{BE11CFC7-AB6F-5E20-29E4-DEAF9A68329F}"/>
                  </a:ext>
                </a:extLst>
              </p:cNvPr>
              <p:cNvSpPr/>
              <p:nvPr/>
            </p:nvSpPr>
            <p:spPr>
              <a:xfrm>
                <a:off x="9285908" y="645222"/>
                <a:ext cx="57911" cy="89820"/>
              </a:xfrm>
              <a:custGeom>
                <a:avLst/>
                <a:gdLst>
                  <a:gd name="connsiteX0" fmla="*/ 57912 w 57911"/>
                  <a:gd name="connsiteY0" fmla="*/ 87916 h 89820"/>
                  <a:gd name="connsiteX1" fmla="*/ 44863 w 57911"/>
                  <a:gd name="connsiteY1" fmla="*/ 89821 h 89820"/>
                  <a:gd name="connsiteX2" fmla="*/ 0 w 57911"/>
                  <a:gd name="connsiteY2" fmla="*/ 44958 h 89820"/>
                  <a:gd name="connsiteX3" fmla="*/ 44863 w 57911"/>
                  <a:gd name="connsiteY3" fmla="*/ 0 h 89820"/>
                  <a:gd name="connsiteX4" fmla="*/ 56007 w 57911"/>
                  <a:gd name="connsiteY4" fmla="*/ 1429 h 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911" h="89820">
                    <a:moveTo>
                      <a:pt x="57912" y="87916"/>
                    </a:moveTo>
                    <a:cubicBezTo>
                      <a:pt x="53816" y="89154"/>
                      <a:pt x="49435" y="89821"/>
                      <a:pt x="44863" y="89821"/>
                    </a:cubicBezTo>
                    <a:cubicBezTo>
                      <a:pt x="20098" y="89821"/>
                      <a:pt x="0" y="69723"/>
                      <a:pt x="0" y="44958"/>
                    </a:cubicBezTo>
                    <a:cubicBezTo>
                      <a:pt x="0" y="20193"/>
                      <a:pt x="20003" y="0"/>
                      <a:pt x="44863" y="0"/>
                    </a:cubicBezTo>
                    <a:cubicBezTo>
                      <a:pt x="48673" y="0"/>
                      <a:pt x="52388" y="476"/>
                      <a:pt x="56007" y="1429"/>
                    </a:cubicBezTo>
                  </a:path>
                </a:pathLst>
              </a:custGeom>
              <a:grpFill/>
              <a:ln w="6350" cap="rnd">
                <a:solidFill>
                  <a:srgbClr val="FF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800">
                  <a:latin typeface="Montserrat" panose="00000500000000000000" pitchFamily="2" charset="0"/>
                </a:endParaRPr>
              </a:p>
            </p:txBody>
          </p:sp>
          <p:sp>
            <p:nvSpPr>
              <p:cNvPr id="52" name="Forme libre : forme 2163">
                <a:extLst>
                  <a:ext uri="{FF2B5EF4-FFF2-40B4-BE49-F238E27FC236}">
                    <a16:creationId xmlns:a16="http://schemas.microsoft.com/office/drawing/2014/main" id="{BD204089-EC1C-2CBF-FBC4-958024E51228}"/>
                  </a:ext>
                </a:extLst>
              </p:cNvPr>
              <p:cNvSpPr/>
              <p:nvPr/>
            </p:nvSpPr>
            <p:spPr>
              <a:xfrm>
                <a:off x="9272478" y="680941"/>
                <a:ext cx="61150" cy="9525"/>
              </a:xfrm>
              <a:custGeom>
                <a:avLst/>
                <a:gdLst>
                  <a:gd name="connsiteX0" fmla="*/ 0 w 61150"/>
                  <a:gd name="connsiteY0" fmla="*/ 0 h 9525"/>
                  <a:gd name="connsiteX1" fmla="*/ 61151 w 6115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150" h="9525">
                    <a:moveTo>
                      <a:pt x="0" y="0"/>
                    </a:moveTo>
                    <a:lnTo>
                      <a:pt x="61151" y="0"/>
                    </a:lnTo>
                  </a:path>
                </a:pathLst>
              </a:custGeom>
              <a:grpFill/>
              <a:ln w="6350" cap="rnd">
                <a:solidFill>
                  <a:srgbClr val="FF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800">
                  <a:latin typeface="Montserrat" panose="00000500000000000000" pitchFamily="2" charset="0"/>
                </a:endParaRPr>
              </a:p>
            </p:txBody>
          </p:sp>
          <p:sp>
            <p:nvSpPr>
              <p:cNvPr id="53" name="Forme libre : forme 2164">
                <a:extLst>
                  <a:ext uri="{FF2B5EF4-FFF2-40B4-BE49-F238E27FC236}">
                    <a16:creationId xmlns:a16="http://schemas.microsoft.com/office/drawing/2014/main" id="{49CD3CC4-7967-4FE8-757C-81335BF483A8}"/>
                  </a:ext>
                </a:extLst>
              </p:cNvPr>
              <p:cNvSpPr/>
              <p:nvPr/>
            </p:nvSpPr>
            <p:spPr>
              <a:xfrm>
                <a:off x="9271144" y="696181"/>
                <a:ext cx="61150" cy="9525"/>
              </a:xfrm>
              <a:custGeom>
                <a:avLst/>
                <a:gdLst>
                  <a:gd name="connsiteX0" fmla="*/ 0 w 61150"/>
                  <a:gd name="connsiteY0" fmla="*/ 0 h 9525"/>
                  <a:gd name="connsiteX1" fmla="*/ 61151 w 6115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150" h="9525">
                    <a:moveTo>
                      <a:pt x="0" y="0"/>
                    </a:moveTo>
                    <a:lnTo>
                      <a:pt x="61151" y="0"/>
                    </a:lnTo>
                  </a:path>
                </a:pathLst>
              </a:custGeom>
              <a:grpFill/>
              <a:ln w="6350" cap="rnd">
                <a:solidFill>
                  <a:srgbClr val="FF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800">
                  <a:latin typeface="Montserrat" panose="00000500000000000000" pitchFamily="2" charset="0"/>
                </a:endParaRPr>
              </a:p>
            </p:txBody>
          </p:sp>
        </p:grpSp>
        <p:sp>
          <p:nvSpPr>
            <p:cNvPr id="20" name="Forme libre : forme 2165">
              <a:extLst>
                <a:ext uri="{FF2B5EF4-FFF2-40B4-BE49-F238E27FC236}">
                  <a16:creationId xmlns:a16="http://schemas.microsoft.com/office/drawing/2014/main" id="{7CF3BDC7-20EC-B566-E759-133A6A9F3A97}"/>
                </a:ext>
              </a:extLst>
            </p:cNvPr>
            <p:cNvSpPr/>
            <p:nvPr/>
          </p:nvSpPr>
          <p:spPr>
            <a:xfrm>
              <a:off x="9128079" y="703801"/>
              <a:ext cx="124777" cy="46481"/>
            </a:xfrm>
            <a:custGeom>
              <a:avLst/>
              <a:gdLst>
                <a:gd name="connsiteX0" fmla="*/ 124778 w 124777"/>
                <a:gd name="connsiteY0" fmla="*/ 23241 h 46481"/>
                <a:gd name="connsiteX1" fmla="*/ 62389 w 124777"/>
                <a:gd name="connsiteY1" fmla="*/ 46482 h 46481"/>
                <a:gd name="connsiteX2" fmla="*/ 0 w 124777"/>
                <a:gd name="connsiteY2" fmla="*/ 23241 h 46481"/>
                <a:gd name="connsiteX3" fmla="*/ 62389 w 124777"/>
                <a:gd name="connsiteY3" fmla="*/ 0 h 46481"/>
                <a:gd name="connsiteX4" fmla="*/ 124778 w 124777"/>
                <a:gd name="connsiteY4" fmla="*/ 23241 h 4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777" h="46481">
                  <a:moveTo>
                    <a:pt x="124778" y="23241"/>
                  </a:moveTo>
                  <a:cubicBezTo>
                    <a:pt x="124778" y="36077"/>
                    <a:pt x="96845" y="46482"/>
                    <a:pt x="62389" y="46482"/>
                  </a:cubicBezTo>
                  <a:cubicBezTo>
                    <a:pt x="27932" y="46482"/>
                    <a:pt x="0" y="36077"/>
                    <a:pt x="0" y="23241"/>
                  </a:cubicBezTo>
                  <a:cubicBezTo>
                    <a:pt x="0" y="10405"/>
                    <a:pt x="27932" y="0"/>
                    <a:pt x="62389" y="0"/>
                  </a:cubicBezTo>
                  <a:cubicBezTo>
                    <a:pt x="96845" y="0"/>
                    <a:pt x="124778" y="10405"/>
                    <a:pt x="124778" y="23241"/>
                  </a:cubicBezTo>
                  <a:close/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800">
                <a:latin typeface="Montserrat" panose="00000500000000000000" pitchFamily="2" charset="0"/>
              </a:endParaRPr>
            </a:p>
          </p:txBody>
        </p:sp>
        <p:grpSp>
          <p:nvGrpSpPr>
            <p:cNvPr id="21" name="Graphique 1764">
              <a:extLst>
                <a:ext uri="{FF2B5EF4-FFF2-40B4-BE49-F238E27FC236}">
                  <a16:creationId xmlns:a16="http://schemas.microsoft.com/office/drawing/2014/main" id="{56E29BB3-DE19-61C1-3BA2-0064D6B33314}"/>
                </a:ext>
              </a:extLst>
            </p:cNvPr>
            <p:cNvGrpSpPr/>
            <p:nvPr/>
          </p:nvGrpSpPr>
          <p:grpSpPr>
            <a:xfrm>
              <a:off x="9127793" y="726757"/>
              <a:ext cx="125444" cy="129159"/>
              <a:chOff x="9127793" y="726757"/>
              <a:chExt cx="125444" cy="129159"/>
            </a:xfrm>
            <a:grpFill/>
          </p:grpSpPr>
          <p:grpSp>
            <p:nvGrpSpPr>
              <p:cNvPr id="43" name="Graphique 1764">
                <a:extLst>
                  <a:ext uri="{FF2B5EF4-FFF2-40B4-BE49-F238E27FC236}">
                    <a16:creationId xmlns:a16="http://schemas.microsoft.com/office/drawing/2014/main" id="{84E1BAAA-0456-436F-2EB5-4E47BFE9BC73}"/>
                  </a:ext>
                </a:extLst>
              </p:cNvPr>
              <p:cNvGrpSpPr/>
              <p:nvPr/>
            </p:nvGrpSpPr>
            <p:grpSpPr>
              <a:xfrm>
                <a:off x="9128460" y="726757"/>
                <a:ext cx="124777" cy="76390"/>
                <a:chOff x="9128460" y="726757"/>
                <a:chExt cx="124777" cy="76390"/>
              </a:xfrm>
              <a:grpFill/>
            </p:grpSpPr>
            <p:sp>
              <p:nvSpPr>
                <p:cNvPr id="48" name="Forme libre : forme 2168">
                  <a:extLst>
                    <a:ext uri="{FF2B5EF4-FFF2-40B4-BE49-F238E27FC236}">
                      <a16:creationId xmlns:a16="http://schemas.microsoft.com/office/drawing/2014/main" id="{4755F70F-2F4F-97CC-E0A5-D17C849C8017}"/>
                    </a:ext>
                  </a:extLst>
                </p:cNvPr>
                <p:cNvSpPr/>
                <p:nvPr/>
              </p:nvSpPr>
              <p:spPr>
                <a:xfrm>
                  <a:off x="9235807" y="726757"/>
                  <a:ext cx="17335" cy="42481"/>
                </a:xfrm>
                <a:custGeom>
                  <a:avLst/>
                  <a:gdLst>
                    <a:gd name="connsiteX0" fmla="*/ 0 w 17335"/>
                    <a:gd name="connsiteY0" fmla="*/ 42482 h 42481"/>
                    <a:gd name="connsiteX1" fmla="*/ 17335 w 17335"/>
                    <a:gd name="connsiteY1" fmla="*/ 26384 h 42481"/>
                    <a:gd name="connsiteX2" fmla="*/ 17335 w 17335"/>
                    <a:gd name="connsiteY2" fmla="*/ 0 h 42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335" h="42481">
                      <a:moveTo>
                        <a:pt x="0" y="42482"/>
                      </a:moveTo>
                      <a:cubicBezTo>
                        <a:pt x="10763" y="38290"/>
                        <a:pt x="17335" y="32671"/>
                        <a:pt x="17335" y="26384"/>
                      </a:cubicBezTo>
                      <a:lnTo>
                        <a:pt x="17335" y="0"/>
                      </a:lnTo>
                    </a:path>
                  </a:pathLst>
                </a:custGeom>
                <a:grpFill/>
                <a:ln w="6350" cap="rnd">
                  <a:solidFill>
                    <a:srgbClr val="FF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800"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49" name="Forme libre : forme 2169">
                  <a:extLst>
                    <a:ext uri="{FF2B5EF4-FFF2-40B4-BE49-F238E27FC236}">
                      <a16:creationId xmlns:a16="http://schemas.microsoft.com/office/drawing/2014/main" id="{DCA2097F-D896-F91A-486F-9E4E2895B780}"/>
                    </a:ext>
                  </a:extLst>
                </p:cNvPr>
                <p:cNvSpPr/>
                <p:nvPr/>
              </p:nvSpPr>
              <p:spPr>
                <a:xfrm>
                  <a:off x="9128460" y="727042"/>
                  <a:ext cx="81248" cy="49339"/>
                </a:xfrm>
                <a:custGeom>
                  <a:avLst/>
                  <a:gdLst>
                    <a:gd name="connsiteX0" fmla="*/ 0 w 81248"/>
                    <a:gd name="connsiteY0" fmla="*/ 0 h 49339"/>
                    <a:gd name="connsiteX1" fmla="*/ 0 w 81248"/>
                    <a:gd name="connsiteY1" fmla="*/ 26098 h 49339"/>
                    <a:gd name="connsiteX2" fmla="*/ 62389 w 81248"/>
                    <a:gd name="connsiteY2" fmla="*/ 49340 h 49339"/>
                    <a:gd name="connsiteX3" fmla="*/ 81248 w 81248"/>
                    <a:gd name="connsiteY3" fmla="*/ 48292 h 49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248" h="49339">
                      <a:moveTo>
                        <a:pt x="0" y="0"/>
                      </a:moveTo>
                      <a:lnTo>
                        <a:pt x="0" y="26098"/>
                      </a:lnTo>
                      <a:cubicBezTo>
                        <a:pt x="0" y="38957"/>
                        <a:pt x="27908" y="49340"/>
                        <a:pt x="62389" y="49340"/>
                      </a:cubicBezTo>
                      <a:cubicBezTo>
                        <a:pt x="68961" y="49340"/>
                        <a:pt x="75248" y="48958"/>
                        <a:pt x="81248" y="48292"/>
                      </a:cubicBezTo>
                    </a:path>
                  </a:pathLst>
                </a:custGeom>
                <a:grpFill/>
                <a:ln w="6350" cap="rnd">
                  <a:solidFill>
                    <a:srgbClr val="FF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800"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50" name="Forme libre : forme 2170">
                  <a:extLst>
                    <a:ext uri="{FF2B5EF4-FFF2-40B4-BE49-F238E27FC236}">
                      <a16:creationId xmlns:a16="http://schemas.microsoft.com/office/drawing/2014/main" id="{A9A92657-CD2F-E6C5-0D4C-DBFA9BAB568B}"/>
                    </a:ext>
                  </a:extLst>
                </p:cNvPr>
                <p:cNvSpPr/>
                <p:nvPr/>
              </p:nvSpPr>
              <p:spPr>
                <a:xfrm>
                  <a:off x="9128460" y="753427"/>
                  <a:ext cx="124777" cy="49720"/>
                </a:xfrm>
                <a:custGeom>
                  <a:avLst/>
                  <a:gdLst>
                    <a:gd name="connsiteX0" fmla="*/ 0 w 124777"/>
                    <a:gd name="connsiteY0" fmla="*/ 381 h 49720"/>
                    <a:gd name="connsiteX1" fmla="*/ 0 w 124777"/>
                    <a:gd name="connsiteY1" fmla="*/ 26479 h 49720"/>
                    <a:gd name="connsiteX2" fmla="*/ 62389 w 124777"/>
                    <a:gd name="connsiteY2" fmla="*/ 49720 h 49720"/>
                    <a:gd name="connsiteX3" fmla="*/ 124778 w 124777"/>
                    <a:gd name="connsiteY3" fmla="*/ 26479 h 49720"/>
                    <a:gd name="connsiteX4" fmla="*/ 124778 w 124777"/>
                    <a:gd name="connsiteY4" fmla="*/ 0 h 49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4777" h="49720">
                      <a:moveTo>
                        <a:pt x="0" y="381"/>
                      </a:moveTo>
                      <a:lnTo>
                        <a:pt x="0" y="26479"/>
                      </a:lnTo>
                      <a:cubicBezTo>
                        <a:pt x="0" y="39338"/>
                        <a:pt x="27908" y="49720"/>
                        <a:pt x="62389" y="49720"/>
                      </a:cubicBezTo>
                      <a:cubicBezTo>
                        <a:pt x="96869" y="49720"/>
                        <a:pt x="124778" y="39338"/>
                        <a:pt x="124778" y="26479"/>
                      </a:cubicBezTo>
                      <a:lnTo>
                        <a:pt x="124778" y="0"/>
                      </a:lnTo>
                    </a:path>
                  </a:pathLst>
                </a:custGeom>
                <a:grpFill/>
                <a:ln w="6350" cap="rnd">
                  <a:solidFill>
                    <a:srgbClr val="FF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800">
                    <a:latin typeface="Montserrat" panose="00000500000000000000" pitchFamily="2" charset="0"/>
                  </a:endParaRPr>
                </a:p>
              </p:txBody>
            </p:sp>
          </p:grpSp>
          <p:grpSp>
            <p:nvGrpSpPr>
              <p:cNvPr id="44" name="Graphique 1764">
                <a:extLst>
                  <a:ext uri="{FF2B5EF4-FFF2-40B4-BE49-F238E27FC236}">
                    <a16:creationId xmlns:a16="http://schemas.microsoft.com/office/drawing/2014/main" id="{D0B4710A-1147-EA82-9F81-70F2B6B1C46A}"/>
                  </a:ext>
                </a:extLst>
              </p:cNvPr>
              <p:cNvGrpSpPr/>
              <p:nvPr/>
            </p:nvGrpSpPr>
            <p:grpSpPr>
              <a:xfrm>
                <a:off x="9127793" y="779620"/>
                <a:ext cx="124777" cy="76295"/>
                <a:chOff x="9127793" y="779620"/>
                <a:chExt cx="124777" cy="76295"/>
              </a:xfrm>
              <a:grpFill/>
            </p:grpSpPr>
            <p:sp>
              <p:nvSpPr>
                <p:cNvPr id="45" name="Forme libre : forme 2172">
                  <a:extLst>
                    <a:ext uri="{FF2B5EF4-FFF2-40B4-BE49-F238E27FC236}">
                      <a16:creationId xmlns:a16="http://schemas.microsoft.com/office/drawing/2014/main" id="{C8087967-A66B-604E-1A26-3A2B10FFDB58}"/>
                    </a:ext>
                  </a:extLst>
                </p:cNvPr>
                <p:cNvSpPr/>
                <p:nvPr/>
              </p:nvSpPr>
              <p:spPr>
                <a:xfrm>
                  <a:off x="9206470" y="779620"/>
                  <a:ext cx="46100" cy="48767"/>
                </a:xfrm>
                <a:custGeom>
                  <a:avLst/>
                  <a:gdLst>
                    <a:gd name="connsiteX0" fmla="*/ 0 w 46100"/>
                    <a:gd name="connsiteY0" fmla="*/ 48768 h 48767"/>
                    <a:gd name="connsiteX1" fmla="*/ 46101 w 46100"/>
                    <a:gd name="connsiteY1" fmla="*/ 26384 h 48767"/>
                    <a:gd name="connsiteX2" fmla="*/ 46101 w 46100"/>
                    <a:gd name="connsiteY2" fmla="*/ 0 h 48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6100" h="48767">
                      <a:moveTo>
                        <a:pt x="0" y="48768"/>
                      </a:moveTo>
                      <a:cubicBezTo>
                        <a:pt x="26575" y="46101"/>
                        <a:pt x="46101" y="37052"/>
                        <a:pt x="46101" y="26384"/>
                      </a:cubicBezTo>
                      <a:lnTo>
                        <a:pt x="46101" y="0"/>
                      </a:lnTo>
                    </a:path>
                  </a:pathLst>
                </a:custGeom>
                <a:grpFill/>
                <a:ln w="6350" cap="rnd">
                  <a:solidFill>
                    <a:srgbClr val="FF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800"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46" name="Forme libre : forme 2173">
                  <a:extLst>
                    <a:ext uri="{FF2B5EF4-FFF2-40B4-BE49-F238E27FC236}">
                      <a16:creationId xmlns:a16="http://schemas.microsoft.com/office/drawing/2014/main" id="{CB700E33-87C8-D9A8-4BEB-FA8B155288B4}"/>
                    </a:ext>
                  </a:extLst>
                </p:cNvPr>
                <p:cNvSpPr/>
                <p:nvPr/>
              </p:nvSpPr>
              <p:spPr>
                <a:xfrm>
                  <a:off x="9127793" y="779906"/>
                  <a:ext cx="50577" cy="48958"/>
                </a:xfrm>
                <a:custGeom>
                  <a:avLst/>
                  <a:gdLst>
                    <a:gd name="connsiteX0" fmla="*/ 0 w 50577"/>
                    <a:gd name="connsiteY0" fmla="*/ 0 h 48958"/>
                    <a:gd name="connsiteX1" fmla="*/ 0 w 50577"/>
                    <a:gd name="connsiteY1" fmla="*/ 26099 h 48958"/>
                    <a:gd name="connsiteX2" fmla="*/ 50578 w 50577"/>
                    <a:gd name="connsiteY2" fmla="*/ 48959 h 489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77" h="48958">
                      <a:moveTo>
                        <a:pt x="0" y="0"/>
                      </a:moveTo>
                      <a:lnTo>
                        <a:pt x="0" y="26099"/>
                      </a:lnTo>
                      <a:cubicBezTo>
                        <a:pt x="0" y="37433"/>
                        <a:pt x="21812" y="46863"/>
                        <a:pt x="50578" y="48959"/>
                      </a:cubicBezTo>
                    </a:path>
                  </a:pathLst>
                </a:custGeom>
                <a:grpFill/>
                <a:ln w="6350" cap="rnd">
                  <a:solidFill>
                    <a:srgbClr val="FF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800"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47" name="Forme libre : forme 2174">
                  <a:extLst>
                    <a:ext uri="{FF2B5EF4-FFF2-40B4-BE49-F238E27FC236}">
                      <a16:creationId xmlns:a16="http://schemas.microsoft.com/office/drawing/2014/main" id="{2FDA3769-9EB4-FBA1-8E6F-18A3DB07669B}"/>
                    </a:ext>
                  </a:extLst>
                </p:cNvPr>
                <p:cNvSpPr/>
                <p:nvPr/>
              </p:nvSpPr>
              <p:spPr>
                <a:xfrm>
                  <a:off x="9127793" y="806290"/>
                  <a:ext cx="124777" cy="49625"/>
                </a:xfrm>
                <a:custGeom>
                  <a:avLst/>
                  <a:gdLst>
                    <a:gd name="connsiteX0" fmla="*/ 0 w 124777"/>
                    <a:gd name="connsiteY0" fmla="*/ 286 h 49625"/>
                    <a:gd name="connsiteX1" fmla="*/ 0 w 124777"/>
                    <a:gd name="connsiteY1" fmla="*/ 26384 h 49625"/>
                    <a:gd name="connsiteX2" fmla="*/ 62389 w 124777"/>
                    <a:gd name="connsiteY2" fmla="*/ 49625 h 49625"/>
                    <a:gd name="connsiteX3" fmla="*/ 124778 w 124777"/>
                    <a:gd name="connsiteY3" fmla="*/ 26384 h 49625"/>
                    <a:gd name="connsiteX4" fmla="*/ 124778 w 124777"/>
                    <a:gd name="connsiteY4" fmla="*/ 0 h 49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4777" h="49625">
                      <a:moveTo>
                        <a:pt x="0" y="286"/>
                      </a:moveTo>
                      <a:lnTo>
                        <a:pt x="0" y="26384"/>
                      </a:lnTo>
                      <a:cubicBezTo>
                        <a:pt x="0" y="39243"/>
                        <a:pt x="27908" y="49625"/>
                        <a:pt x="62389" y="49625"/>
                      </a:cubicBezTo>
                      <a:cubicBezTo>
                        <a:pt x="96869" y="49625"/>
                        <a:pt x="124778" y="39243"/>
                        <a:pt x="124778" y="26384"/>
                      </a:cubicBezTo>
                      <a:lnTo>
                        <a:pt x="124778" y="0"/>
                      </a:lnTo>
                    </a:path>
                  </a:pathLst>
                </a:custGeom>
                <a:grpFill/>
                <a:ln w="6350" cap="rnd">
                  <a:solidFill>
                    <a:srgbClr val="FF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800">
                    <a:latin typeface="Montserrat" panose="00000500000000000000" pitchFamily="2" charset="0"/>
                  </a:endParaRPr>
                </a:p>
              </p:txBody>
            </p:sp>
          </p:grpSp>
        </p:grpSp>
        <p:grpSp>
          <p:nvGrpSpPr>
            <p:cNvPr id="22" name="Graphique 1764">
              <a:extLst>
                <a:ext uri="{FF2B5EF4-FFF2-40B4-BE49-F238E27FC236}">
                  <a16:creationId xmlns:a16="http://schemas.microsoft.com/office/drawing/2014/main" id="{FACA15E7-8D79-61BB-58AE-FE84D91F8397}"/>
                </a:ext>
              </a:extLst>
            </p:cNvPr>
            <p:cNvGrpSpPr/>
            <p:nvPr/>
          </p:nvGrpSpPr>
          <p:grpSpPr>
            <a:xfrm>
              <a:off x="9127793" y="832389"/>
              <a:ext cx="125444" cy="102489"/>
              <a:chOff x="9127793" y="832389"/>
              <a:chExt cx="125444" cy="102489"/>
            </a:xfrm>
            <a:grpFill/>
          </p:grpSpPr>
          <p:grpSp>
            <p:nvGrpSpPr>
              <p:cNvPr id="38" name="Graphique 1764">
                <a:extLst>
                  <a:ext uri="{FF2B5EF4-FFF2-40B4-BE49-F238E27FC236}">
                    <a16:creationId xmlns:a16="http://schemas.microsoft.com/office/drawing/2014/main" id="{DB940143-30B1-2458-0E56-AC81AC035667}"/>
                  </a:ext>
                </a:extLst>
              </p:cNvPr>
              <p:cNvGrpSpPr/>
              <p:nvPr/>
            </p:nvGrpSpPr>
            <p:grpSpPr>
              <a:xfrm>
                <a:off x="9128460" y="832389"/>
                <a:ext cx="124777" cy="76390"/>
                <a:chOff x="9128460" y="832389"/>
                <a:chExt cx="124777" cy="76390"/>
              </a:xfrm>
              <a:grpFill/>
            </p:grpSpPr>
            <p:sp>
              <p:nvSpPr>
                <p:cNvPr id="40" name="Forme libre : forme 2177">
                  <a:extLst>
                    <a:ext uri="{FF2B5EF4-FFF2-40B4-BE49-F238E27FC236}">
                      <a16:creationId xmlns:a16="http://schemas.microsoft.com/office/drawing/2014/main" id="{A8EB1ED9-13AE-C4DB-E6AF-3E4EFA51B4B0}"/>
                    </a:ext>
                  </a:extLst>
                </p:cNvPr>
                <p:cNvSpPr/>
                <p:nvPr/>
              </p:nvSpPr>
              <p:spPr>
                <a:xfrm>
                  <a:off x="9128460" y="832389"/>
                  <a:ext cx="124777" cy="49625"/>
                </a:xfrm>
                <a:custGeom>
                  <a:avLst/>
                  <a:gdLst>
                    <a:gd name="connsiteX0" fmla="*/ 0 w 124777"/>
                    <a:gd name="connsiteY0" fmla="*/ 286 h 49625"/>
                    <a:gd name="connsiteX1" fmla="*/ 0 w 124777"/>
                    <a:gd name="connsiteY1" fmla="*/ 26384 h 49625"/>
                    <a:gd name="connsiteX2" fmla="*/ 62389 w 124777"/>
                    <a:gd name="connsiteY2" fmla="*/ 49625 h 49625"/>
                    <a:gd name="connsiteX3" fmla="*/ 124778 w 124777"/>
                    <a:gd name="connsiteY3" fmla="*/ 26384 h 49625"/>
                    <a:gd name="connsiteX4" fmla="*/ 124778 w 124777"/>
                    <a:gd name="connsiteY4" fmla="*/ 0 h 49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4777" h="49625">
                      <a:moveTo>
                        <a:pt x="0" y="286"/>
                      </a:moveTo>
                      <a:lnTo>
                        <a:pt x="0" y="26384"/>
                      </a:lnTo>
                      <a:cubicBezTo>
                        <a:pt x="0" y="39243"/>
                        <a:pt x="27908" y="49625"/>
                        <a:pt x="62389" y="49625"/>
                      </a:cubicBezTo>
                      <a:cubicBezTo>
                        <a:pt x="96869" y="49625"/>
                        <a:pt x="124778" y="39243"/>
                        <a:pt x="124778" y="26384"/>
                      </a:cubicBezTo>
                      <a:lnTo>
                        <a:pt x="124778" y="0"/>
                      </a:lnTo>
                    </a:path>
                  </a:pathLst>
                </a:custGeom>
                <a:grpFill/>
                <a:ln w="6350" cap="rnd">
                  <a:solidFill>
                    <a:srgbClr val="FF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800"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41" name="Forme libre : forme 2178">
                  <a:extLst>
                    <a:ext uri="{FF2B5EF4-FFF2-40B4-BE49-F238E27FC236}">
                      <a16:creationId xmlns:a16="http://schemas.microsoft.com/office/drawing/2014/main" id="{6DA8472E-34C4-9F99-7099-AC304CCA5B09}"/>
                    </a:ext>
                  </a:extLst>
                </p:cNvPr>
                <p:cNvSpPr/>
                <p:nvPr/>
              </p:nvSpPr>
              <p:spPr>
                <a:xfrm>
                  <a:off x="9173132" y="859154"/>
                  <a:ext cx="80105" cy="49625"/>
                </a:xfrm>
                <a:custGeom>
                  <a:avLst/>
                  <a:gdLst>
                    <a:gd name="connsiteX0" fmla="*/ 0 w 80105"/>
                    <a:gd name="connsiteY0" fmla="*/ 48673 h 49625"/>
                    <a:gd name="connsiteX1" fmla="*/ 17717 w 80105"/>
                    <a:gd name="connsiteY1" fmla="*/ 49625 h 49625"/>
                    <a:gd name="connsiteX2" fmla="*/ 80105 w 80105"/>
                    <a:gd name="connsiteY2" fmla="*/ 26384 h 49625"/>
                    <a:gd name="connsiteX3" fmla="*/ 80105 w 80105"/>
                    <a:gd name="connsiteY3" fmla="*/ 0 h 49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105" h="49625">
                      <a:moveTo>
                        <a:pt x="0" y="48673"/>
                      </a:moveTo>
                      <a:cubicBezTo>
                        <a:pt x="5620" y="49244"/>
                        <a:pt x="11525" y="49625"/>
                        <a:pt x="17717" y="49625"/>
                      </a:cubicBezTo>
                      <a:cubicBezTo>
                        <a:pt x="52197" y="49625"/>
                        <a:pt x="80105" y="39243"/>
                        <a:pt x="80105" y="26384"/>
                      </a:cubicBezTo>
                      <a:lnTo>
                        <a:pt x="80105" y="0"/>
                      </a:lnTo>
                    </a:path>
                  </a:pathLst>
                </a:custGeom>
                <a:grpFill/>
                <a:ln w="6350" cap="rnd">
                  <a:solidFill>
                    <a:srgbClr val="FF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800"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42" name="Forme libre : forme 2179">
                  <a:extLst>
                    <a:ext uri="{FF2B5EF4-FFF2-40B4-BE49-F238E27FC236}">
                      <a16:creationId xmlns:a16="http://schemas.microsoft.com/office/drawing/2014/main" id="{CCFD8F6E-CE08-14E9-1A31-82D1243BDFC7}"/>
                    </a:ext>
                  </a:extLst>
                </p:cNvPr>
                <p:cNvSpPr/>
                <p:nvPr/>
              </p:nvSpPr>
              <p:spPr>
                <a:xfrm>
                  <a:off x="9128460" y="859440"/>
                  <a:ext cx="19812" cy="43053"/>
                </a:xfrm>
                <a:custGeom>
                  <a:avLst/>
                  <a:gdLst>
                    <a:gd name="connsiteX0" fmla="*/ 0 w 19812"/>
                    <a:gd name="connsiteY0" fmla="*/ 0 h 43053"/>
                    <a:gd name="connsiteX1" fmla="*/ 0 w 19812"/>
                    <a:gd name="connsiteY1" fmla="*/ 26098 h 43053"/>
                    <a:gd name="connsiteX2" fmla="*/ 19812 w 19812"/>
                    <a:gd name="connsiteY2" fmla="*/ 43053 h 4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812" h="43053">
                      <a:moveTo>
                        <a:pt x="0" y="0"/>
                      </a:moveTo>
                      <a:lnTo>
                        <a:pt x="0" y="26098"/>
                      </a:lnTo>
                      <a:cubicBezTo>
                        <a:pt x="0" y="32766"/>
                        <a:pt x="7620" y="38862"/>
                        <a:pt x="19812" y="43053"/>
                      </a:cubicBezTo>
                    </a:path>
                  </a:pathLst>
                </a:custGeom>
                <a:grpFill/>
                <a:ln w="6350" cap="rnd">
                  <a:solidFill>
                    <a:srgbClr val="FF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800">
                    <a:latin typeface="Montserrat" panose="00000500000000000000" pitchFamily="2" charset="0"/>
                  </a:endParaRPr>
                </a:p>
              </p:txBody>
            </p:sp>
          </p:grpSp>
          <p:sp>
            <p:nvSpPr>
              <p:cNvPr id="39" name="Forme libre : forme 2180">
                <a:extLst>
                  <a:ext uri="{FF2B5EF4-FFF2-40B4-BE49-F238E27FC236}">
                    <a16:creationId xmlns:a16="http://schemas.microsoft.com/office/drawing/2014/main" id="{18BA5D45-C3AE-040F-08E5-2396567882C4}"/>
                  </a:ext>
                </a:extLst>
              </p:cNvPr>
              <p:cNvSpPr/>
              <p:nvPr/>
            </p:nvSpPr>
            <p:spPr>
              <a:xfrm>
                <a:off x="9127793" y="885253"/>
                <a:ext cx="124777" cy="49625"/>
              </a:xfrm>
              <a:custGeom>
                <a:avLst/>
                <a:gdLst>
                  <a:gd name="connsiteX0" fmla="*/ 0 w 124777"/>
                  <a:gd name="connsiteY0" fmla="*/ 286 h 49625"/>
                  <a:gd name="connsiteX1" fmla="*/ 0 w 124777"/>
                  <a:gd name="connsiteY1" fmla="*/ 26384 h 49625"/>
                  <a:gd name="connsiteX2" fmla="*/ 62389 w 124777"/>
                  <a:gd name="connsiteY2" fmla="*/ 49625 h 49625"/>
                  <a:gd name="connsiteX3" fmla="*/ 124778 w 124777"/>
                  <a:gd name="connsiteY3" fmla="*/ 26384 h 49625"/>
                  <a:gd name="connsiteX4" fmla="*/ 124778 w 124777"/>
                  <a:gd name="connsiteY4" fmla="*/ 0 h 49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77" h="49625">
                    <a:moveTo>
                      <a:pt x="0" y="286"/>
                    </a:moveTo>
                    <a:lnTo>
                      <a:pt x="0" y="26384"/>
                    </a:lnTo>
                    <a:cubicBezTo>
                      <a:pt x="0" y="39243"/>
                      <a:pt x="27908" y="49625"/>
                      <a:pt x="62389" y="49625"/>
                    </a:cubicBezTo>
                    <a:cubicBezTo>
                      <a:pt x="96869" y="49625"/>
                      <a:pt x="124778" y="39243"/>
                      <a:pt x="124778" y="26384"/>
                    </a:cubicBezTo>
                    <a:lnTo>
                      <a:pt x="124778" y="0"/>
                    </a:lnTo>
                  </a:path>
                </a:pathLst>
              </a:custGeom>
              <a:grpFill/>
              <a:ln w="6350" cap="rnd">
                <a:solidFill>
                  <a:srgbClr val="FF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800">
                  <a:latin typeface="Montserrat" panose="00000500000000000000" pitchFamily="2" charset="0"/>
                </a:endParaRPr>
              </a:p>
            </p:txBody>
          </p:sp>
        </p:grpSp>
        <p:sp>
          <p:nvSpPr>
            <p:cNvPr id="23" name="Forme libre : forme 2181">
              <a:extLst>
                <a:ext uri="{FF2B5EF4-FFF2-40B4-BE49-F238E27FC236}">
                  <a16:creationId xmlns:a16="http://schemas.microsoft.com/office/drawing/2014/main" id="{74D27A06-9CDA-0F71-834D-C0D0935CBDC2}"/>
                </a:ext>
              </a:extLst>
            </p:cNvPr>
            <p:cNvSpPr/>
            <p:nvPr/>
          </p:nvSpPr>
          <p:spPr>
            <a:xfrm>
              <a:off x="9124936" y="59531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800">
                <a:latin typeface="Montserrat" panose="00000500000000000000" pitchFamily="2" charset="0"/>
              </a:endParaRPr>
            </a:p>
          </p:txBody>
        </p:sp>
        <p:grpSp>
          <p:nvGrpSpPr>
            <p:cNvPr id="24" name="Graphique 1764">
              <a:extLst>
                <a:ext uri="{FF2B5EF4-FFF2-40B4-BE49-F238E27FC236}">
                  <a16:creationId xmlns:a16="http://schemas.microsoft.com/office/drawing/2014/main" id="{0417CB51-9155-C59F-73ED-D52698CF739E}"/>
                </a:ext>
              </a:extLst>
            </p:cNvPr>
            <p:cNvGrpSpPr/>
            <p:nvPr/>
          </p:nvGrpSpPr>
          <p:grpSpPr>
            <a:xfrm>
              <a:off x="9124936" y="595312"/>
              <a:ext cx="283749" cy="371475"/>
              <a:chOff x="9124936" y="595312"/>
              <a:chExt cx="283749" cy="371475"/>
            </a:xfrm>
            <a:grpFill/>
          </p:grpSpPr>
          <p:sp>
            <p:nvSpPr>
              <p:cNvPr id="28" name="Forme libre : forme 2183">
                <a:extLst>
                  <a:ext uri="{FF2B5EF4-FFF2-40B4-BE49-F238E27FC236}">
                    <a16:creationId xmlns:a16="http://schemas.microsoft.com/office/drawing/2014/main" id="{D3B15D98-148A-019D-A760-102A66AD29F8}"/>
                  </a:ext>
                </a:extLst>
              </p:cNvPr>
              <p:cNvSpPr/>
              <p:nvPr/>
            </p:nvSpPr>
            <p:spPr>
              <a:xfrm>
                <a:off x="9283622" y="842200"/>
                <a:ext cx="124777" cy="46482"/>
              </a:xfrm>
              <a:custGeom>
                <a:avLst/>
                <a:gdLst>
                  <a:gd name="connsiteX0" fmla="*/ 124778 w 124777"/>
                  <a:gd name="connsiteY0" fmla="*/ 23241 h 46482"/>
                  <a:gd name="connsiteX1" fmla="*/ 62389 w 124777"/>
                  <a:gd name="connsiteY1" fmla="*/ 46482 h 46482"/>
                  <a:gd name="connsiteX2" fmla="*/ 0 w 124777"/>
                  <a:gd name="connsiteY2" fmla="*/ 23241 h 46482"/>
                  <a:gd name="connsiteX3" fmla="*/ 62389 w 124777"/>
                  <a:gd name="connsiteY3" fmla="*/ 0 h 46482"/>
                  <a:gd name="connsiteX4" fmla="*/ 124778 w 124777"/>
                  <a:gd name="connsiteY4" fmla="*/ 23241 h 4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77" h="46482">
                    <a:moveTo>
                      <a:pt x="124778" y="23241"/>
                    </a:moveTo>
                    <a:cubicBezTo>
                      <a:pt x="124778" y="36077"/>
                      <a:pt x="96845" y="46482"/>
                      <a:pt x="62389" y="46482"/>
                    </a:cubicBezTo>
                    <a:cubicBezTo>
                      <a:pt x="27932" y="46482"/>
                      <a:pt x="0" y="36077"/>
                      <a:pt x="0" y="23241"/>
                    </a:cubicBezTo>
                    <a:cubicBezTo>
                      <a:pt x="0" y="10405"/>
                      <a:pt x="27932" y="0"/>
                      <a:pt x="62389" y="0"/>
                    </a:cubicBezTo>
                    <a:cubicBezTo>
                      <a:pt x="96845" y="0"/>
                      <a:pt x="124778" y="10405"/>
                      <a:pt x="124778" y="23241"/>
                    </a:cubicBezTo>
                    <a:close/>
                  </a:path>
                </a:pathLst>
              </a:custGeom>
              <a:grpFill/>
              <a:ln w="6350" cap="rnd">
                <a:solidFill>
                  <a:srgbClr val="FF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800">
                  <a:latin typeface="Montserrat" panose="00000500000000000000" pitchFamily="2" charset="0"/>
                </a:endParaRPr>
              </a:p>
            </p:txBody>
          </p:sp>
          <p:grpSp>
            <p:nvGrpSpPr>
              <p:cNvPr id="29" name="Graphique 1764">
                <a:extLst>
                  <a:ext uri="{FF2B5EF4-FFF2-40B4-BE49-F238E27FC236}">
                    <a16:creationId xmlns:a16="http://schemas.microsoft.com/office/drawing/2014/main" id="{03E048E3-B9E0-57BF-AF8A-CB4D3C38B077}"/>
                  </a:ext>
                </a:extLst>
              </p:cNvPr>
              <p:cNvGrpSpPr/>
              <p:nvPr/>
            </p:nvGrpSpPr>
            <p:grpSpPr>
              <a:xfrm>
                <a:off x="9124936" y="595312"/>
                <a:ext cx="283749" cy="371475"/>
                <a:chOff x="9124936" y="595312"/>
                <a:chExt cx="283749" cy="371475"/>
              </a:xfrm>
              <a:grpFill/>
            </p:grpSpPr>
            <p:grpSp>
              <p:nvGrpSpPr>
                <p:cNvPr id="31" name="Graphique 1764">
                  <a:extLst>
                    <a:ext uri="{FF2B5EF4-FFF2-40B4-BE49-F238E27FC236}">
                      <a16:creationId xmlns:a16="http://schemas.microsoft.com/office/drawing/2014/main" id="{BCF88CB2-0761-A1A2-4074-62B9CACB4BAB}"/>
                    </a:ext>
                  </a:extLst>
                </p:cNvPr>
                <p:cNvGrpSpPr/>
                <p:nvPr/>
              </p:nvGrpSpPr>
              <p:grpSpPr>
                <a:xfrm>
                  <a:off x="9283908" y="865059"/>
                  <a:ext cx="124777" cy="76390"/>
                  <a:chOff x="9283908" y="865059"/>
                  <a:chExt cx="124777" cy="76390"/>
                </a:xfrm>
                <a:grpFill/>
              </p:grpSpPr>
              <p:sp>
                <p:nvSpPr>
                  <p:cNvPr id="35" name="Forme libre : forme 2186">
                    <a:extLst>
                      <a:ext uri="{FF2B5EF4-FFF2-40B4-BE49-F238E27FC236}">
                        <a16:creationId xmlns:a16="http://schemas.microsoft.com/office/drawing/2014/main" id="{342FA795-8467-8258-08CE-AE61D357BECB}"/>
                      </a:ext>
                    </a:extLst>
                  </p:cNvPr>
                  <p:cNvSpPr/>
                  <p:nvPr/>
                </p:nvSpPr>
                <p:spPr>
                  <a:xfrm>
                    <a:off x="9391350" y="865059"/>
                    <a:ext cx="17335" cy="42481"/>
                  </a:xfrm>
                  <a:custGeom>
                    <a:avLst/>
                    <a:gdLst>
                      <a:gd name="connsiteX0" fmla="*/ 0 w 17335"/>
                      <a:gd name="connsiteY0" fmla="*/ 42481 h 42481"/>
                      <a:gd name="connsiteX1" fmla="*/ 17336 w 17335"/>
                      <a:gd name="connsiteY1" fmla="*/ 26384 h 42481"/>
                      <a:gd name="connsiteX2" fmla="*/ 17336 w 17335"/>
                      <a:gd name="connsiteY2" fmla="*/ 0 h 42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7335" h="42481">
                        <a:moveTo>
                          <a:pt x="0" y="42481"/>
                        </a:moveTo>
                        <a:cubicBezTo>
                          <a:pt x="10763" y="38291"/>
                          <a:pt x="17336" y="32671"/>
                          <a:pt x="17336" y="26384"/>
                        </a:cubicBezTo>
                        <a:lnTo>
                          <a:pt x="17336" y="0"/>
                        </a:lnTo>
                      </a:path>
                    </a:pathLst>
                  </a:custGeom>
                  <a:grpFill/>
                  <a:ln w="6350" cap="rnd">
                    <a:solidFill>
                      <a:srgbClr val="FF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800">
                      <a:latin typeface="Montserrat" panose="00000500000000000000" pitchFamily="2" charset="0"/>
                    </a:endParaRPr>
                  </a:p>
                </p:txBody>
              </p:sp>
              <p:sp>
                <p:nvSpPr>
                  <p:cNvPr id="36" name="Forme libre : forme 2187">
                    <a:extLst>
                      <a:ext uri="{FF2B5EF4-FFF2-40B4-BE49-F238E27FC236}">
                        <a16:creationId xmlns:a16="http://schemas.microsoft.com/office/drawing/2014/main" id="{BE0C09A0-6D09-8C50-B68D-1C96C6059352}"/>
                      </a:ext>
                    </a:extLst>
                  </p:cNvPr>
                  <p:cNvSpPr/>
                  <p:nvPr/>
                </p:nvSpPr>
                <p:spPr>
                  <a:xfrm>
                    <a:off x="9283908" y="865441"/>
                    <a:ext cx="81248" cy="49339"/>
                  </a:xfrm>
                  <a:custGeom>
                    <a:avLst/>
                    <a:gdLst>
                      <a:gd name="connsiteX0" fmla="*/ 0 w 81248"/>
                      <a:gd name="connsiteY0" fmla="*/ 0 h 49339"/>
                      <a:gd name="connsiteX1" fmla="*/ 0 w 81248"/>
                      <a:gd name="connsiteY1" fmla="*/ 26098 h 49339"/>
                      <a:gd name="connsiteX2" fmla="*/ 62389 w 81248"/>
                      <a:gd name="connsiteY2" fmla="*/ 49340 h 49339"/>
                      <a:gd name="connsiteX3" fmla="*/ 81248 w 81248"/>
                      <a:gd name="connsiteY3" fmla="*/ 48292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1248" h="49339">
                        <a:moveTo>
                          <a:pt x="0" y="0"/>
                        </a:moveTo>
                        <a:lnTo>
                          <a:pt x="0" y="26098"/>
                        </a:lnTo>
                        <a:cubicBezTo>
                          <a:pt x="0" y="38957"/>
                          <a:pt x="27908" y="49340"/>
                          <a:pt x="62389" y="49340"/>
                        </a:cubicBezTo>
                        <a:cubicBezTo>
                          <a:pt x="68961" y="49340"/>
                          <a:pt x="75248" y="48958"/>
                          <a:pt x="81248" y="48292"/>
                        </a:cubicBezTo>
                      </a:path>
                    </a:pathLst>
                  </a:custGeom>
                  <a:grpFill/>
                  <a:ln w="6350" cap="rnd">
                    <a:solidFill>
                      <a:srgbClr val="FF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800">
                      <a:latin typeface="Montserrat" panose="00000500000000000000" pitchFamily="2" charset="0"/>
                    </a:endParaRPr>
                  </a:p>
                </p:txBody>
              </p:sp>
              <p:sp>
                <p:nvSpPr>
                  <p:cNvPr id="37" name="Forme libre : forme 2188">
                    <a:extLst>
                      <a:ext uri="{FF2B5EF4-FFF2-40B4-BE49-F238E27FC236}">
                        <a16:creationId xmlns:a16="http://schemas.microsoft.com/office/drawing/2014/main" id="{72674306-3F23-4B69-43E6-1FFCE69B2F44}"/>
                      </a:ext>
                    </a:extLst>
                  </p:cNvPr>
                  <p:cNvSpPr/>
                  <p:nvPr/>
                </p:nvSpPr>
                <p:spPr>
                  <a:xfrm>
                    <a:off x="9283908" y="891825"/>
                    <a:ext cx="124777" cy="49625"/>
                  </a:xfrm>
                  <a:custGeom>
                    <a:avLst/>
                    <a:gdLst>
                      <a:gd name="connsiteX0" fmla="*/ 0 w 124777"/>
                      <a:gd name="connsiteY0" fmla="*/ 286 h 49625"/>
                      <a:gd name="connsiteX1" fmla="*/ 0 w 124777"/>
                      <a:gd name="connsiteY1" fmla="*/ 26384 h 49625"/>
                      <a:gd name="connsiteX2" fmla="*/ 62389 w 124777"/>
                      <a:gd name="connsiteY2" fmla="*/ 49625 h 49625"/>
                      <a:gd name="connsiteX3" fmla="*/ 124778 w 124777"/>
                      <a:gd name="connsiteY3" fmla="*/ 26384 h 49625"/>
                      <a:gd name="connsiteX4" fmla="*/ 124778 w 124777"/>
                      <a:gd name="connsiteY4" fmla="*/ 0 h 49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777" h="49625">
                        <a:moveTo>
                          <a:pt x="0" y="286"/>
                        </a:moveTo>
                        <a:lnTo>
                          <a:pt x="0" y="26384"/>
                        </a:lnTo>
                        <a:cubicBezTo>
                          <a:pt x="0" y="39243"/>
                          <a:pt x="27908" y="49625"/>
                          <a:pt x="62389" y="49625"/>
                        </a:cubicBezTo>
                        <a:cubicBezTo>
                          <a:pt x="96869" y="49625"/>
                          <a:pt x="124778" y="39243"/>
                          <a:pt x="124778" y="26384"/>
                        </a:cubicBezTo>
                        <a:lnTo>
                          <a:pt x="124778" y="0"/>
                        </a:lnTo>
                      </a:path>
                    </a:pathLst>
                  </a:custGeom>
                  <a:grpFill/>
                  <a:ln w="6350" cap="rnd">
                    <a:solidFill>
                      <a:srgbClr val="FF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800">
                      <a:latin typeface="Montserrat" panose="00000500000000000000" pitchFamily="2" charset="0"/>
                    </a:endParaRPr>
                  </a:p>
                </p:txBody>
              </p:sp>
            </p:grpSp>
            <p:grpSp>
              <p:nvGrpSpPr>
                <p:cNvPr id="32" name="Graphique 1764">
                  <a:extLst>
                    <a:ext uri="{FF2B5EF4-FFF2-40B4-BE49-F238E27FC236}">
                      <a16:creationId xmlns:a16="http://schemas.microsoft.com/office/drawing/2014/main" id="{6E7DE20C-22F7-1B71-E3EA-27387D2B9FD2}"/>
                    </a:ext>
                  </a:extLst>
                </p:cNvPr>
                <p:cNvGrpSpPr/>
                <p:nvPr/>
              </p:nvGrpSpPr>
              <p:grpSpPr>
                <a:xfrm>
                  <a:off x="9124936" y="595312"/>
                  <a:ext cx="283082" cy="371475"/>
                  <a:chOff x="9124936" y="595312"/>
                  <a:chExt cx="283082" cy="371475"/>
                </a:xfrm>
                <a:grpFill/>
              </p:grpSpPr>
              <p:sp>
                <p:nvSpPr>
                  <p:cNvPr id="33" name="Forme libre : forme 2190">
                    <a:extLst>
                      <a:ext uri="{FF2B5EF4-FFF2-40B4-BE49-F238E27FC236}">
                        <a16:creationId xmlns:a16="http://schemas.microsoft.com/office/drawing/2014/main" id="{1C02EAEA-AB5E-A584-9655-CC209622AD36}"/>
                      </a:ext>
                    </a:extLst>
                  </p:cNvPr>
                  <p:cNvSpPr/>
                  <p:nvPr/>
                </p:nvSpPr>
                <p:spPr>
                  <a:xfrm>
                    <a:off x="9361917" y="918019"/>
                    <a:ext cx="46101" cy="48767"/>
                  </a:xfrm>
                  <a:custGeom>
                    <a:avLst/>
                    <a:gdLst>
                      <a:gd name="connsiteX0" fmla="*/ 0 w 46101"/>
                      <a:gd name="connsiteY0" fmla="*/ 48768 h 48767"/>
                      <a:gd name="connsiteX1" fmla="*/ 46101 w 46101"/>
                      <a:gd name="connsiteY1" fmla="*/ 26384 h 48767"/>
                      <a:gd name="connsiteX2" fmla="*/ 46101 w 46101"/>
                      <a:gd name="connsiteY2" fmla="*/ 0 h 48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6101" h="48767">
                        <a:moveTo>
                          <a:pt x="0" y="48768"/>
                        </a:moveTo>
                        <a:cubicBezTo>
                          <a:pt x="26575" y="46101"/>
                          <a:pt x="46101" y="37052"/>
                          <a:pt x="46101" y="26384"/>
                        </a:cubicBezTo>
                        <a:lnTo>
                          <a:pt x="46101" y="0"/>
                        </a:lnTo>
                      </a:path>
                    </a:pathLst>
                  </a:custGeom>
                  <a:grpFill/>
                  <a:ln w="6350" cap="rnd">
                    <a:solidFill>
                      <a:srgbClr val="FF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800">
                      <a:latin typeface="Montserrat" panose="00000500000000000000" pitchFamily="2" charset="0"/>
                    </a:endParaRPr>
                  </a:p>
                </p:txBody>
              </p:sp>
              <p:sp>
                <p:nvSpPr>
                  <p:cNvPr id="34" name="Forme libre : forme 2191">
                    <a:extLst>
                      <a:ext uri="{FF2B5EF4-FFF2-40B4-BE49-F238E27FC236}">
                        <a16:creationId xmlns:a16="http://schemas.microsoft.com/office/drawing/2014/main" id="{AF509229-54E9-0138-C239-88B7893443E9}"/>
                      </a:ext>
                    </a:extLst>
                  </p:cNvPr>
                  <p:cNvSpPr/>
                  <p:nvPr/>
                </p:nvSpPr>
                <p:spPr>
                  <a:xfrm>
                    <a:off x="9124936" y="595312"/>
                    <a:ext cx="95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9525"/>
                    </a:pathLst>
                  </a:custGeom>
                  <a:grpFill/>
                  <a:ln w="6350" cap="rnd">
                    <a:solidFill>
                      <a:srgbClr val="FF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800">
                      <a:latin typeface="Montserrat" panose="00000500000000000000" pitchFamily="2" charset="0"/>
                    </a:endParaRPr>
                  </a:p>
                </p:txBody>
              </p:sp>
            </p:grpSp>
          </p:grpSp>
          <p:sp>
            <p:nvSpPr>
              <p:cNvPr id="30" name="Forme libre : forme 2192">
                <a:extLst>
                  <a:ext uri="{FF2B5EF4-FFF2-40B4-BE49-F238E27FC236}">
                    <a16:creationId xmlns:a16="http://schemas.microsoft.com/office/drawing/2014/main" id="{89DE2AE1-DB4B-C681-8419-87F6891C0A26}"/>
                  </a:ext>
                </a:extLst>
              </p:cNvPr>
              <p:cNvSpPr/>
              <p:nvPr/>
            </p:nvSpPr>
            <p:spPr>
              <a:xfrm>
                <a:off x="9124936" y="595312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rgbClr val="FF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80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25" name="Graphique 1764">
              <a:extLst>
                <a:ext uri="{FF2B5EF4-FFF2-40B4-BE49-F238E27FC236}">
                  <a16:creationId xmlns:a16="http://schemas.microsoft.com/office/drawing/2014/main" id="{04F88186-3BDB-A986-E795-CA1B76DFC55F}"/>
                </a:ext>
              </a:extLst>
            </p:cNvPr>
            <p:cNvGrpSpPr/>
            <p:nvPr/>
          </p:nvGrpSpPr>
          <p:grpSpPr>
            <a:xfrm>
              <a:off x="9172561" y="966025"/>
              <a:ext cx="188404" cy="857"/>
              <a:chOff x="9172561" y="966025"/>
              <a:chExt cx="188404" cy="857"/>
            </a:xfrm>
            <a:grpFill/>
          </p:grpSpPr>
          <p:sp>
            <p:nvSpPr>
              <p:cNvPr id="26" name="Forme libre : forme 2194">
                <a:extLst>
                  <a:ext uri="{FF2B5EF4-FFF2-40B4-BE49-F238E27FC236}">
                    <a16:creationId xmlns:a16="http://schemas.microsoft.com/office/drawing/2014/main" id="{3668FABB-502A-87E2-5879-581203F54EBD}"/>
                  </a:ext>
                </a:extLst>
              </p:cNvPr>
              <p:cNvSpPr/>
              <p:nvPr/>
            </p:nvSpPr>
            <p:spPr>
              <a:xfrm>
                <a:off x="9202755" y="966882"/>
                <a:ext cx="158210" cy="9525"/>
              </a:xfrm>
              <a:custGeom>
                <a:avLst/>
                <a:gdLst>
                  <a:gd name="connsiteX0" fmla="*/ 158210 w 158210"/>
                  <a:gd name="connsiteY0" fmla="*/ 0 h 9525"/>
                  <a:gd name="connsiteX1" fmla="*/ 0 w 15821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210" h="9525">
                    <a:moveTo>
                      <a:pt x="158210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" cap="rnd">
                <a:solidFill>
                  <a:srgbClr val="FF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800">
                  <a:latin typeface="Montserrat" panose="00000500000000000000" pitchFamily="2" charset="0"/>
                </a:endParaRPr>
              </a:p>
            </p:txBody>
          </p:sp>
          <p:sp>
            <p:nvSpPr>
              <p:cNvPr id="27" name="Forme libre : forme 2195">
                <a:extLst>
                  <a:ext uri="{FF2B5EF4-FFF2-40B4-BE49-F238E27FC236}">
                    <a16:creationId xmlns:a16="http://schemas.microsoft.com/office/drawing/2014/main" id="{92E34B60-1AE7-AA18-0F76-4DF8D8EC9BD9}"/>
                  </a:ext>
                </a:extLst>
              </p:cNvPr>
              <p:cNvSpPr/>
              <p:nvPr/>
            </p:nvSpPr>
            <p:spPr>
              <a:xfrm>
                <a:off x="9172561" y="966025"/>
                <a:ext cx="12858" cy="9525"/>
              </a:xfrm>
              <a:custGeom>
                <a:avLst/>
                <a:gdLst>
                  <a:gd name="connsiteX0" fmla="*/ 12859 w 12858"/>
                  <a:gd name="connsiteY0" fmla="*/ 0 h 9525"/>
                  <a:gd name="connsiteX1" fmla="*/ 0 w 1285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58" h="9525">
                    <a:moveTo>
                      <a:pt x="12859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" cap="rnd">
                <a:solidFill>
                  <a:srgbClr val="FF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800">
                  <a:latin typeface="Montserrat" panose="00000500000000000000" pitchFamily="2" charset="0"/>
                </a:endParaRPr>
              </a:p>
            </p:txBody>
          </p:sp>
        </p:grp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A2F56B49-6EBC-BA46-B7E9-34367DD5D8CE}"/>
              </a:ext>
            </a:extLst>
          </p:cNvPr>
          <p:cNvSpPr/>
          <p:nvPr/>
        </p:nvSpPr>
        <p:spPr>
          <a:xfrm>
            <a:off x="9327090" y="5243605"/>
            <a:ext cx="2533513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CEGEE perçoit </a:t>
            </a:r>
            <a:r>
              <a:rPr lang="fr-FR" sz="1100" b="1" dirty="0">
                <a:solidFill>
                  <a:srgbClr val="FF0000"/>
                </a:solidFill>
              </a:rPr>
              <a:t>10%</a:t>
            </a: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du montant de l’abonnement annuel payé par le client </a:t>
            </a:r>
          </a:p>
          <a:p>
            <a:pPr algn="ctr"/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fr-FR" sz="11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 compris sur les réabonnements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57137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7B1F961C-7FCE-5ED9-1AED-699C78F808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Les 2 offres proposées par                                    [1/2]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50D3BE-1AEF-993A-9E49-402F6F5C6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46" b="89720" l="4774" r="93216">
                        <a14:foregroundMark x1="8543" y1="28037" x2="8543" y2="28037"/>
                        <a14:foregroundMark x1="8040" y1="46729" x2="8040" y2="46729"/>
                        <a14:foregroundMark x1="4774" y1="62617" x2="4774" y2="62617"/>
                        <a14:foregroundMark x1="30905" y1="49533" x2="30905" y2="49533"/>
                        <a14:foregroundMark x1="35930" y1="56075" x2="35930" y2="56075"/>
                        <a14:foregroundMark x1="37688" y1="41121" x2="37688" y2="41121"/>
                        <a14:foregroundMark x1="38442" y1="45794" x2="38442" y2="45794"/>
                        <a14:foregroundMark x1="38945" y1="52336" x2="38945" y2="52336"/>
                        <a14:foregroundMark x1="42714" y1="57009" x2="42714" y2="57009"/>
                        <a14:foregroundMark x1="45980" y1="55140" x2="45980" y2="55140"/>
                        <a14:foregroundMark x1="51508" y1="57009" x2="51508" y2="57009"/>
                        <a14:foregroundMark x1="55025" y1="48598" x2="55025" y2="48598"/>
                        <a14:foregroundMark x1="62563" y1="47664" x2="62563" y2="47664"/>
                        <a14:foregroundMark x1="66332" y1="53271" x2="66332" y2="53271"/>
                        <a14:foregroundMark x1="69095" y1="52336" x2="69095" y2="52336"/>
                        <a14:foregroundMark x1="69095" y1="56075" x2="69095" y2="56075"/>
                        <a14:foregroundMark x1="69849" y1="56075" x2="69849" y2="56075"/>
                        <a14:foregroundMark x1="69347" y1="41121" x2="69347" y2="41121"/>
                        <a14:foregroundMark x1="77136" y1="44860" x2="77136" y2="44860"/>
                        <a14:foregroundMark x1="78392" y1="51402" x2="78392" y2="51402"/>
                        <a14:foregroundMark x1="79648" y1="62617" x2="79648" y2="62617"/>
                        <a14:foregroundMark x1="78392" y1="60748" x2="78392" y2="60748"/>
                        <a14:foregroundMark x1="77387" y1="58879" x2="77387" y2="58879"/>
                        <a14:foregroundMark x1="74874" y1="58879" x2="74874" y2="58879"/>
                        <a14:foregroundMark x1="82412" y1="43925" x2="82412" y2="43925"/>
                        <a14:foregroundMark x1="86432" y1="42991" x2="86432" y2="42991"/>
                        <a14:foregroundMark x1="86935" y1="61682" x2="86935" y2="61682"/>
                        <a14:foregroundMark x1="72111" y1="64486" x2="72111" y2="64486"/>
                        <a14:foregroundMark x1="90201" y1="53271" x2="90201" y2="53271"/>
                        <a14:foregroundMark x1="93216" y1="60748" x2="93216" y2="607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49051" y="17246"/>
            <a:ext cx="3063548" cy="823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745A25AE-3838-2C28-CF89-78E0A5AEEA00}"/>
              </a:ext>
            </a:extLst>
          </p:cNvPr>
          <p:cNvSpPr txBox="1">
            <a:spLocks/>
          </p:cNvSpPr>
          <p:nvPr/>
        </p:nvSpPr>
        <p:spPr>
          <a:xfrm>
            <a:off x="630410" y="1130341"/>
            <a:ext cx="2628232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89C86"/>
              </a:buClr>
            </a:pPr>
            <a:r>
              <a:rPr lang="fr-FR" sz="2000" dirty="0">
                <a:solidFill>
                  <a:schemeClr val="accent6"/>
                </a:solidFill>
              </a:rPr>
              <a:t>L’OFFRE PROTECT</a:t>
            </a:r>
          </a:p>
        </p:txBody>
      </p:sp>
      <p:grpSp>
        <p:nvGrpSpPr>
          <p:cNvPr id="7" name="Graphique 1845">
            <a:extLst>
              <a:ext uri="{FF2B5EF4-FFF2-40B4-BE49-F238E27FC236}">
                <a16:creationId xmlns:a16="http://schemas.microsoft.com/office/drawing/2014/main" id="{3B7B6CEF-D1D2-7F97-7DC8-3C37E44753D8}"/>
              </a:ext>
            </a:extLst>
          </p:cNvPr>
          <p:cNvGrpSpPr/>
          <p:nvPr/>
        </p:nvGrpSpPr>
        <p:grpSpPr>
          <a:xfrm>
            <a:off x="265361" y="2129603"/>
            <a:ext cx="362416" cy="376631"/>
            <a:chOff x="6341736" y="3538575"/>
            <a:chExt cx="373951" cy="388619"/>
          </a:xfrm>
          <a:noFill/>
        </p:grpSpPr>
        <p:sp>
          <p:nvSpPr>
            <p:cNvPr id="8" name="Forme libre : forme 4926">
              <a:extLst>
                <a:ext uri="{FF2B5EF4-FFF2-40B4-BE49-F238E27FC236}">
                  <a16:creationId xmlns:a16="http://schemas.microsoft.com/office/drawing/2014/main" id="{80533693-B9CA-6F2A-7C21-8DE1BC575967}"/>
                </a:ext>
              </a:extLst>
            </p:cNvPr>
            <p:cNvSpPr/>
            <p:nvPr/>
          </p:nvSpPr>
          <p:spPr>
            <a:xfrm>
              <a:off x="6666253" y="3643350"/>
              <a:ext cx="49434" cy="40195"/>
            </a:xfrm>
            <a:custGeom>
              <a:avLst/>
              <a:gdLst>
                <a:gd name="connsiteX0" fmla="*/ 0 w 49434"/>
                <a:gd name="connsiteY0" fmla="*/ 0 h 40195"/>
                <a:gd name="connsiteX1" fmla="*/ 49435 w 49434"/>
                <a:gd name="connsiteY1" fmla="*/ 40196 h 40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434" h="40195">
                  <a:moveTo>
                    <a:pt x="0" y="0"/>
                  </a:moveTo>
                  <a:lnTo>
                    <a:pt x="49435" y="40196"/>
                  </a:lnTo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  <p:sp>
          <p:nvSpPr>
            <p:cNvPr id="9" name="Forme libre : forme 4927">
              <a:extLst>
                <a:ext uri="{FF2B5EF4-FFF2-40B4-BE49-F238E27FC236}">
                  <a16:creationId xmlns:a16="http://schemas.microsoft.com/office/drawing/2014/main" id="{80AB2FAD-B966-91AF-3A34-5AF697E07549}"/>
                </a:ext>
              </a:extLst>
            </p:cNvPr>
            <p:cNvSpPr/>
            <p:nvPr/>
          </p:nvSpPr>
          <p:spPr>
            <a:xfrm>
              <a:off x="6492326" y="3538575"/>
              <a:ext cx="72199" cy="22574"/>
            </a:xfrm>
            <a:custGeom>
              <a:avLst/>
              <a:gdLst>
                <a:gd name="connsiteX0" fmla="*/ 0 w 72199"/>
                <a:gd name="connsiteY0" fmla="*/ 22574 h 22574"/>
                <a:gd name="connsiteX1" fmla="*/ 21145 w 72199"/>
                <a:gd name="connsiteY1" fmla="*/ 5429 h 22574"/>
                <a:gd name="connsiteX2" fmla="*/ 51626 w 72199"/>
                <a:gd name="connsiteY2" fmla="*/ 5429 h 22574"/>
                <a:gd name="connsiteX3" fmla="*/ 72200 w 72199"/>
                <a:gd name="connsiteY3" fmla="*/ 22193 h 2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99" h="22574">
                  <a:moveTo>
                    <a:pt x="0" y="22574"/>
                  </a:moveTo>
                  <a:lnTo>
                    <a:pt x="21145" y="5429"/>
                  </a:lnTo>
                  <a:cubicBezTo>
                    <a:pt x="30004" y="-1810"/>
                    <a:pt x="42767" y="-1810"/>
                    <a:pt x="51626" y="5429"/>
                  </a:cubicBezTo>
                  <a:lnTo>
                    <a:pt x="72200" y="22193"/>
                  </a:lnTo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  <p:sp>
          <p:nvSpPr>
            <p:cNvPr id="10" name="Forme libre : forme 4928">
              <a:extLst>
                <a:ext uri="{FF2B5EF4-FFF2-40B4-BE49-F238E27FC236}">
                  <a16:creationId xmlns:a16="http://schemas.microsoft.com/office/drawing/2014/main" id="{B98F86AE-3A3E-C26F-4FA9-45EAE40E0F2B}"/>
                </a:ext>
              </a:extLst>
            </p:cNvPr>
            <p:cNvSpPr/>
            <p:nvPr/>
          </p:nvSpPr>
          <p:spPr>
            <a:xfrm>
              <a:off x="6341736" y="3642874"/>
              <a:ext cx="50006" cy="40671"/>
            </a:xfrm>
            <a:custGeom>
              <a:avLst/>
              <a:gdLst>
                <a:gd name="connsiteX0" fmla="*/ 0 w 50006"/>
                <a:gd name="connsiteY0" fmla="*/ 40672 h 40671"/>
                <a:gd name="connsiteX1" fmla="*/ 50006 w 50006"/>
                <a:gd name="connsiteY1" fmla="*/ 0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06" h="40671">
                  <a:moveTo>
                    <a:pt x="0" y="40672"/>
                  </a:moveTo>
                  <a:lnTo>
                    <a:pt x="50006" y="0"/>
                  </a:lnTo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  <p:sp>
          <p:nvSpPr>
            <p:cNvPr id="11" name="Forme libre : forme 4929">
              <a:extLst>
                <a:ext uri="{FF2B5EF4-FFF2-40B4-BE49-F238E27FC236}">
                  <a16:creationId xmlns:a16="http://schemas.microsoft.com/office/drawing/2014/main" id="{1D0D3576-ABF0-A1B6-88C9-4301D79C09C9}"/>
                </a:ext>
              </a:extLst>
            </p:cNvPr>
            <p:cNvSpPr/>
            <p:nvPr/>
          </p:nvSpPr>
          <p:spPr>
            <a:xfrm>
              <a:off x="6391742" y="3561149"/>
              <a:ext cx="273653" cy="172783"/>
            </a:xfrm>
            <a:custGeom>
              <a:avLst/>
              <a:gdLst>
                <a:gd name="connsiteX0" fmla="*/ 0 w 273653"/>
                <a:gd name="connsiteY0" fmla="*/ 172784 h 172783"/>
                <a:gd name="connsiteX1" fmla="*/ 0 w 273653"/>
                <a:gd name="connsiteY1" fmla="*/ 22193 h 172783"/>
                <a:gd name="connsiteX2" fmla="*/ 22193 w 273653"/>
                <a:gd name="connsiteY2" fmla="*/ 0 h 172783"/>
                <a:gd name="connsiteX3" fmla="*/ 251460 w 273653"/>
                <a:gd name="connsiteY3" fmla="*/ 0 h 172783"/>
                <a:gd name="connsiteX4" fmla="*/ 273653 w 273653"/>
                <a:gd name="connsiteY4" fmla="*/ 22193 h 172783"/>
                <a:gd name="connsiteX5" fmla="*/ 273653 w 273653"/>
                <a:gd name="connsiteY5" fmla="*/ 172784 h 17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3653" h="172783">
                  <a:moveTo>
                    <a:pt x="0" y="172784"/>
                  </a:moveTo>
                  <a:lnTo>
                    <a:pt x="0" y="22193"/>
                  </a:lnTo>
                  <a:cubicBezTo>
                    <a:pt x="0" y="9906"/>
                    <a:pt x="9906" y="0"/>
                    <a:pt x="22193" y="0"/>
                  </a:cubicBezTo>
                  <a:lnTo>
                    <a:pt x="251460" y="0"/>
                  </a:lnTo>
                  <a:cubicBezTo>
                    <a:pt x="263747" y="0"/>
                    <a:pt x="273653" y="9906"/>
                    <a:pt x="273653" y="22193"/>
                  </a:cubicBezTo>
                  <a:lnTo>
                    <a:pt x="273653" y="172784"/>
                  </a:lnTo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  <p:grpSp>
          <p:nvGrpSpPr>
            <p:cNvPr id="12" name="Graphique 1845">
              <a:extLst>
                <a:ext uri="{FF2B5EF4-FFF2-40B4-BE49-F238E27FC236}">
                  <a16:creationId xmlns:a16="http://schemas.microsoft.com/office/drawing/2014/main" id="{D48EEA44-4777-0C95-62FD-87CBB6C21BD7}"/>
                </a:ext>
              </a:extLst>
            </p:cNvPr>
            <p:cNvGrpSpPr/>
            <p:nvPr/>
          </p:nvGrpSpPr>
          <p:grpSpPr>
            <a:xfrm>
              <a:off x="6438510" y="3610888"/>
              <a:ext cx="211550" cy="198768"/>
              <a:chOff x="6438510" y="3610888"/>
              <a:chExt cx="211550" cy="198768"/>
            </a:xfrm>
            <a:grpFill/>
          </p:grpSpPr>
          <p:sp>
            <p:nvSpPr>
              <p:cNvPr id="20" name="Forme libre : forme 4931">
                <a:extLst>
                  <a:ext uri="{FF2B5EF4-FFF2-40B4-BE49-F238E27FC236}">
                    <a16:creationId xmlns:a16="http://schemas.microsoft.com/office/drawing/2014/main" id="{7EA62311-203B-8EDA-DD58-1595D7F7713B}"/>
                  </a:ext>
                </a:extLst>
              </p:cNvPr>
              <p:cNvSpPr/>
              <p:nvPr/>
            </p:nvSpPr>
            <p:spPr>
              <a:xfrm>
                <a:off x="6511090" y="3610888"/>
                <a:ext cx="118967" cy="79121"/>
              </a:xfrm>
              <a:custGeom>
                <a:avLst/>
                <a:gdLst>
                  <a:gd name="connsiteX0" fmla="*/ 118967 w 118967"/>
                  <a:gd name="connsiteY0" fmla="*/ 65895 h 79121"/>
                  <a:gd name="connsiteX1" fmla="*/ 104775 w 118967"/>
                  <a:gd name="connsiteY1" fmla="*/ 78658 h 79121"/>
                  <a:gd name="connsiteX2" fmla="*/ 87249 w 118967"/>
                  <a:gd name="connsiteY2" fmla="*/ 73324 h 79121"/>
                  <a:gd name="connsiteX3" fmla="*/ 81820 w 118967"/>
                  <a:gd name="connsiteY3" fmla="*/ 42082 h 79121"/>
                  <a:gd name="connsiteX4" fmla="*/ 76486 w 118967"/>
                  <a:gd name="connsiteY4" fmla="*/ 9412 h 79121"/>
                  <a:gd name="connsiteX5" fmla="*/ 36576 w 118967"/>
                  <a:gd name="connsiteY5" fmla="*/ 3506 h 79121"/>
                  <a:gd name="connsiteX6" fmla="*/ 0 w 118967"/>
                  <a:gd name="connsiteY6" fmla="*/ 57989 h 79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967" h="79121">
                    <a:moveTo>
                      <a:pt x="118967" y="65895"/>
                    </a:moveTo>
                    <a:cubicBezTo>
                      <a:pt x="115538" y="72753"/>
                      <a:pt x="110585" y="77230"/>
                      <a:pt x="104775" y="78658"/>
                    </a:cubicBezTo>
                    <a:cubicBezTo>
                      <a:pt x="98774" y="80087"/>
                      <a:pt x="92202" y="78182"/>
                      <a:pt x="87249" y="73324"/>
                    </a:cubicBezTo>
                    <a:cubicBezTo>
                      <a:pt x="77343" y="63704"/>
                      <a:pt x="79534" y="53227"/>
                      <a:pt x="81820" y="42082"/>
                    </a:cubicBezTo>
                    <a:cubicBezTo>
                      <a:pt x="84106" y="30938"/>
                      <a:pt x="86582" y="19508"/>
                      <a:pt x="76486" y="9412"/>
                    </a:cubicBezTo>
                    <a:cubicBezTo>
                      <a:pt x="66580" y="-494"/>
                      <a:pt x="51626" y="-2780"/>
                      <a:pt x="36576" y="3506"/>
                    </a:cubicBezTo>
                    <a:cubicBezTo>
                      <a:pt x="18955" y="10840"/>
                      <a:pt x="1238" y="30367"/>
                      <a:pt x="0" y="57989"/>
                    </a:cubicBezTo>
                  </a:path>
                </a:pathLst>
              </a:custGeom>
              <a:grpFill/>
              <a:ln w="6350" cap="rnd">
                <a:solidFill>
                  <a:srgbClr val="FF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786"/>
              </a:p>
            </p:txBody>
          </p:sp>
          <p:sp>
            <p:nvSpPr>
              <p:cNvPr id="21" name="Forme libre : forme 4932">
                <a:extLst>
                  <a:ext uri="{FF2B5EF4-FFF2-40B4-BE49-F238E27FC236}">
                    <a16:creationId xmlns:a16="http://schemas.microsoft.com/office/drawing/2014/main" id="{1D04FC85-38D3-17DD-5481-4398728C51CD}"/>
                  </a:ext>
                </a:extLst>
              </p:cNvPr>
              <p:cNvSpPr/>
              <p:nvPr/>
            </p:nvSpPr>
            <p:spPr>
              <a:xfrm>
                <a:off x="6438510" y="3689641"/>
                <a:ext cx="148780" cy="120015"/>
              </a:xfrm>
              <a:custGeom>
                <a:avLst/>
                <a:gdLst>
                  <a:gd name="connsiteX0" fmla="*/ 2381 w 148780"/>
                  <a:gd name="connsiteY0" fmla="*/ 93059 h 120015"/>
                  <a:gd name="connsiteX1" fmla="*/ 0 w 148780"/>
                  <a:gd name="connsiteY1" fmla="*/ 74390 h 120015"/>
                  <a:gd name="connsiteX2" fmla="*/ 74390 w 148780"/>
                  <a:gd name="connsiteY2" fmla="*/ 0 h 120015"/>
                  <a:gd name="connsiteX3" fmla="*/ 148781 w 148780"/>
                  <a:gd name="connsiteY3" fmla="*/ 74390 h 120015"/>
                  <a:gd name="connsiteX4" fmla="*/ 133160 w 148780"/>
                  <a:gd name="connsiteY4" fmla="*/ 120015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780" h="120015">
                    <a:moveTo>
                      <a:pt x="2381" y="93059"/>
                    </a:moveTo>
                    <a:cubicBezTo>
                      <a:pt x="857" y="87058"/>
                      <a:pt x="0" y="80772"/>
                      <a:pt x="0" y="74390"/>
                    </a:cubicBezTo>
                    <a:cubicBezTo>
                      <a:pt x="0" y="33338"/>
                      <a:pt x="33338" y="0"/>
                      <a:pt x="74390" y="0"/>
                    </a:cubicBezTo>
                    <a:cubicBezTo>
                      <a:pt x="115443" y="0"/>
                      <a:pt x="148781" y="33338"/>
                      <a:pt x="148781" y="74390"/>
                    </a:cubicBezTo>
                    <a:cubicBezTo>
                      <a:pt x="148781" y="91535"/>
                      <a:pt x="142970" y="107347"/>
                      <a:pt x="133160" y="120015"/>
                    </a:cubicBezTo>
                  </a:path>
                </a:pathLst>
              </a:custGeom>
              <a:grpFill/>
              <a:ln w="6350" cap="rnd">
                <a:solidFill>
                  <a:srgbClr val="FF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786"/>
              </a:p>
            </p:txBody>
          </p:sp>
          <p:sp>
            <p:nvSpPr>
              <p:cNvPr id="22" name="Forme libre : forme 4933">
                <a:extLst>
                  <a:ext uri="{FF2B5EF4-FFF2-40B4-BE49-F238E27FC236}">
                    <a16:creationId xmlns:a16="http://schemas.microsoft.com/office/drawing/2014/main" id="{38B4B39C-372A-FDE7-0CA3-652F62C88999}"/>
                  </a:ext>
                </a:extLst>
              </p:cNvPr>
              <p:cNvSpPr/>
              <p:nvPr/>
            </p:nvSpPr>
            <p:spPr>
              <a:xfrm>
                <a:off x="6493564" y="3669448"/>
                <a:ext cx="38671" cy="22669"/>
              </a:xfrm>
              <a:custGeom>
                <a:avLst/>
                <a:gdLst>
                  <a:gd name="connsiteX0" fmla="*/ 0 w 38671"/>
                  <a:gd name="connsiteY0" fmla="*/ 22670 h 22669"/>
                  <a:gd name="connsiteX1" fmla="*/ 2762 w 38671"/>
                  <a:gd name="connsiteY1" fmla="*/ 0 h 22669"/>
                  <a:gd name="connsiteX2" fmla="*/ 35909 w 38671"/>
                  <a:gd name="connsiteY2" fmla="*/ 0 h 22669"/>
                  <a:gd name="connsiteX3" fmla="*/ 38671 w 38671"/>
                  <a:gd name="connsiteY3" fmla="*/ 22670 h 22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671" h="22669">
                    <a:moveTo>
                      <a:pt x="0" y="22670"/>
                    </a:moveTo>
                    <a:lnTo>
                      <a:pt x="2762" y="0"/>
                    </a:lnTo>
                    <a:lnTo>
                      <a:pt x="35909" y="0"/>
                    </a:lnTo>
                    <a:lnTo>
                      <a:pt x="38671" y="22670"/>
                    </a:lnTo>
                  </a:path>
                </a:pathLst>
              </a:custGeom>
              <a:grpFill/>
              <a:ln w="6350" cap="rnd">
                <a:solidFill>
                  <a:srgbClr val="FF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786"/>
              </a:p>
            </p:txBody>
          </p:sp>
          <p:grpSp>
            <p:nvGrpSpPr>
              <p:cNvPr id="23" name="Graphique 1845">
                <a:extLst>
                  <a:ext uri="{FF2B5EF4-FFF2-40B4-BE49-F238E27FC236}">
                    <a16:creationId xmlns:a16="http://schemas.microsoft.com/office/drawing/2014/main" id="{4A67ACB4-A059-AC71-9643-655EB3CC7E5C}"/>
                  </a:ext>
                </a:extLst>
              </p:cNvPr>
              <p:cNvGrpSpPr/>
              <p:nvPr/>
            </p:nvGrpSpPr>
            <p:grpSpPr>
              <a:xfrm>
                <a:off x="6615485" y="3655733"/>
                <a:ext cx="34575" cy="36385"/>
                <a:chOff x="6615485" y="3655733"/>
                <a:chExt cx="34575" cy="36385"/>
              </a:xfrm>
              <a:grpFill/>
            </p:grpSpPr>
            <p:sp>
              <p:nvSpPr>
                <p:cNvPr id="24" name="Forme libre : forme 4935">
                  <a:extLst>
                    <a:ext uri="{FF2B5EF4-FFF2-40B4-BE49-F238E27FC236}">
                      <a16:creationId xmlns:a16="http://schemas.microsoft.com/office/drawing/2014/main" id="{5CCBEEA9-C968-55DE-459D-4EF0B231DAA5}"/>
                    </a:ext>
                  </a:extLst>
                </p:cNvPr>
                <p:cNvSpPr/>
                <p:nvPr/>
              </p:nvSpPr>
              <p:spPr>
                <a:xfrm>
                  <a:off x="6619580" y="3661638"/>
                  <a:ext cx="16954" cy="30479"/>
                </a:xfrm>
                <a:custGeom>
                  <a:avLst/>
                  <a:gdLst>
                    <a:gd name="connsiteX0" fmla="*/ 0 w 16954"/>
                    <a:gd name="connsiteY0" fmla="*/ 0 h 30479"/>
                    <a:gd name="connsiteX1" fmla="*/ 11716 w 16954"/>
                    <a:gd name="connsiteY1" fmla="*/ 11716 h 30479"/>
                    <a:gd name="connsiteX2" fmla="*/ 16955 w 16954"/>
                    <a:gd name="connsiteY2" fmla="*/ 30480 h 30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54" h="30479">
                      <a:moveTo>
                        <a:pt x="0" y="0"/>
                      </a:moveTo>
                      <a:lnTo>
                        <a:pt x="11716" y="11716"/>
                      </a:lnTo>
                      <a:lnTo>
                        <a:pt x="16955" y="30480"/>
                      </a:lnTo>
                    </a:path>
                  </a:pathLst>
                </a:custGeom>
                <a:grpFill/>
                <a:ln w="6350" cap="rnd">
                  <a:solidFill>
                    <a:srgbClr val="FF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786"/>
                </a:p>
              </p:txBody>
            </p:sp>
            <p:sp>
              <p:nvSpPr>
                <p:cNvPr id="25" name="Forme libre : forme 4936">
                  <a:extLst>
                    <a:ext uri="{FF2B5EF4-FFF2-40B4-BE49-F238E27FC236}">
                      <a16:creationId xmlns:a16="http://schemas.microsoft.com/office/drawing/2014/main" id="{95246AB9-7D13-6D9A-C65F-AA0B78FFECA6}"/>
                    </a:ext>
                  </a:extLst>
                </p:cNvPr>
                <p:cNvSpPr/>
                <p:nvPr/>
              </p:nvSpPr>
              <p:spPr>
                <a:xfrm>
                  <a:off x="6615485" y="3670401"/>
                  <a:ext cx="34575" cy="8858"/>
                </a:xfrm>
                <a:custGeom>
                  <a:avLst/>
                  <a:gdLst>
                    <a:gd name="connsiteX0" fmla="*/ 0 w 34575"/>
                    <a:gd name="connsiteY0" fmla="*/ 8858 h 8858"/>
                    <a:gd name="connsiteX1" fmla="*/ 15811 w 34575"/>
                    <a:gd name="connsiteY1" fmla="*/ 2953 h 8858"/>
                    <a:gd name="connsiteX2" fmla="*/ 34576 w 34575"/>
                    <a:gd name="connsiteY2" fmla="*/ 0 h 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575" h="8858">
                      <a:moveTo>
                        <a:pt x="0" y="8858"/>
                      </a:moveTo>
                      <a:cubicBezTo>
                        <a:pt x="1714" y="8858"/>
                        <a:pt x="15811" y="2953"/>
                        <a:pt x="15811" y="2953"/>
                      </a:cubicBezTo>
                      <a:lnTo>
                        <a:pt x="34576" y="0"/>
                      </a:lnTo>
                    </a:path>
                  </a:pathLst>
                </a:custGeom>
                <a:grpFill/>
                <a:ln w="6350" cap="rnd">
                  <a:solidFill>
                    <a:srgbClr val="FF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786"/>
                </a:p>
              </p:txBody>
            </p:sp>
            <p:sp>
              <p:nvSpPr>
                <p:cNvPr id="26" name="Forme libre : forme 4937">
                  <a:extLst>
                    <a:ext uri="{FF2B5EF4-FFF2-40B4-BE49-F238E27FC236}">
                      <a16:creationId xmlns:a16="http://schemas.microsoft.com/office/drawing/2014/main" id="{63BDF316-8866-A34D-D8A8-F52AFCC451AC}"/>
                    </a:ext>
                  </a:extLst>
                </p:cNvPr>
                <p:cNvSpPr/>
                <p:nvPr/>
              </p:nvSpPr>
              <p:spPr>
                <a:xfrm>
                  <a:off x="6631296" y="3655733"/>
                  <a:ext cx="18764" cy="30575"/>
                </a:xfrm>
                <a:custGeom>
                  <a:avLst/>
                  <a:gdLst>
                    <a:gd name="connsiteX0" fmla="*/ 2953 w 18764"/>
                    <a:gd name="connsiteY0" fmla="*/ 0 h 30575"/>
                    <a:gd name="connsiteX1" fmla="*/ 0 w 18764"/>
                    <a:gd name="connsiteY1" fmla="*/ 17621 h 30575"/>
                    <a:gd name="connsiteX2" fmla="*/ 18764 w 18764"/>
                    <a:gd name="connsiteY2" fmla="*/ 30575 h 3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764" h="30575">
                      <a:moveTo>
                        <a:pt x="2953" y="0"/>
                      </a:moveTo>
                      <a:lnTo>
                        <a:pt x="0" y="17621"/>
                      </a:lnTo>
                      <a:lnTo>
                        <a:pt x="18764" y="30575"/>
                      </a:lnTo>
                    </a:path>
                  </a:pathLst>
                </a:custGeom>
                <a:grpFill/>
                <a:ln w="6350" cap="rnd">
                  <a:solidFill>
                    <a:srgbClr val="FF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786"/>
                </a:p>
              </p:txBody>
            </p:sp>
          </p:grpSp>
        </p:grpSp>
        <p:sp>
          <p:nvSpPr>
            <p:cNvPr id="13" name="Forme libre : forme 4938">
              <a:extLst>
                <a:ext uri="{FF2B5EF4-FFF2-40B4-BE49-F238E27FC236}">
                  <a16:creationId xmlns:a16="http://schemas.microsoft.com/office/drawing/2014/main" id="{7E6746C5-8182-3057-B72A-56BDA11998EC}"/>
                </a:ext>
              </a:extLst>
            </p:cNvPr>
            <p:cNvSpPr/>
            <p:nvPr/>
          </p:nvSpPr>
          <p:spPr>
            <a:xfrm>
              <a:off x="6581575" y="3683546"/>
              <a:ext cx="134112" cy="243649"/>
            </a:xfrm>
            <a:custGeom>
              <a:avLst/>
              <a:gdLst>
                <a:gd name="connsiteX0" fmla="*/ 134112 w 134112"/>
                <a:gd name="connsiteY0" fmla="*/ 243649 h 243649"/>
                <a:gd name="connsiteX1" fmla="*/ 0 w 134112"/>
                <a:gd name="connsiteY1" fmla="*/ 134112 h 243649"/>
                <a:gd name="connsiteX2" fmla="*/ 95155 w 134112"/>
                <a:gd name="connsiteY2" fmla="*/ 38957 h 243649"/>
                <a:gd name="connsiteX3" fmla="*/ 95155 w 134112"/>
                <a:gd name="connsiteY3" fmla="*/ 38862 h 243649"/>
                <a:gd name="connsiteX4" fmla="*/ 134112 w 134112"/>
                <a:gd name="connsiteY4" fmla="*/ 0 h 24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12" h="243649">
                  <a:moveTo>
                    <a:pt x="134112" y="243649"/>
                  </a:moveTo>
                  <a:lnTo>
                    <a:pt x="0" y="134112"/>
                  </a:lnTo>
                  <a:lnTo>
                    <a:pt x="95155" y="38957"/>
                  </a:lnTo>
                  <a:lnTo>
                    <a:pt x="95155" y="38862"/>
                  </a:lnTo>
                  <a:lnTo>
                    <a:pt x="134112" y="0"/>
                  </a:lnTo>
                  <a:close/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  <p:sp>
          <p:nvSpPr>
            <p:cNvPr id="14" name="Forme libre : forme 4939">
              <a:extLst>
                <a:ext uri="{FF2B5EF4-FFF2-40B4-BE49-F238E27FC236}">
                  <a16:creationId xmlns:a16="http://schemas.microsoft.com/office/drawing/2014/main" id="{E0CE2184-CD34-45C6-B3BA-38A6952FB283}"/>
                </a:ext>
              </a:extLst>
            </p:cNvPr>
            <p:cNvSpPr/>
            <p:nvPr/>
          </p:nvSpPr>
          <p:spPr>
            <a:xfrm>
              <a:off x="6341736" y="3683546"/>
              <a:ext cx="134207" cy="243649"/>
            </a:xfrm>
            <a:custGeom>
              <a:avLst/>
              <a:gdLst>
                <a:gd name="connsiteX0" fmla="*/ 0 w 134207"/>
                <a:gd name="connsiteY0" fmla="*/ 0 h 243649"/>
                <a:gd name="connsiteX1" fmla="*/ 134207 w 134207"/>
                <a:gd name="connsiteY1" fmla="*/ 134112 h 243649"/>
                <a:gd name="connsiteX2" fmla="*/ 0 w 134207"/>
                <a:gd name="connsiteY2" fmla="*/ 243649 h 24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4207" h="243649">
                  <a:moveTo>
                    <a:pt x="0" y="0"/>
                  </a:moveTo>
                  <a:lnTo>
                    <a:pt x="134207" y="134112"/>
                  </a:lnTo>
                  <a:lnTo>
                    <a:pt x="0" y="243649"/>
                  </a:lnTo>
                  <a:close/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  <p:sp>
          <p:nvSpPr>
            <p:cNvPr id="15" name="Forme libre : forme 4940">
              <a:extLst>
                <a:ext uri="{FF2B5EF4-FFF2-40B4-BE49-F238E27FC236}">
                  <a16:creationId xmlns:a16="http://schemas.microsoft.com/office/drawing/2014/main" id="{ECFECA12-ACBD-1B51-0EE6-901CE74E0DEA}"/>
                </a:ext>
              </a:extLst>
            </p:cNvPr>
            <p:cNvSpPr/>
            <p:nvPr/>
          </p:nvSpPr>
          <p:spPr>
            <a:xfrm>
              <a:off x="6341736" y="3783082"/>
              <a:ext cx="373951" cy="144113"/>
            </a:xfrm>
            <a:custGeom>
              <a:avLst/>
              <a:gdLst>
                <a:gd name="connsiteX0" fmla="*/ 48292 w 373951"/>
                <a:gd name="connsiteY0" fmla="*/ 144113 h 144113"/>
                <a:gd name="connsiteX1" fmla="*/ 0 w 373951"/>
                <a:gd name="connsiteY1" fmla="*/ 144113 h 144113"/>
                <a:gd name="connsiteX2" fmla="*/ 168497 w 373951"/>
                <a:gd name="connsiteY2" fmla="*/ 6572 h 144113"/>
                <a:gd name="connsiteX3" fmla="*/ 205454 w 373951"/>
                <a:gd name="connsiteY3" fmla="*/ 6572 h 144113"/>
                <a:gd name="connsiteX4" fmla="*/ 373952 w 373951"/>
                <a:gd name="connsiteY4" fmla="*/ 144113 h 144113"/>
                <a:gd name="connsiteX5" fmla="*/ 111443 w 373951"/>
                <a:gd name="connsiteY5" fmla="*/ 144113 h 14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3951" h="144113">
                  <a:moveTo>
                    <a:pt x="48292" y="144113"/>
                  </a:moveTo>
                  <a:lnTo>
                    <a:pt x="0" y="144113"/>
                  </a:lnTo>
                  <a:lnTo>
                    <a:pt x="168497" y="6572"/>
                  </a:lnTo>
                  <a:cubicBezTo>
                    <a:pt x="179261" y="-2191"/>
                    <a:pt x="194691" y="-2191"/>
                    <a:pt x="205454" y="6572"/>
                  </a:cubicBezTo>
                  <a:lnTo>
                    <a:pt x="373952" y="144113"/>
                  </a:lnTo>
                  <a:lnTo>
                    <a:pt x="111443" y="144113"/>
                  </a:lnTo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  <p:grpSp>
          <p:nvGrpSpPr>
            <p:cNvPr id="16" name="Graphique 1845">
              <a:extLst>
                <a:ext uri="{FF2B5EF4-FFF2-40B4-BE49-F238E27FC236}">
                  <a16:creationId xmlns:a16="http://schemas.microsoft.com/office/drawing/2014/main" id="{70A0EF22-4021-E208-1114-DA6014A89248}"/>
                </a:ext>
              </a:extLst>
            </p:cNvPr>
            <p:cNvGrpSpPr/>
            <p:nvPr/>
          </p:nvGrpSpPr>
          <p:grpSpPr>
            <a:xfrm>
              <a:off x="6466514" y="3820706"/>
              <a:ext cx="51625" cy="42195"/>
              <a:chOff x="6466514" y="3820706"/>
              <a:chExt cx="51625" cy="42195"/>
            </a:xfrm>
            <a:grpFill/>
          </p:grpSpPr>
          <p:sp>
            <p:nvSpPr>
              <p:cNvPr id="17" name="Forme libre : forme 4942">
                <a:extLst>
                  <a:ext uri="{FF2B5EF4-FFF2-40B4-BE49-F238E27FC236}">
                    <a16:creationId xmlns:a16="http://schemas.microsoft.com/office/drawing/2014/main" id="{3A597A16-A87A-FC46-AA73-533088BB90E0}"/>
                  </a:ext>
                </a:extLst>
              </p:cNvPr>
              <p:cNvSpPr/>
              <p:nvPr/>
            </p:nvSpPr>
            <p:spPr>
              <a:xfrm>
                <a:off x="6466514" y="3838422"/>
                <a:ext cx="30003" cy="24479"/>
              </a:xfrm>
              <a:custGeom>
                <a:avLst/>
                <a:gdLst>
                  <a:gd name="connsiteX0" fmla="*/ 30004 w 30003"/>
                  <a:gd name="connsiteY0" fmla="*/ 0 h 24479"/>
                  <a:gd name="connsiteX1" fmla="*/ 0 w 30003"/>
                  <a:gd name="connsiteY1" fmla="*/ 24479 h 24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003" h="24479">
                    <a:moveTo>
                      <a:pt x="30004" y="0"/>
                    </a:moveTo>
                    <a:lnTo>
                      <a:pt x="0" y="24479"/>
                    </a:lnTo>
                  </a:path>
                </a:pathLst>
              </a:custGeom>
              <a:grpFill/>
              <a:ln w="6350" cap="rnd">
                <a:solidFill>
                  <a:srgbClr val="FF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786"/>
              </a:p>
            </p:txBody>
          </p:sp>
          <p:sp>
            <p:nvSpPr>
              <p:cNvPr id="18" name="Forme libre : forme 4943">
                <a:extLst>
                  <a:ext uri="{FF2B5EF4-FFF2-40B4-BE49-F238E27FC236}">
                    <a16:creationId xmlns:a16="http://schemas.microsoft.com/office/drawing/2014/main" id="{D14FBDFF-75D7-C231-7AB2-4D9FB096F2E6}"/>
                  </a:ext>
                </a:extLst>
              </p:cNvPr>
              <p:cNvSpPr/>
              <p:nvPr/>
            </p:nvSpPr>
            <p:spPr>
              <a:xfrm>
                <a:off x="6508709" y="3820706"/>
                <a:ext cx="9429" cy="7715"/>
              </a:xfrm>
              <a:custGeom>
                <a:avLst/>
                <a:gdLst>
                  <a:gd name="connsiteX0" fmla="*/ 9430 w 9429"/>
                  <a:gd name="connsiteY0" fmla="*/ 0 h 7715"/>
                  <a:gd name="connsiteX1" fmla="*/ 0 w 9429"/>
                  <a:gd name="connsiteY1" fmla="*/ 7715 h 7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9" h="7715">
                    <a:moveTo>
                      <a:pt x="9430" y="0"/>
                    </a:moveTo>
                    <a:lnTo>
                      <a:pt x="0" y="7715"/>
                    </a:lnTo>
                  </a:path>
                </a:pathLst>
              </a:custGeom>
              <a:grpFill/>
              <a:ln w="6350" cap="rnd">
                <a:solidFill>
                  <a:srgbClr val="FF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786"/>
              </a:p>
            </p:txBody>
          </p:sp>
        </p:grp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7E36FD67-5D05-71C7-325B-CCACEBFBEC0A}"/>
              </a:ext>
            </a:extLst>
          </p:cNvPr>
          <p:cNvSpPr/>
          <p:nvPr/>
        </p:nvSpPr>
        <p:spPr>
          <a:xfrm>
            <a:off x="833627" y="1933876"/>
            <a:ext cx="5597360" cy="1098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4"/>
              </a:buBlip>
              <a:defRPr/>
            </a:pP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Solution de </a:t>
            </a:r>
            <a:r>
              <a:rPr lang="fr-FR" sz="13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protection automatisée contre des emails frauduleux </a:t>
            </a: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(phishing, ransomware, …) </a:t>
            </a:r>
            <a:r>
              <a:rPr lang="fr-FR" sz="13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Spams</a:t>
            </a:r>
          </a:p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4"/>
              </a:buBlip>
              <a:defRPr/>
            </a:pP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Accompagnement d’un expert Mailinblack offert à tous les clients Caisse d’Epargne pendant toute la durée de l’abonnement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5901910-65BE-0D20-3D80-294753C4CB35}"/>
              </a:ext>
            </a:extLst>
          </p:cNvPr>
          <p:cNvSpPr/>
          <p:nvPr/>
        </p:nvSpPr>
        <p:spPr>
          <a:xfrm>
            <a:off x="826037" y="3572012"/>
            <a:ext cx="5604950" cy="1098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4"/>
              </a:buBlip>
              <a:defRPr/>
            </a:pP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personnes morales de tous marchés, </a:t>
            </a:r>
            <a:r>
              <a:rPr lang="fr-FR" sz="13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partir de 2 salariés</a:t>
            </a: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quel que soit le secteur d’activité </a:t>
            </a:r>
          </a:p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4"/>
              </a:buBlip>
              <a:defRPr/>
            </a:pP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Exclusion des adresses mail personnelles (</a:t>
            </a:r>
            <a:r>
              <a:rPr lang="fr-FR" sz="13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gmail</a:t>
            </a:r>
            <a:r>
              <a:rPr lang="fr-FR" sz="1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3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hotmail</a:t>
            </a:r>
            <a:r>
              <a:rPr lang="fr-FR" sz="1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free, </a:t>
            </a: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…) et des franchises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DA6A7166-B05E-EA38-7943-95F305D97B8C}"/>
              </a:ext>
            </a:extLst>
          </p:cNvPr>
          <p:cNvGrpSpPr/>
          <p:nvPr/>
        </p:nvGrpSpPr>
        <p:grpSpPr>
          <a:xfrm>
            <a:off x="259774" y="3668392"/>
            <a:ext cx="373035" cy="303226"/>
            <a:chOff x="455333" y="3012845"/>
            <a:chExt cx="493713" cy="463551"/>
          </a:xfrm>
        </p:grpSpPr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D11C9C22-212F-7098-6A6B-49C509FA8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08" y="3073170"/>
              <a:ext cx="144463" cy="68263"/>
            </a:xfrm>
            <a:custGeom>
              <a:avLst/>
              <a:gdLst>
                <a:gd name="T0" fmla="*/ 0 w 45"/>
                <a:gd name="T1" fmla="*/ 10 h 21"/>
                <a:gd name="T2" fmla="*/ 39 w 45"/>
                <a:gd name="T3" fmla="*/ 0 h 21"/>
                <a:gd name="T4" fmla="*/ 38 w 45"/>
                <a:gd name="T5" fmla="*/ 10 h 21"/>
                <a:gd name="T6" fmla="*/ 45 w 45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">
                  <a:moveTo>
                    <a:pt x="0" y="10"/>
                  </a:moveTo>
                  <a:cubicBezTo>
                    <a:pt x="0" y="10"/>
                    <a:pt x="23" y="21"/>
                    <a:pt x="39" y="0"/>
                  </a:cubicBezTo>
                  <a:cubicBezTo>
                    <a:pt x="39" y="0"/>
                    <a:pt x="40" y="4"/>
                    <a:pt x="38" y="10"/>
                  </a:cubicBezTo>
                  <a:cubicBezTo>
                    <a:pt x="38" y="10"/>
                    <a:pt x="42" y="12"/>
                    <a:pt x="45" y="7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32567BF0-E130-7878-4FEF-338E1822B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83" y="3012845"/>
              <a:ext cx="125413" cy="274638"/>
            </a:xfrm>
            <a:custGeom>
              <a:avLst/>
              <a:gdLst>
                <a:gd name="T0" fmla="*/ 39 w 39"/>
                <a:gd name="T1" fmla="*/ 86 h 86"/>
                <a:gd name="T2" fmla="*/ 13 w 39"/>
                <a:gd name="T3" fmla="*/ 62 h 86"/>
                <a:gd name="T4" fmla="*/ 7 w 39"/>
                <a:gd name="T5" fmla="*/ 56 h 86"/>
                <a:gd name="T6" fmla="*/ 11 w 39"/>
                <a:gd name="T7" fmla="*/ 48 h 86"/>
                <a:gd name="T8" fmla="*/ 38 w 39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86">
                  <a:moveTo>
                    <a:pt x="39" y="86"/>
                  </a:moveTo>
                  <a:cubicBezTo>
                    <a:pt x="19" y="86"/>
                    <a:pt x="13" y="62"/>
                    <a:pt x="13" y="62"/>
                  </a:cubicBezTo>
                  <a:cubicBezTo>
                    <a:pt x="13" y="62"/>
                    <a:pt x="8" y="62"/>
                    <a:pt x="7" y="56"/>
                  </a:cubicBezTo>
                  <a:cubicBezTo>
                    <a:pt x="5" y="50"/>
                    <a:pt x="11" y="48"/>
                    <a:pt x="11" y="48"/>
                  </a:cubicBezTo>
                  <a:cubicBezTo>
                    <a:pt x="11" y="48"/>
                    <a:pt x="0" y="11"/>
                    <a:pt x="38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8F9585C3-7D27-8B8C-0F6D-210B006AC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025545"/>
              <a:ext cx="120650" cy="261938"/>
            </a:xfrm>
            <a:custGeom>
              <a:avLst/>
              <a:gdLst>
                <a:gd name="T0" fmla="*/ 0 w 38"/>
                <a:gd name="T1" fmla="*/ 82 h 82"/>
                <a:gd name="T2" fmla="*/ 27 w 38"/>
                <a:gd name="T3" fmla="*/ 58 h 82"/>
                <a:gd name="T4" fmla="*/ 34 w 38"/>
                <a:gd name="T5" fmla="*/ 52 h 82"/>
                <a:gd name="T6" fmla="*/ 29 w 38"/>
                <a:gd name="T7" fmla="*/ 44 h 82"/>
                <a:gd name="T8" fmla="*/ 12 w 3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2">
                  <a:moveTo>
                    <a:pt x="0" y="82"/>
                  </a:moveTo>
                  <a:cubicBezTo>
                    <a:pt x="20" y="82"/>
                    <a:pt x="27" y="58"/>
                    <a:pt x="27" y="58"/>
                  </a:cubicBezTo>
                  <a:cubicBezTo>
                    <a:pt x="27" y="58"/>
                    <a:pt x="32" y="58"/>
                    <a:pt x="34" y="52"/>
                  </a:cubicBezTo>
                  <a:cubicBezTo>
                    <a:pt x="35" y="46"/>
                    <a:pt x="29" y="44"/>
                    <a:pt x="29" y="44"/>
                  </a:cubicBezTo>
                  <a:cubicBezTo>
                    <a:pt x="29" y="44"/>
                    <a:pt x="38" y="14"/>
                    <a:pt x="12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Line 21">
              <a:extLst>
                <a:ext uri="{FF2B5EF4-FFF2-40B4-BE49-F238E27FC236}">
                  <a16:creationId xmlns:a16="http://schemas.microsoft.com/office/drawing/2014/main" id="{50707E84-3BBE-2A1E-60E0-AA110B80C8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6633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Line 22">
              <a:extLst>
                <a:ext uri="{FF2B5EF4-FFF2-40B4-BE49-F238E27FC236}">
                  <a16:creationId xmlns:a16="http://schemas.microsoft.com/office/drawing/2014/main" id="{C7485769-8E69-F87B-EA7A-AA6C5BAA5B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4421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AF28757F-74F9-EF9A-2DC3-CE8633F79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21" y="3230333"/>
              <a:ext cx="31750" cy="9525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8" y="3"/>
                    <a:pt x="3" y="3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21E49599-82F7-1F21-9226-B022D7465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008" y="3287483"/>
              <a:ext cx="220663" cy="188913"/>
            </a:xfrm>
            <a:custGeom>
              <a:avLst/>
              <a:gdLst>
                <a:gd name="T0" fmla="*/ 5 w 69"/>
                <a:gd name="T1" fmla="*/ 59 h 59"/>
                <a:gd name="T2" fmla="*/ 42 w 69"/>
                <a:gd name="T3" fmla="*/ 11 h 59"/>
                <a:gd name="T4" fmla="*/ 50 w 69"/>
                <a:gd name="T5" fmla="*/ 0 h 59"/>
                <a:gd name="T6" fmla="*/ 69 w 69"/>
                <a:gd name="T7" fmla="*/ 15 h 59"/>
                <a:gd name="T8" fmla="*/ 59 w 69"/>
                <a:gd name="T9" fmla="*/ 28 h 59"/>
                <a:gd name="T10" fmla="*/ 48 w 69"/>
                <a:gd name="T1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9">
                  <a:moveTo>
                    <a:pt x="5" y="59"/>
                  </a:moveTo>
                  <a:cubicBezTo>
                    <a:pt x="5" y="59"/>
                    <a:pt x="0" y="22"/>
                    <a:pt x="42" y="1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48" y="17"/>
                    <a:pt x="48" y="17"/>
                    <a:pt x="48" y="17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A8B897EF-4456-00EA-9C66-938202A16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287483"/>
              <a:ext cx="190500" cy="122238"/>
            </a:xfrm>
            <a:custGeom>
              <a:avLst/>
              <a:gdLst>
                <a:gd name="T0" fmla="*/ 60 w 60"/>
                <a:gd name="T1" fmla="*/ 38 h 38"/>
                <a:gd name="T2" fmla="*/ 26 w 60"/>
                <a:gd name="T3" fmla="*/ 11 h 38"/>
                <a:gd name="T4" fmla="*/ 19 w 60"/>
                <a:gd name="T5" fmla="*/ 0 h 38"/>
                <a:gd name="T6" fmla="*/ 0 w 60"/>
                <a:gd name="T7" fmla="*/ 16 h 38"/>
                <a:gd name="T8" fmla="*/ 10 w 60"/>
                <a:gd name="T9" fmla="*/ 28 h 38"/>
                <a:gd name="T10" fmla="*/ 20 w 60"/>
                <a:gd name="T11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8">
                  <a:moveTo>
                    <a:pt x="60" y="38"/>
                  </a:moveTo>
                  <a:cubicBezTo>
                    <a:pt x="56" y="28"/>
                    <a:pt x="47" y="16"/>
                    <a:pt x="26" y="1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0" y="18"/>
                    <a:pt x="20" y="18"/>
                    <a:pt x="20" y="18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6EBBD7B7-1D29-FB12-D945-78CBF3E3B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871" y="3454170"/>
              <a:ext cx="3175" cy="22225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7"/>
                    <a:pt x="1" y="4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F93EF0EA-99BE-3700-2B1B-F47E37F37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333" y="3025545"/>
              <a:ext cx="158750" cy="160338"/>
            </a:xfrm>
            <a:custGeom>
              <a:avLst/>
              <a:gdLst>
                <a:gd name="T0" fmla="*/ 50 w 50"/>
                <a:gd name="T1" fmla="*/ 19 h 50"/>
                <a:gd name="T2" fmla="*/ 50 w 50"/>
                <a:gd name="T3" fmla="*/ 43 h 50"/>
                <a:gd name="T4" fmla="*/ 44 w 50"/>
                <a:gd name="T5" fmla="*/ 50 h 50"/>
                <a:gd name="T6" fmla="*/ 7 w 50"/>
                <a:gd name="T7" fmla="*/ 50 h 50"/>
                <a:gd name="T8" fmla="*/ 0 w 50"/>
                <a:gd name="T9" fmla="*/ 43 h 50"/>
                <a:gd name="T10" fmla="*/ 0 w 50"/>
                <a:gd name="T11" fmla="*/ 6 h 50"/>
                <a:gd name="T12" fmla="*/ 7 w 50"/>
                <a:gd name="T13" fmla="*/ 0 h 50"/>
                <a:gd name="T14" fmla="*/ 44 w 50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0">
                  <a:moveTo>
                    <a:pt x="50" y="19"/>
                  </a:moveTo>
                  <a:cubicBezTo>
                    <a:pt x="50" y="43"/>
                    <a:pt x="50" y="43"/>
                    <a:pt x="50" y="43"/>
                  </a:cubicBezTo>
                  <a:cubicBezTo>
                    <a:pt x="50" y="47"/>
                    <a:pt x="48" y="50"/>
                    <a:pt x="44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3" y="50"/>
                    <a:pt x="0" y="47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D80299A6-ED1F-E3D8-E19F-E646DDBE1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908" y="3019195"/>
              <a:ext cx="155575" cy="109538"/>
            </a:xfrm>
            <a:custGeom>
              <a:avLst/>
              <a:gdLst>
                <a:gd name="T0" fmla="*/ 98 w 98"/>
                <a:gd name="T1" fmla="*/ 0 h 69"/>
                <a:gd name="T2" fmla="*/ 30 w 98"/>
                <a:gd name="T3" fmla="*/ 69 h 69"/>
                <a:gd name="T4" fmla="*/ 0 w 98"/>
                <a:gd name="T5" fmla="*/ 3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69">
                  <a:moveTo>
                    <a:pt x="98" y="0"/>
                  </a:moveTo>
                  <a:lnTo>
                    <a:pt x="30" y="69"/>
                  </a:lnTo>
                  <a:lnTo>
                    <a:pt x="0" y="38"/>
                  </a:ln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41" name="Espace réservé du texte 14">
            <a:extLst>
              <a:ext uri="{FF2B5EF4-FFF2-40B4-BE49-F238E27FC236}">
                <a16:creationId xmlns:a16="http://schemas.microsoft.com/office/drawing/2014/main" id="{26ADDFFA-3267-DF5C-544F-D439A921A52B}"/>
              </a:ext>
            </a:extLst>
          </p:cNvPr>
          <p:cNvSpPr txBox="1">
            <a:spLocks/>
          </p:cNvSpPr>
          <p:nvPr/>
        </p:nvSpPr>
        <p:spPr>
          <a:xfrm>
            <a:off x="588722" y="3247040"/>
            <a:ext cx="2628232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89C86"/>
              </a:buClr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cible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6D10B80-7C04-71B0-41A7-A8A181303159}"/>
              </a:ext>
            </a:extLst>
          </p:cNvPr>
          <p:cNvSpPr txBox="1"/>
          <p:nvPr/>
        </p:nvSpPr>
        <p:spPr>
          <a:xfrm>
            <a:off x="826037" y="5109198"/>
            <a:ext cx="5604950" cy="838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4"/>
              </a:buBlip>
              <a:defRPr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Abonnement annuel d’environ 400€ pour les entreprises de 10 salariés, 900€ pour 30 salariés, 2000€ pour 100 salariés, 6500€ pour 300 salariés  </a:t>
            </a:r>
          </a:p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4"/>
              </a:buBlip>
              <a:defRPr/>
            </a:pPr>
            <a:r>
              <a:rPr lang="fr-FR" sz="1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Réduction de 15%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rapport aux prix publics pour les clients Caisse d’Epargne </a:t>
            </a:r>
            <a:endParaRPr lang="fr-FR" sz="1050" b="1" dirty="0">
              <a:solidFill>
                <a:schemeClr val="tx1">
                  <a:lumMod val="65000"/>
                  <a:lumOff val="3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Espace réservé du texte 14">
            <a:extLst>
              <a:ext uri="{FF2B5EF4-FFF2-40B4-BE49-F238E27FC236}">
                <a16:creationId xmlns:a16="http://schemas.microsoft.com/office/drawing/2014/main" id="{A1A05F1B-E105-839E-05FD-64A6340C3C62}"/>
              </a:ext>
            </a:extLst>
          </p:cNvPr>
          <p:cNvSpPr txBox="1">
            <a:spLocks/>
          </p:cNvSpPr>
          <p:nvPr/>
        </p:nvSpPr>
        <p:spPr>
          <a:xfrm>
            <a:off x="603822" y="4800985"/>
            <a:ext cx="2628232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89C86"/>
              </a:buClr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prix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D27F3C8B-325F-6606-5096-7AFCCC77E2F6}"/>
              </a:ext>
            </a:extLst>
          </p:cNvPr>
          <p:cNvGrpSpPr/>
          <p:nvPr/>
        </p:nvGrpSpPr>
        <p:grpSpPr>
          <a:xfrm>
            <a:off x="353709" y="5312389"/>
            <a:ext cx="163513" cy="211137"/>
            <a:chOff x="4213225" y="2093913"/>
            <a:chExt cx="163513" cy="211137"/>
          </a:xfrm>
        </p:grpSpPr>
        <p:sp>
          <p:nvSpPr>
            <p:cNvPr id="45" name="Freeform 88">
              <a:extLst>
                <a:ext uri="{FF2B5EF4-FFF2-40B4-BE49-F238E27FC236}">
                  <a16:creationId xmlns:a16="http://schemas.microsoft.com/office/drawing/2014/main" id="{152A54E9-75B3-10B9-C0E7-7E7D1A08D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563" y="2093913"/>
              <a:ext cx="130175" cy="211137"/>
            </a:xfrm>
            <a:custGeom>
              <a:avLst/>
              <a:gdLst>
                <a:gd name="T0" fmla="*/ 73 w 73"/>
                <a:gd name="T1" fmla="*/ 110 h 113"/>
                <a:gd name="T2" fmla="*/ 56 w 73"/>
                <a:gd name="T3" fmla="*/ 113 h 113"/>
                <a:gd name="T4" fmla="*/ 0 w 73"/>
                <a:gd name="T5" fmla="*/ 56 h 113"/>
                <a:gd name="T6" fmla="*/ 56 w 73"/>
                <a:gd name="T7" fmla="*/ 0 h 113"/>
                <a:gd name="T8" fmla="*/ 70 w 73"/>
                <a:gd name="T9" fmla="*/ 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13">
                  <a:moveTo>
                    <a:pt x="73" y="110"/>
                  </a:moveTo>
                  <a:cubicBezTo>
                    <a:pt x="67" y="112"/>
                    <a:pt x="62" y="113"/>
                    <a:pt x="56" y="113"/>
                  </a:cubicBezTo>
                  <a:cubicBezTo>
                    <a:pt x="25" y="113"/>
                    <a:pt x="0" y="88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61" y="0"/>
                    <a:pt x="66" y="0"/>
                    <a:pt x="70" y="1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Line 89">
              <a:extLst>
                <a:ext uri="{FF2B5EF4-FFF2-40B4-BE49-F238E27FC236}">
                  <a16:creationId xmlns:a16="http://schemas.microsoft.com/office/drawing/2014/main" id="{7C9E8658-C998-CC5F-F7AD-6FC02E13D7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6400" y="2178050"/>
              <a:ext cx="136525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Line 90">
              <a:extLst>
                <a:ext uri="{FF2B5EF4-FFF2-40B4-BE49-F238E27FC236}">
                  <a16:creationId xmlns:a16="http://schemas.microsoft.com/office/drawing/2014/main" id="{53DBB684-8759-EB61-B7EC-36ADB75266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3225" y="2212975"/>
              <a:ext cx="136525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A0A430DF-DD8F-0FB7-025D-8F1A581B6E99}"/>
              </a:ext>
            </a:extLst>
          </p:cNvPr>
          <p:cNvSpPr/>
          <p:nvPr/>
        </p:nvSpPr>
        <p:spPr>
          <a:xfrm>
            <a:off x="8098598" y="1812165"/>
            <a:ext cx="2359852" cy="461665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bg1"/>
                </a:solidFill>
              </a:rPr>
              <a:t>Découvrez l’offre en vidéo :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ici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89F900D3-27AA-8036-93C8-D83A06C90D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0146" y="2564044"/>
            <a:ext cx="5200606" cy="3114055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1363BF9B-DC83-604E-E8EE-4E5C95633D87}"/>
              </a:ext>
            </a:extLst>
          </p:cNvPr>
          <p:cNvCxnSpPr>
            <a:cxnSpLocks/>
          </p:cNvCxnSpPr>
          <p:nvPr/>
        </p:nvCxnSpPr>
        <p:spPr>
          <a:xfrm>
            <a:off x="603822" y="3158791"/>
            <a:ext cx="20551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FFBDD65F-1D45-0AE8-EEA8-8F69849B7358}"/>
              </a:ext>
            </a:extLst>
          </p:cNvPr>
          <p:cNvCxnSpPr>
            <a:cxnSpLocks/>
          </p:cNvCxnSpPr>
          <p:nvPr/>
        </p:nvCxnSpPr>
        <p:spPr>
          <a:xfrm>
            <a:off x="603822" y="4665187"/>
            <a:ext cx="20551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Ellipse 51">
            <a:extLst>
              <a:ext uri="{FF2B5EF4-FFF2-40B4-BE49-F238E27FC236}">
                <a16:creationId xmlns:a16="http://schemas.microsoft.com/office/drawing/2014/main" id="{424F2FD9-5E11-3DBB-B318-B7F93F6C4B9E}"/>
              </a:ext>
            </a:extLst>
          </p:cNvPr>
          <p:cNvSpPr/>
          <p:nvPr/>
        </p:nvSpPr>
        <p:spPr>
          <a:xfrm>
            <a:off x="185069" y="1130340"/>
            <a:ext cx="464780" cy="446191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latin typeface="Montserrat" panose="00000500000000000000" pitchFamily="2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04435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7B1F961C-7FCE-5ED9-1AED-699C78F808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Les 2 offres proposées par                                    [2/2]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50D3BE-1AEF-993A-9E49-402F6F5C6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46" b="89720" l="4774" r="93216">
                        <a14:foregroundMark x1="8543" y1="28037" x2="8543" y2="28037"/>
                        <a14:foregroundMark x1="8040" y1="46729" x2="8040" y2="46729"/>
                        <a14:foregroundMark x1="4774" y1="62617" x2="4774" y2="62617"/>
                        <a14:foregroundMark x1="30905" y1="49533" x2="30905" y2="49533"/>
                        <a14:foregroundMark x1="35930" y1="56075" x2="35930" y2="56075"/>
                        <a14:foregroundMark x1="37688" y1="41121" x2="37688" y2="41121"/>
                        <a14:foregroundMark x1="38442" y1="45794" x2="38442" y2="45794"/>
                        <a14:foregroundMark x1="38945" y1="52336" x2="38945" y2="52336"/>
                        <a14:foregroundMark x1="42714" y1="57009" x2="42714" y2="57009"/>
                        <a14:foregroundMark x1="45980" y1="55140" x2="45980" y2="55140"/>
                        <a14:foregroundMark x1="51508" y1="57009" x2="51508" y2="57009"/>
                        <a14:foregroundMark x1="55025" y1="48598" x2="55025" y2="48598"/>
                        <a14:foregroundMark x1="62563" y1="47664" x2="62563" y2="47664"/>
                        <a14:foregroundMark x1="66332" y1="53271" x2="66332" y2="53271"/>
                        <a14:foregroundMark x1="69095" y1="52336" x2="69095" y2="52336"/>
                        <a14:foregroundMark x1="69095" y1="56075" x2="69095" y2="56075"/>
                        <a14:foregroundMark x1="69849" y1="56075" x2="69849" y2="56075"/>
                        <a14:foregroundMark x1="69347" y1="41121" x2="69347" y2="41121"/>
                        <a14:foregroundMark x1="77136" y1="44860" x2="77136" y2="44860"/>
                        <a14:foregroundMark x1="78392" y1="51402" x2="78392" y2="51402"/>
                        <a14:foregroundMark x1="79648" y1="62617" x2="79648" y2="62617"/>
                        <a14:foregroundMark x1="78392" y1="60748" x2="78392" y2="60748"/>
                        <a14:foregroundMark x1="77387" y1="58879" x2="77387" y2="58879"/>
                        <a14:foregroundMark x1="74874" y1="58879" x2="74874" y2="58879"/>
                        <a14:foregroundMark x1="82412" y1="43925" x2="82412" y2="43925"/>
                        <a14:foregroundMark x1="86432" y1="42991" x2="86432" y2="42991"/>
                        <a14:foregroundMark x1="86935" y1="61682" x2="86935" y2="61682"/>
                        <a14:foregroundMark x1="72111" y1="64486" x2="72111" y2="64486"/>
                        <a14:foregroundMark x1="90201" y1="53271" x2="90201" y2="53271"/>
                        <a14:foregroundMark x1="93216" y1="60748" x2="93216" y2="607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49051" y="17246"/>
            <a:ext cx="3063548" cy="823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Espace réservé du texte 14">
            <a:extLst>
              <a:ext uri="{FF2B5EF4-FFF2-40B4-BE49-F238E27FC236}">
                <a16:creationId xmlns:a16="http://schemas.microsoft.com/office/drawing/2014/main" id="{901D4963-B6DF-9E56-CCC6-F969051E7862}"/>
              </a:ext>
            </a:extLst>
          </p:cNvPr>
          <p:cNvSpPr txBox="1">
            <a:spLocks/>
          </p:cNvSpPr>
          <p:nvPr/>
        </p:nvSpPr>
        <p:spPr>
          <a:xfrm>
            <a:off x="630410" y="1130340"/>
            <a:ext cx="4364500" cy="44619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89C86"/>
              </a:buClr>
            </a:pPr>
            <a:r>
              <a:rPr lang="fr-FR" sz="2000" dirty="0">
                <a:solidFill>
                  <a:schemeClr val="accent6"/>
                </a:solidFill>
              </a:rPr>
              <a:t>L’OFFRE </a:t>
            </a:r>
            <a:r>
              <a:rPr lang="fr-FR" sz="2000" dirty="0" err="1">
                <a:solidFill>
                  <a:schemeClr val="accent6"/>
                </a:solidFill>
              </a:rPr>
              <a:t>cybercoach</a:t>
            </a:r>
            <a:endParaRPr lang="fr-FR" sz="2000" dirty="0">
              <a:solidFill>
                <a:schemeClr val="accent6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2279A675-DD0F-78A3-095A-CBF7CC494F69}"/>
              </a:ext>
            </a:extLst>
          </p:cNvPr>
          <p:cNvSpPr/>
          <p:nvPr/>
        </p:nvSpPr>
        <p:spPr>
          <a:xfrm>
            <a:off x="185069" y="1130340"/>
            <a:ext cx="464780" cy="446191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latin typeface="Montserrat" panose="00000500000000000000" pitchFamily="2" charset="0"/>
              </a:rPr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B871E1-D800-1785-AA58-2CBD8727EE6A}"/>
              </a:ext>
            </a:extLst>
          </p:cNvPr>
          <p:cNvSpPr/>
          <p:nvPr/>
        </p:nvSpPr>
        <p:spPr>
          <a:xfrm>
            <a:off x="8856040" y="1341276"/>
            <a:ext cx="2162479" cy="446191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Découvrez l’offre en vidéo :</a:t>
            </a:r>
          </a:p>
          <a:p>
            <a:pPr algn="ctr"/>
            <a:r>
              <a:rPr lang="fr-FR" sz="1100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ici</a:t>
            </a:r>
            <a:endParaRPr lang="fr-FR" sz="1100" b="1" dirty="0">
              <a:solidFill>
                <a:schemeClr val="bg1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8764DE5-B8AB-FFBA-F168-306960CC49C1}"/>
              </a:ext>
            </a:extLst>
          </p:cNvPr>
          <p:cNvCxnSpPr/>
          <p:nvPr/>
        </p:nvCxnSpPr>
        <p:spPr>
          <a:xfrm>
            <a:off x="-6350" y="6333783"/>
            <a:ext cx="12198350" cy="0"/>
          </a:xfrm>
          <a:prstGeom prst="line">
            <a:avLst/>
          </a:prstGeom>
          <a:ln>
            <a:solidFill>
              <a:srgbClr val="A5CC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D6BDF4D-394B-199B-FBB2-347CD40CF5B3}"/>
              </a:ext>
            </a:extLst>
          </p:cNvPr>
          <p:cNvSpPr/>
          <p:nvPr/>
        </p:nvSpPr>
        <p:spPr>
          <a:xfrm>
            <a:off x="734042" y="1881933"/>
            <a:ext cx="6394283" cy="1098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5"/>
              </a:buBlip>
              <a:defRPr/>
            </a:pPr>
            <a:r>
              <a:rPr lang="fr-FR" sz="13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 de simulation de cyberattaques </a:t>
            </a: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FR" sz="1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phishing/ransomware</a:t>
            </a: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par e-mail visant à  impliquer les collaborateurs pour renforcer la vigilance et adopter les bons réflexes</a:t>
            </a:r>
          </a:p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5"/>
              </a:buBlip>
              <a:defRPr/>
            </a:pP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Accompagnement d’un expert Mailinblack offert à tous les clients Caisse d’Epargne pendant toute la durée de l’abonnement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E549B4-6F22-AE76-449B-DAF3560AEF6B}"/>
              </a:ext>
            </a:extLst>
          </p:cNvPr>
          <p:cNvSpPr/>
          <p:nvPr/>
        </p:nvSpPr>
        <p:spPr>
          <a:xfrm>
            <a:off x="726454" y="3692085"/>
            <a:ext cx="6394284" cy="841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5"/>
              </a:buBlip>
              <a:defRPr/>
            </a:pP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personnes morales de tous marchés, </a:t>
            </a:r>
            <a:r>
              <a:rPr lang="fr-FR" sz="13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partir de 20 salariés</a:t>
            </a: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quel que soit le secteur d’activité </a:t>
            </a:r>
          </a:p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5"/>
              </a:buBlip>
              <a:defRPr/>
            </a:pP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Exclusion des adresses mail personnelles (</a:t>
            </a:r>
            <a:r>
              <a:rPr lang="fr-FR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gmail</a:t>
            </a: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hotmail</a:t>
            </a: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free, …) et des franchises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2E1861A-FDBE-602C-1CDE-C178FEED11DD}"/>
              </a:ext>
            </a:extLst>
          </p:cNvPr>
          <p:cNvGrpSpPr/>
          <p:nvPr/>
        </p:nvGrpSpPr>
        <p:grpSpPr>
          <a:xfrm>
            <a:off x="160191" y="3788465"/>
            <a:ext cx="373035" cy="303226"/>
            <a:chOff x="455333" y="3012845"/>
            <a:chExt cx="493713" cy="463551"/>
          </a:xfrm>
        </p:grpSpPr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3841A0C2-3965-5DE8-08C2-D8246E26F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08" y="3073170"/>
              <a:ext cx="144463" cy="68263"/>
            </a:xfrm>
            <a:custGeom>
              <a:avLst/>
              <a:gdLst>
                <a:gd name="T0" fmla="*/ 0 w 45"/>
                <a:gd name="T1" fmla="*/ 10 h 21"/>
                <a:gd name="T2" fmla="*/ 39 w 45"/>
                <a:gd name="T3" fmla="*/ 0 h 21"/>
                <a:gd name="T4" fmla="*/ 38 w 45"/>
                <a:gd name="T5" fmla="*/ 10 h 21"/>
                <a:gd name="T6" fmla="*/ 45 w 45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">
                  <a:moveTo>
                    <a:pt x="0" y="10"/>
                  </a:moveTo>
                  <a:cubicBezTo>
                    <a:pt x="0" y="10"/>
                    <a:pt x="23" y="21"/>
                    <a:pt x="39" y="0"/>
                  </a:cubicBezTo>
                  <a:cubicBezTo>
                    <a:pt x="39" y="0"/>
                    <a:pt x="40" y="4"/>
                    <a:pt x="38" y="10"/>
                  </a:cubicBezTo>
                  <a:cubicBezTo>
                    <a:pt x="38" y="10"/>
                    <a:pt x="42" y="12"/>
                    <a:pt x="45" y="7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6225F148-1362-2972-3269-E5752EBF0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83" y="3012845"/>
              <a:ext cx="125413" cy="274638"/>
            </a:xfrm>
            <a:custGeom>
              <a:avLst/>
              <a:gdLst>
                <a:gd name="T0" fmla="*/ 39 w 39"/>
                <a:gd name="T1" fmla="*/ 86 h 86"/>
                <a:gd name="T2" fmla="*/ 13 w 39"/>
                <a:gd name="T3" fmla="*/ 62 h 86"/>
                <a:gd name="T4" fmla="*/ 7 w 39"/>
                <a:gd name="T5" fmla="*/ 56 h 86"/>
                <a:gd name="T6" fmla="*/ 11 w 39"/>
                <a:gd name="T7" fmla="*/ 48 h 86"/>
                <a:gd name="T8" fmla="*/ 38 w 39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86">
                  <a:moveTo>
                    <a:pt x="39" y="86"/>
                  </a:moveTo>
                  <a:cubicBezTo>
                    <a:pt x="19" y="86"/>
                    <a:pt x="13" y="62"/>
                    <a:pt x="13" y="62"/>
                  </a:cubicBezTo>
                  <a:cubicBezTo>
                    <a:pt x="13" y="62"/>
                    <a:pt x="8" y="62"/>
                    <a:pt x="7" y="56"/>
                  </a:cubicBezTo>
                  <a:cubicBezTo>
                    <a:pt x="5" y="50"/>
                    <a:pt x="11" y="48"/>
                    <a:pt x="11" y="48"/>
                  </a:cubicBezTo>
                  <a:cubicBezTo>
                    <a:pt x="11" y="48"/>
                    <a:pt x="0" y="11"/>
                    <a:pt x="38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5D00933D-A84D-7C98-D117-940596FED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025545"/>
              <a:ext cx="120650" cy="261938"/>
            </a:xfrm>
            <a:custGeom>
              <a:avLst/>
              <a:gdLst>
                <a:gd name="T0" fmla="*/ 0 w 38"/>
                <a:gd name="T1" fmla="*/ 82 h 82"/>
                <a:gd name="T2" fmla="*/ 27 w 38"/>
                <a:gd name="T3" fmla="*/ 58 h 82"/>
                <a:gd name="T4" fmla="*/ 34 w 38"/>
                <a:gd name="T5" fmla="*/ 52 h 82"/>
                <a:gd name="T6" fmla="*/ 29 w 38"/>
                <a:gd name="T7" fmla="*/ 44 h 82"/>
                <a:gd name="T8" fmla="*/ 12 w 3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2">
                  <a:moveTo>
                    <a:pt x="0" y="82"/>
                  </a:moveTo>
                  <a:cubicBezTo>
                    <a:pt x="20" y="82"/>
                    <a:pt x="27" y="58"/>
                    <a:pt x="27" y="58"/>
                  </a:cubicBezTo>
                  <a:cubicBezTo>
                    <a:pt x="27" y="58"/>
                    <a:pt x="32" y="58"/>
                    <a:pt x="34" y="52"/>
                  </a:cubicBezTo>
                  <a:cubicBezTo>
                    <a:pt x="35" y="46"/>
                    <a:pt x="29" y="44"/>
                    <a:pt x="29" y="44"/>
                  </a:cubicBezTo>
                  <a:cubicBezTo>
                    <a:pt x="29" y="44"/>
                    <a:pt x="38" y="14"/>
                    <a:pt x="12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21">
              <a:extLst>
                <a:ext uri="{FF2B5EF4-FFF2-40B4-BE49-F238E27FC236}">
                  <a16:creationId xmlns:a16="http://schemas.microsoft.com/office/drawing/2014/main" id="{CF392492-5C57-7162-B958-793464D1C2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6633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22">
              <a:extLst>
                <a:ext uri="{FF2B5EF4-FFF2-40B4-BE49-F238E27FC236}">
                  <a16:creationId xmlns:a16="http://schemas.microsoft.com/office/drawing/2014/main" id="{272FF88C-082E-F6B2-E3BF-DCF2069A66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4421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FDD9DBFA-6F26-24C5-EB27-AA2E169C4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21" y="3230333"/>
              <a:ext cx="31750" cy="9525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8" y="3"/>
                    <a:pt x="3" y="3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24">
              <a:extLst>
                <a:ext uri="{FF2B5EF4-FFF2-40B4-BE49-F238E27FC236}">
                  <a16:creationId xmlns:a16="http://schemas.microsoft.com/office/drawing/2014/main" id="{6E3AA95B-2BB7-79E8-8075-A92E9F3B7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008" y="3287483"/>
              <a:ext cx="220663" cy="188913"/>
            </a:xfrm>
            <a:custGeom>
              <a:avLst/>
              <a:gdLst>
                <a:gd name="T0" fmla="*/ 5 w 69"/>
                <a:gd name="T1" fmla="*/ 59 h 59"/>
                <a:gd name="T2" fmla="*/ 42 w 69"/>
                <a:gd name="T3" fmla="*/ 11 h 59"/>
                <a:gd name="T4" fmla="*/ 50 w 69"/>
                <a:gd name="T5" fmla="*/ 0 h 59"/>
                <a:gd name="T6" fmla="*/ 69 w 69"/>
                <a:gd name="T7" fmla="*/ 15 h 59"/>
                <a:gd name="T8" fmla="*/ 59 w 69"/>
                <a:gd name="T9" fmla="*/ 28 h 59"/>
                <a:gd name="T10" fmla="*/ 48 w 69"/>
                <a:gd name="T1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9">
                  <a:moveTo>
                    <a:pt x="5" y="59"/>
                  </a:moveTo>
                  <a:cubicBezTo>
                    <a:pt x="5" y="59"/>
                    <a:pt x="0" y="22"/>
                    <a:pt x="42" y="1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48" y="17"/>
                    <a:pt x="48" y="17"/>
                    <a:pt x="48" y="17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25">
              <a:extLst>
                <a:ext uri="{FF2B5EF4-FFF2-40B4-BE49-F238E27FC236}">
                  <a16:creationId xmlns:a16="http://schemas.microsoft.com/office/drawing/2014/main" id="{F3A8E9D6-92B0-819B-0A11-ADF61E7A5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287483"/>
              <a:ext cx="190500" cy="122238"/>
            </a:xfrm>
            <a:custGeom>
              <a:avLst/>
              <a:gdLst>
                <a:gd name="T0" fmla="*/ 60 w 60"/>
                <a:gd name="T1" fmla="*/ 38 h 38"/>
                <a:gd name="T2" fmla="*/ 26 w 60"/>
                <a:gd name="T3" fmla="*/ 11 h 38"/>
                <a:gd name="T4" fmla="*/ 19 w 60"/>
                <a:gd name="T5" fmla="*/ 0 h 38"/>
                <a:gd name="T6" fmla="*/ 0 w 60"/>
                <a:gd name="T7" fmla="*/ 16 h 38"/>
                <a:gd name="T8" fmla="*/ 10 w 60"/>
                <a:gd name="T9" fmla="*/ 28 h 38"/>
                <a:gd name="T10" fmla="*/ 20 w 60"/>
                <a:gd name="T11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8">
                  <a:moveTo>
                    <a:pt x="60" y="38"/>
                  </a:moveTo>
                  <a:cubicBezTo>
                    <a:pt x="56" y="28"/>
                    <a:pt x="47" y="16"/>
                    <a:pt x="26" y="1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0" y="18"/>
                    <a:pt x="20" y="18"/>
                    <a:pt x="20" y="18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6">
              <a:extLst>
                <a:ext uri="{FF2B5EF4-FFF2-40B4-BE49-F238E27FC236}">
                  <a16:creationId xmlns:a16="http://schemas.microsoft.com/office/drawing/2014/main" id="{BA88BB6F-6ADC-774A-99EC-F9A60ED4C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871" y="3454170"/>
              <a:ext cx="3175" cy="22225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7"/>
                    <a:pt x="1" y="4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27">
              <a:extLst>
                <a:ext uri="{FF2B5EF4-FFF2-40B4-BE49-F238E27FC236}">
                  <a16:creationId xmlns:a16="http://schemas.microsoft.com/office/drawing/2014/main" id="{6928D0F0-1E4E-6042-96DC-14CE6FE46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333" y="3025545"/>
              <a:ext cx="158750" cy="160338"/>
            </a:xfrm>
            <a:custGeom>
              <a:avLst/>
              <a:gdLst>
                <a:gd name="T0" fmla="*/ 50 w 50"/>
                <a:gd name="T1" fmla="*/ 19 h 50"/>
                <a:gd name="T2" fmla="*/ 50 w 50"/>
                <a:gd name="T3" fmla="*/ 43 h 50"/>
                <a:gd name="T4" fmla="*/ 44 w 50"/>
                <a:gd name="T5" fmla="*/ 50 h 50"/>
                <a:gd name="T6" fmla="*/ 7 w 50"/>
                <a:gd name="T7" fmla="*/ 50 h 50"/>
                <a:gd name="T8" fmla="*/ 0 w 50"/>
                <a:gd name="T9" fmla="*/ 43 h 50"/>
                <a:gd name="T10" fmla="*/ 0 w 50"/>
                <a:gd name="T11" fmla="*/ 6 h 50"/>
                <a:gd name="T12" fmla="*/ 7 w 50"/>
                <a:gd name="T13" fmla="*/ 0 h 50"/>
                <a:gd name="T14" fmla="*/ 44 w 50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0">
                  <a:moveTo>
                    <a:pt x="50" y="19"/>
                  </a:moveTo>
                  <a:cubicBezTo>
                    <a:pt x="50" y="43"/>
                    <a:pt x="50" y="43"/>
                    <a:pt x="50" y="43"/>
                  </a:cubicBezTo>
                  <a:cubicBezTo>
                    <a:pt x="50" y="47"/>
                    <a:pt x="48" y="50"/>
                    <a:pt x="44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3" y="50"/>
                    <a:pt x="0" y="47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28">
              <a:extLst>
                <a:ext uri="{FF2B5EF4-FFF2-40B4-BE49-F238E27FC236}">
                  <a16:creationId xmlns:a16="http://schemas.microsoft.com/office/drawing/2014/main" id="{F08A71BB-ABD3-B801-47BA-934B91739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908" y="3019195"/>
              <a:ext cx="155575" cy="109538"/>
            </a:xfrm>
            <a:custGeom>
              <a:avLst/>
              <a:gdLst>
                <a:gd name="T0" fmla="*/ 98 w 98"/>
                <a:gd name="T1" fmla="*/ 0 h 69"/>
                <a:gd name="T2" fmla="*/ 30 w 98"/>
                <a:gd name="T3" fmla="*/ 69 h 69"/>
                <a:gd name="T4" fmla="*/ 0 w 98"/>
                <a:gd name="T5" fmla="*/ 3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69">
                  <a:moveTo>
                    <a:pt x="98" y="0"/>
                  </a:moveTo>
                  <a:lnTo>
                    <a:pt x="30" y="69"/>
                  </a:lnTo>
                  <a:lnTo>
                    <a:pt x="0" y="38"/>
                  </a:ln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Espace réservé du texte 14">
            <a:extLst>
              <a:ext uri="{FF2B5EF4-FFF2-40B4-BE49-F238E27FC236}">
                <a16:creationId xmlns:a16="http://schemas.microsoft.com/office/drawing/2014/main" id="{DC74939F-6978-3BF4-B315-6CEFB4B78224}"/>
              </a:ext>
            </a:extLst>
          </p:cNvPr>
          <p:cNvSpPr txBox="1">
            <a:spLocks/>
          </p:cNvSpPr>
          <p:nvPr/>
        </p:nvSpPr>
        <p:spPr>
          <a:xfrm>
            <a:off x="489139" y="3367113"/>
            <a:ext cx="2628232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89C86"/>
              </a:buClr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cible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E41B2EF-9295-E9E3-F724-04EB55A474B2}"/>
              </a:ext>
            </a:extLst>
          </p:cNvPr>
          <p:cNvSpPr txBox="1"/>
          <p:nvPr/>
        </p:nvSpPr>
        <p:spPr>
          <a:xfrm>
            <a:off x="726454" y="4948617"/>
            <a:ext cx="6394284" cy="1351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5"/>
              </a:buBlip>
              <a:defRPr/>
            </a:pP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Abonnement annuel d’environ 1K€ pour les entreprises entre 20 et 49 salariés, 2K€ entre 50 et 100 salariés et 3K€ entre 100 et 200 salariés et 4K€ entre 200 et 500 salariés </a:t>
            </a:r>
          </a:p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5"/>
              </a:buBlip>
              <a:defRPr/>
            </a:pPr>
            <a:r>
              <a:rPr lang="fr-FR" sz="13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Réduction de 15% </a:t>
            </a: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rapport aux prix publics pour les clients Caisse d’Epargne </a:t>
            </a:r>
          </a:p>
          <a:p>
            <a:pPr marL="285750" lvl="3" indent="-285750" algn="just">
              <a:lnSpc>
                <a:spcPts val="2000"/>
              </a:lnSpc>
              <a:buClr>
                <a:srgbClr val="31859C"/>
              </a:buClr>
              <a:buBlip>
                <a:blip r:embed="rId5"/>
              </a:buBlip>
              <a:defRPr/>
            </a:pP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Mailinblack offre un </a:t>
            </a:r>
            <a:r>
              <a:rPr lang="fr-FR" sz="13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Audit gratuit</a:t>
            </a: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pour évaluer la vulnérabilité de la société et des employés au risque de phishing et ransomware </a:t>
            </a:r>
          </a:p>
        </p:txBody>
      </p:sp>
      <p:sp>
        <p:nvSpPr>
          <p:cNvPr id="24" name="Espace réservé du texte 14">
            <a:extLst>
              <a:ext uri="{FF2B5EF4-FFF2-40B4-BE49-F238E27FC236}">
                <a16:creationId xmlns:a16="http://schemas.microsoft.com/office/drawing/2014/main" id="{EB57102D-05BA-DAB5-2D75-8280467AD3FC}"/>
              </a:ext>
            </a:extLst>
          </p:cNvPr>
          <p:cNvSpPr txBox="1">
            <a:spLocks/>
          </p:cNvSpPr>
          <p:nvPr/>
        </p:nvSpPr>
        <p:spPr>
          <a:xfrm>
            <a:off x="504239" y="4640404"/>
            <a:ext cx="2628232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89C86"/>
              </a:buClr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prix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77876E4-1570-8AFE-7DBE-543E3642D42F}"/>
              </a:ext>
            </a:extLst>
          </p:cNvPr>
          <p:cNvGrpSpPr/>
          <p:nvPr/>
        </p:nvGrpSpPr>
        <p:grpSpPr>
          <a:xfrm>
            <a:off x="254126" y="5151808"/>
            <a:ext cx="163513" cy="211137"/>
            <a:chOff x="4213225" y="2093913"/>
            <a:chExt cx="163513" cy="211137"/>
          </a:xfrm>
        </p:grpSpPr>
        <p:sp>
          <p:nvSpPr>
            <p:cNvPr id="26" name="Freeform 88">
              <a:extLst>
                <a:ext uri="{FF2B5EF4-FFF2-40B4-BE49-F238E27FC236}">
                  <a16:creationId xmlns:a16="http://schemas.microsoft.com/office/drawing/2014/main" id="{BCCD69CD-796E-52A5-F332-CCE3B8B7F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563" y="2093913"/>
              <a:ext cx="130175" cy="211137"/>
            </a:xfrm>
            <a:custGeom>
              <a:avLst/>
              <a:gdLst>
                <a:gd name="T0" fmla="*/ 73 w 73"/>
                <a:gd name="T1" fmla="*/ 110 h 113"/>
                <a:gd name="T2" fmla="*/ 56 w 73"/>
                <a:gd name="T3" fmla="*/ 113 h 113"/>
                <a:gd name="T4" fmla="*/ 0 w 73"/>
                <a:gd name="T5" fmla="*/ 56 h 113"/>
                <a:gd name="T6" fmla="*/ 56 w 73"/>
                <a:gd name="T7" fmla="*/ 0 h 113"/>
                <a:gd name="T8" fmla="*/ 70 w 73"/>
                <a:gd name="T9" fmla="*/ 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13">
                  <a:moveTo>
                    <a:pt x="73" y="110"/>
                  </a:moveTo>
                  <a:cubicBezTo>
                    <a:pt x="67" y="112"/>
                    <a:pt x="62" y="113"/>
                    <a:pt x="56" y="113"/>
                  </a:cubicBezTo>
                  <a:cubicBezTo>
                    <a:pt x="25" y="113"/>
                    <a:pt x="0" y="88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61" y="0"/>
                    <a:pt x="66" y="0"/>
                    <a:pt x="70" y="1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Line 89">
              <a:extLst>
                <a:ext uri="{FF2B5EF4-FFF2-40B4-BE49-F238E27FC236}">
                  <a16:creationId xmlns:a16="http://schemas.microsoft.com/office/drawing/2014/main" id="{ED2718E4-D824-2145-8ED9-A0367F2025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6400" y="2178050"/>
              <a:ext cx="136525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Line 90">
              <a:extLst>
                <a:ext uri="{FF2B5EF4-FFF2-40B4-BE49-F238E27FC236}">
                  <a16:creationId xmlns:a16="http://schemas.microsoft.com/office/drawing/2014/main" id="{51428AF9-C6CA-547F-9A25-1649B7DC6C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3225" y="2212975"/>
              <a:ext cx="136525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CA58582-E551-1280-BB21-0E91EFFB8B77}"/>
              </a:ext>
            </a:extLst>
          </p:cNvPr>
          <p:cNvCxnSpPr>
            <a:cxnSpLocks/>
          </p:cNvCxnSpPr>
          <p:nvPr/>
        </p:nvCxnSpPr>
        <p:spPr>
          <a:xfrm>
            <a:off x="489139" y="3302254"/>
            <a:ext cx="20551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47FAB7E-2429-987B-092B-797C533D0810}"/>
              </a:ext>
            </a:extLst>
          </p:cNvPr>
          <p:cNvCxnSpPr>
            <a:cxnSpLocks/>
          </p:cNvCxnSpPr>
          <p:nvPr/>
        </p:nvCxnSpPr>
        <p:spPr>
          <a:xfrm>
            <a:off x="504239" y="4577033"/>
            <a:ext cx="20551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aphique 1841">
            <a:extLst>
              <a:ext uri="{FF2B5EF4-FFF2-40B4-BE49-F238E27FC236}">
                <a16:creationId xmlns:a16="http://schemas.microsoft.com/office/drawing/2014/main" id="{C8BDC4FC-3A43-570C-8FBA-C62738A6F4B2}"/>
              </a:ext>
            </a:extLst>
          </p:cNvPr>
          <p:cNvGrpSpPr/>
          <p:nvPr/>
        </p:nvGrpSpPr>
        <p:grpSpPr>
          <a:xfrm>
            <a:off x="194195" y="2197337"/>
            <a:ext cx="296629" cy="386509"/>
            <a:chOff x="4336727" y="3462837"/>
            <a:chExt cx="306069" cy="398811"/>
          </a:xfrm>
          <a:noFill/>
        </p:grpSpPr>
        <p:sp>
          <p:nvSpPr>
            <p:cNvPr id="32" name="Forme libre : forme 4865">
              <a:extLst>
                <a:ext uri="{FF2B5EF4-FFF2-40B4-BE49-F238E27FC236}">
                  <a16:creationId xmlns:a16="http://schemas.microsoft.com/office/drawing/2014/main" id="{6F2C4861-ADDD-041F-86D6-3DB65119029C}"/>
                </a:ext>
              </a:extLst>
            </p:cNvPr>
            <p:cNvSpPr/>
            <p:nvPr/>
          </p:nvSpPr>
          <p:spPr>
            <a:xfrm>
              <a:off x="4546087" y="3724203"/>
              <a:ext cx="26479" cy="52863"/>
            </a:xfrm>
            <a:custGeom>
              <a:avLst/>
              <a:gdLst>
                <a:gd name="connsiteX0" fmla="*/ 15240 w 26479"/>
                <a:gd name="connsiteY0" fmla="*/ 12764 h 52863"/>
                <a:gd name="connsiteX1" fmla="*/ 1143 w 26479"/>
                <a:gd name="connsiteY1" fmla="*/ 0 h 52863"/>
                <a:gd name="connsiteX2" fmla="*/ 0 w 26479"/>
                <a:gd name="connsiteY2" fmla="*/ 10478 h 52863"/>
                <a:gd name="connsiteX3" fmla="*/ 2477 w 26479"/>
                <a:gd name="connsiteY3" fmla="*/ 25622 h 52863"/>
                <a:gd name="connsiteX4" fmla="*/ 7429 w 26479"/>
                <a:gd name="connsiteY4" fmla="*/ 36195 h 52863"/>
                <a:gd name="connsiteX5" fmla="*/ 13144 w 26479"/>
                <a:gd name="connsiteY5" fmla="*/ 43529 h 52863"/>
                <a:gd name="connsiteX6" fmla="*/ 18955 w 26479"/>
                <a:gd name="connsiteY6" fmla="*/ 48768 h 52863"/>
                <a:gd name="connsiteX7" fmla="*/ 26479 w 26479"/>
                <a:gd name="connsiteY7" fmla="*/ 52864 h 52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79" h="52863">
                  <a:moveTo>
                    <a:pt x="15240" y="12764"/>
                  </a:moveTo>
                  <a:lnTo>
                    <a:pt x="1143" y="0"/>
                  </a:lnTo>
                  <a:cubicBezTo>
                    <a:pt x="381" y="3429"/>
                    <a:pt x="0" y="6858"/>
                    <a:pt x="0" y="10478"/>
                  </a:cubicBezTo>
                  <a:cubicBezTo>
                    <a:pt x="0" y="15716"/>
                    <a:pt x="857" y="20860"/>
                    <a:pt x="2477" y="25622"/>
                  </a:cubicBezTo>
                  <a:cubicBezTo>
                    <a:pt x="3524" y="28861"/>
                    <a:pt x="5048" y="32480"/>
                    <a:pt x="7429" y="36195"/>
                  </a:cubicBezTo>
                  <a:cubicBezTo>
                    <a:pt x="8287" y="37529"/>
                    <a:pt x="10192" y="40386"/>
                    <a:pt x="13144" y="43529"/>
                  </a:cubicBezTo>
                  <a:cubicBezTo>
                    <a:pt x="14573" y="45053"/>
                    <a:pt x="16288" y="46863"/>
                    <a:pt x="18955" y="48768"/>
                  </a:cubicBezTo>
                  <a:cubicBezTo>
                    <a:pt x="21812" y="50864"/>
                    <a:pt x="24479" y="52102"/>
                    <a:pt x="26479" y="52864"/>
                  </a:cubicBezTo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  <p:sp>
          <p:nvSpPr>
            <p:cNvPr id="33" name="Forme libre : forme 4866">
              <a:extLst>
                <a:ext uri="{FF2B5EF4-FFF2-40B4-BE49-F238E27FC236}">
                  <a16:creationId xmlns:a16="http://schemas.microsoft.com/office/drawing/2014/main" id="{C66547EF-3538-4C8C-E24D-9D9D842E1B7C}"/>
                </a:ext>
              </a:extLst>
            </p:cNvPr>
            <p:cNvSpPr/>
            <p:nvPr/>
          </p:nvSpPr>
          <p:spPr>
            <a:xfrm>
              <a:off x="4356920" y="3759160"/>
              <a:ext cx="216979" cy="9525"/>
            </a:xfrm>
            <a:custGeom>
              <a:avLst/>
              <a:gdLst>
                <a:gd name="connsiteX0" fmla="*/ 216980 w 216979"/>
                <a:gd name="connsiteY0" fmla="*/ 0 h 9525"/>
                <a:gd name="connsiteX1" fmla="*/ 0 w 21697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6979" h="9525">
                  <a:moveTo>
                    <a:pt x="216980" y="0"/>
                  </a:moveTo>
                  <a:lnTo>
                    <a:pt x="0" y="0"/>
                  </a:lnTo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  <p:sp>
          <p:nvSpPr>
            <p:cNvPr id="34" name="Forme libre : forme 4867">
              <a:extLst>
                <a:ext uri="{FF2B5EF4-FFF2-40B4-BE49-F238E27FC236}">
                  <a16:creationId xmlns:a16="http://schemas.microsoft.com/office/drawing/2014/main" id="{3F043717-45A0-1E4F-0324-077CD532C3EE}"/>
                </a:ext>
              </a:extLst>
            </p:cNvPr>
            <p:cNvSpPr/>
            <p:nvPr/>
          </p:nvSpPr>
          <p:spPr>
            <a:xfrm>
              <a:off x="4356920" y="3733347"/>
              <a:ext cx="49911" cy="9525"/>
            </a:xfrm>
            <a:custGeom>
              <a:avLst/>
              <a:gdLst>
                <a:gd name="connsiteX0" fmla="*/ 0 w 49911"/>
                <a:gd name="connsiteY0" fmla="*/ 0 h 9525"/>
                <a:gd name="connsiteX1" fmla="*/ 49911 w 4991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911" h="9525">
                  <a:moveTo>
                    <a:pt x="0" y="0"/>
                  </a:moveTo>
                  <a:lnTo>
                    <a:pt x="49911" y="0"/>
                  </a:lnTo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  <p:sp>
          <p:nvSpPr>
            <p:cNvPr id="35" name="Forme libre : forme 4868">
              <a:extLst>
                <a:ext uri="{FF2B5EF4-FFF2-40B4-BE49-F238E27FC236}">
                  <a16:creationId xmlns:a16="http://schemas.microsoft.com/office/drawing/2014/main" id="{CE32FC87-4D26-9EDF-1723-EB17482AB33A}"/>
                </a:ext>
              </a:extLst>
            </p:cNvPr>
            <p:cNvSpPr/>
            <p:nvPr/>
          </p:nvSpPr>
          <p:spPr>
            <a:xfrm>
              <a:off x="4428167" y="3733347"/>
              <a:ext cx="49911" cy="9525"/>
            </a:xfrm>
            <a:custGeom>
              <a:avLst/>
              <a:gdLst>
                <a:gd name="connsiteX0" fmla="*/ 0 w 49911"/>
                <a:gd name="connsiteY0" fmla="*/ 0 h 9525"/>
                <a:gd name="connsiteX1" fmla="*/ 49911 w 4991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911" h="9525">
                  <a:moveTo>
                    <a:pt x="0" y="0"/>
                  </a:moveTo>
                  <a:lnTo>
                    <a:pt x="49911" y="0"/>
                  </a:lnTo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  <p:sp>
          <p:nvSpPr>
            <p:cNvPr id="36" name="Forme libre : forme 4869">
              <a:extLst>
                <a:ext uri="{FF2B5EF4-FFF2-40B4-BE49-F238E27FC236}">
                  <a16:creationId xmlns:a16="http://schemas.microsoft.com/office/drawing/2014/main" id="{1C9C69C1-F5D0-7EA9-B21D-A68221810050}"/>
                </a:ext>
              </a:extLst>
            </p:cNvPr>
            <p:cNvSpPr/>
            <p:nvPr/>
          </p:nvSpPr>
          <p:spPr>
            <a:xfrm>
              <a:off x="4336727" y="3492269"/>
              <a:ext cx="306069" cy="369379"/>
            </a:xfrm>
            <a:custGeom>
              <a:avLst/>
              <a:gdLst>
                <a:gd name="connsiteX0" fmla="*/ 252413 w 306069"/>
                <a:gd name="connsiteY0" fmla="*/ 121539 h 369379"/>
                <a:gd name="connsiteX1" fmla="*/ 278225 w 306069"/>
                <a:gd name="connsiteY1" fmla="*/ 63246 h 369379"/>
                <a:gd name="connsiteX2" fmla="*/ 247650 w 306069"/>
                <a:gd name="connsiteY2" fmla="*/ 0 h 369379"/>
                <a:gd name="connsiteX3" fmla="*/ 221837 w 306069"/>
                <a:gd name="connsiteY3" fmla="*/ 58293 h 369379"/>
                <a:gd name="connsiteX4" fmla="*/ 252413 w 306069"/>
                <a:gd name="connsiteY4" fmla="*/ 121539 h 369379"/>
                <a:gd name="connsiteX5" fmla="*/ 252413 w 306069"/>
                <a:gd name="connsiteY5" fmla="*/ 154781 h 369379"/>
                <a:gd name="connsiteX6" fmla="*/ 280035 w 306069"/>
                <a:gd name="connsiteY6" fmla="*/ 199454 h 369379"/>
                <a:gd name="connsiteX7" fmla="*/ 306038 w 306069"/>
                <a:gd name="connsiteY7" fmla="*/ 244221 h 369379"/>
                <a:gd name="connsiteX8" fmla="*/ 261461 w 306069"/>
                <a:gd name="connsiteY8" fmla="*/ 290417 h 369379"/>
                <a:gd name="connsiteX9" fmla="*/ 261461 w 306069"/>
                <a:gd name="connsiteY9" fmla="*/ 205740 h 369379"/>
                <a:gd name="connsiteX10" fmla="*/ 256127 w 306069"/>
                <a:gd name="connsiteY10" fmla="*/ 200406 h 369379"/>
                <a:gd name="connsiteX11" fmla="*/ 5334 w 306069"/>
                <a:gd name="connsiteY11" fmla="*/ 200406 h 369379"/>
                <a:gd name="connsiteX12" fmla="*/ 0 w 306069"/>
                <a:gd name="connsiteY12" fmla="*/ 205740 h 369379"/>
                <a:gd name="connsiteX13" fmla="*/ 0 w 306069"/>
                <a:gd name="connsiteY13" fmla="*/ 364046 h 369379"/>
                <a:gd name="connsiteX14" fmla="*/ 5334 w 306069"/>
                <a:gd name="connsiteY14" fmla="*/ 369379 h 369379"/>
                <a:gd name="connsiteX15" fmla="*/ 256223 w 306069"/>
                <a:gd name="connsiteY15" fmla="*/ 369379 h 369379"/>
                <a:gd name="connsiteX16" fmla="*/ 261557 w 306069"/>
                <a:gd name="connsiteY16" fmla="*/ 364046 h 369379"/>
                <a:gd name="connsiteX17" fmla="*/ 261557 w 306069"/>
                <a:gd name="connsiteY17" fmla="*/ 301085 h 36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6069" h="369379">
                  <a:moveTo>
                    <a:pt x="252413" y="121539"/>
                  </a:moveTo>
                  <a:cubicBezTo>
                    <a:pt x="261842" y="111062"/>
                    <a:pt x="278225" y="89154"/>
                    <a:pt x="278225" y="63246"/>
                  </a:cubicBezTo>
                  <a:cubicBezTo>
                    <a:pt x="278225" y="32099"/>
                    <a:pt x="254508" y="6668"/>
                    <a:pt x="247650" y="0"/>
                  </a:cubicBezTo>
                  <a:cubicBezTo>
                    <a:pt x="238220" y="10477"/>
                    <a:pt x="221837" y="32385"/>
                    <a:pt x="221837" y="58293"/>
                  </a:cubicBezTo>
                  <a:cubicBezTo>
                    <a:pt x="221837" y="89440"/>
                    <a:pt x="245555" y="114872"/>
                    <a:pt x="252413" y="121539"/>
                  </a:cubicBezTo>
                  <a:lnTo>
                    <a:pt x="252413" y="154781"/>
                  </a:lnTo>
                  <a:cubicBezTo>
                    <a:pt x="252413" y="173450"/>
                    <a:pt x="262985" y="190595"/>
                    <a:pt x="280035" y="199454"/>
                  </a:cubicBezTo>
                  <a:cubicBezTo>
                    <a:pt x="296513" y="208026"/>
                    <a:pt x="306705" y="225647"/>
                    <a:pt x="306038" y="244221"/>
                  </a:cubicBezTo>
                  <a:cubicBezTo>
                    <a:pt x="305181" y="267462"/>
                    <a:pt x="284607" y="288512"/>
                    <a:pt x="261461" y="290417"/>
                  </a:cubicBezTo>
                  <a:lnTo>
                    <a:pt x="261461" y="205740"/>
                  </a:lnTo>
                  <a:cubicBezTo>
                    <a:pt x="261461" y="202787"/>
                    <a:pt x="259080" y="200406"/>
                    <a:pt x="256127" y="200406"/>
                  </a:cubicBezTo>
                  <a:lnTo>
                    <a:pt x="5334" y="200406"/>
                  </a:lnTo>
                  <a:cubicBezTo>
                    <a:pt x="2381" y="200406"/>
                    <a:pt x="0" y="202787"/>
                    <a:pt x="0" y="205740"/>
                  </a:cubicBezTo>
                  <a:lnTo>
                    <a:pt x="0" y="364046"/>
                  </a:lnTo>
                  <a:cubicBezTo>
                    <a:pt x="0" y="366998"/>
                    <a:pt x="2381" y="369379"/>
                    <a:pt x="5334" y="369379"/>
                  </a:cubicBezTo>
                  <a:lnTo>
                    <a:pt x="256223" y="369379"/>
                  </a:lnTo>
                  <a:cubicBezTo>
                    <a:pt x="259175" y="369379"/>
                    <a:pt x="261557" y="366998"/>
                    <a:pt x="261557" y="364046"/>
                  </a:cubicBezTo>
                  <a:lnTo>
                    <a:pt x="261557" y="301085"/>
                  </a:lnTo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  <p:sp>
          <p:nvSpPr>
            <p:cNvPr id="37" name="Forme libre : forme 4870">
              <a:extLst>
                <a:ext uri="{FF2B5EF4-FFF2-40B4-BE49-F238E27FC236}">
                  <a16:creationId xmlns:a16="http://schemas.microsoft.com/office/drawing/2014/main" id="{9651111F-CAE5-F754-95A7-C5C3943D5FDB}"/>
                </a:ext>
              </a:extLst>
            </p:cNvPr>
            <p:cNvSpPr/>
            <p:nvPr/>
          </p:nvSpPr>
          <p:spPr>
            <a:xfrm>
              <a:off x="4569804" y="3462837"/>
              <a:ext cx="29336" cy="29337"/>
            </a:xfrm>
            <a:custGeom>
              <a:avLst/>
              <a:gdLst>
                <a:gd name="connsiteX0" fmla="*/ 29337 w 29336"/>
                <a:gd name="connsiteY0" fmla="*/ 14669 h 29337"/>
                <a:gd name="connsiteX1" fmla="*/ 14668 w 29336"/>
                <a:gd name="connsiteY1" fmla="*/ 29337 h 29337"/>
                <a:gd name="connsiteX2" fmla="*/ 0 w 29336"/>
                <a:gd name="connsiteY2" fmla="*/ 14669 h 29337"/>
                <a:gd name="connsiteX3" fmla="*/ 14668 w 29336"/>
                <a:gd name="connsiteY3" fmla="*/ 0 h 29337"/>
                <a:gd name="connsiteX4" fmla="*/ 29337 w 29336"/>
                <a:gd name="connsiteY4" fmla="*/ 14669 h 29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36" h="29337">
                  <a:moveTo>
                    <a:pt x="29337" y="14669"/>
                  </a:moveTo>
                  <a:cubicBezTo>
                    <a:pt x="29337" y="22770"/>
                    <a:pt x="22770" y="29337"/>
                    <a:pt x="14668" y="29337"/>
                  </a:cubicBezTo>
                  <a:cubicBezTo>
                    <a:pt x="6567" y="29337"/>
                    <a:pt x="0" y="22770"/>
                    <a:pt x="0" y="14669"/>
                  </a:cubicBezTo>
                  <a:cubicBezTo>
                    <a:pt x="0" y="6567"/>
                    <a:pt x="6567" y="0"/>
                    <a:pt x="14668" y="0"/>
                  </a:cubicBezTo>
                  <a:cubicBezTo>
                    <a:pt x="22770" y="0"/>
                    <a:pt x="29337" y="6567"/>
                    <a:pt x="29337" y="14669"/>
                  </a:cubicBezTo>
                  <a:close/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  <p:sp>
          <p:nvSpPr>
            <p:cNvPr id="38" name="Forme libre : forme 4871">
              <a:extLst>
                <a:ext uri="{FF2B5EF4-FFF2-40B4-BE49-F238E27FC236}">
                  <a16:creationId xmlns:a16="http://schemas.microsoft.com/office/drawing/2014/main" id="{4B65E417-A6CC-A088-F3EC-6E8237B85956}"/>
                </a:ext>
              </a:extLst>
            </p:cNvPr>
            <p:cNvSpPr/>
            <p:nvPr/>
          </p:nvSpPr>
          <p:spPr>
            <a:xfrm>
              <a:off x="4558755" y="3546467"/>
              <a:ext cx="55626" cy="9525"/>
            </a:xfrm>
            <a:custGeom>
              <a:avLst/>
              <a:gdLst>
                <a:gd name="connsiteX0" fmla="*/ 0 w 55626"/>
                <a:gd name="connsiteY0" fmla="*/ 0 h 9525"/>
                <a:gd name="connsiteX1" fmla="*/ 55626 w 5562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626" h="9525">
                  <a:moveTo>
                    <a:pt x="0" y="0"/>
                  </a:moveTo>
                  <a:lnTo>
                    <a:pt x="55626" y="0"/>
                  </a:lnTo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  <p:sp>
          <p:nvSpPr>
            <p:cNvPr id="39" name="Forme libre : forme 4872">
              <a:extLst>
                <a:ext uri="{FF2B5EF4-FFF2-40B4-BE49-F238E27FC236}">
                  <a16:creationId xmlns:a16="http://schemas.microsoft.com/office/drawing/2014/main" id="{91970E9B-E85D-F539-E28B-DF8D2FE728E2}"/>
                </a:ext>
              </a:extLst>
            </p:cNvPr>
            <p:cNvSpPr/>
            <p:nvPr/>
          </p:nvSpPr>
          <p:spPr>
            <a:xfrm>
              <a:off x="4559517" y="3561421"/>
              <a:ext cx="54863" cy="9525"/>
            </a:xfrm>
            <a:custGeom>
              <a:avLst/>
              <a:gdLst>
                <a:gd name="connsiteX0" fmla="*/ 0 w 54863"/>
                <a:gd name="connsiteY0" fmla="*/ 0 h 9525"/>
                <a:gd name="connsiteX1" fmla="*/ 54864 w 5486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863" h="9525">
                  <a:moveTo>
                    <a:pt x="0" y="0"/>
                  </a:moveTo>
                  <a:lnTo>
                    <a:pt x="54864" y="0"/>
                  </a:lnTo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  <p:sp>
          <p:nvSpPr>
            <p:cNvPr id="40" name="Forme libre : forme 4873">
              <a:extLst>
                <a:ext uri="{FF2B5EF4-FFF2-40B4-BE49-F238E27FC236}">
                  <a16:creationId xmlns:a16="http://schemas.microsoft.com/office/drawing/2014/main" id="{863C1E2C-E3D3-70E1-E965-1DE28DF6D479}"/>
                </a:ext>
              </a:extLst>
            </p:cNvPr>
            <p:cNvSpPr/>
            <p:nvPr/>
          </p:nvSpPr>
          <p:spPr>
            <a:xfrm>
              <a:off x="4533990" y="3794974"/>
              <a:ext cx="36198" cy="36195"/>
            </a:xfrm>
            <a:custGeom>
              <a:avLst/>
              <a:gdLst>
                <a:gd name="connsiteX0" fmla="*/ 31814 w 36198"/>
                <a:gd name="connsiteY0" fmla="*/ 0 h 36195"/>
                <a:gd name="connsiteX1" fmla="*/ 4381 w 36198"/>
                <a:gd name="connsiteY1" fmla="*/ 0 h 36195"/>
                <a:gd name="connsiteX2" fmla="*/ 0 w 36198"/>
                <a:gd name="connsiteY2" fmla="*/ 4382 h 36195"/>
                <a:gd name="connsiteX3" fmla="*/ 0 w 36198"/>
                <a:gd name="connsiteY3" fmla="*/ 31814 h 36195"/>
                <a:gd name="connsiteX4" fmla="*/ 4381 w 36198"/>
                <a:gd name="connsiteY4" fmla="*/ 36195 h 36195"/>
                <a:gd name="connsiteX5" fmla="*/ 31814 w 36198"/>
                <a:gd name="connsiteY5" fmla="*/ 36195 h 36195"/>
                <a:gd name="connsiteX6" fmla="*/ 36195 w 36198"/>
                <a:gd name="connsiteY6" fmla="*/ 31814 h 36195"/>
                <a:gd name="connsiteX7" fmla="*/ 36195 w 36198"/>
                <a:gd name="connsiteY7" fmla="*/ 4382 h 36195"/>
                <a:gd name="connsiteX8" fmla="*/ 31814 w 36198"/>
                <a:gd name="connsiteY8" fmla="*/ 0 h 3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198" h="36195">
                  <a:moveTo>
                    <a:pt x="31814" y="0"/>
                  </a:moveTo>
                  <a:lnTo>
                    <a:pt x="4381" y="0"/>
                  </a:lnTo>
                  <a:cubicBezTo>
                    <a:pt x="1905" y="0"/>
                    <a:pt x="0" y="2000"/>
                    <a:pt x="0" y="4382"/>
                  </a:cubicBezTo>
                  <a:lnTo>
                    <a:pt x="0" y="31814"/>
                  </a:lnTo>
                  <a:cubicBezTo>
                    <a:pt x="0" y="34290"/>
                    <a:pt x="2000" y="36195"/>
                    <a:pt x="4381" y="36195"/>
                  </a:cubicBezTo>
                  <a:lnTo>
                    <a:pt x="31814" y="36195"/>
                  </a:lnTo>
                  <a:cubicBezTo>
                    <a:pt x="34290" y="36195"/>
                    <a:pt x="36195" y="34195"/>
                    <a:pt x="36195" y="31814"/>
                  </a:cubicBezTo>
                  <a:lnTo>
                    <a:pt x="36195" y="4382"/>
                  </a:lnTo>
                  <a:cubicBezTo>
                    <a:pt x="36290" y="2000"/>
                    <a:pt x="34290" y="0"/>
                    <a:pt x="31814" y="0"/>
                  </a:cubicBezTo>
                  <a:close/>
                </a:path>
              </a:pathLst>
            </a:custGeom>
            <a:grpFill/>
            <a:ln w="6350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786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A2872EE6-010F-FBD2-A537-6AF2B6D62F61}"/>
              </a:ext>
            </a:extLst>
          </p:cNvPr>
          <p:cNvSpPr/>
          <p:nvPr/>
        </p:nvSpPr>
        <p:spPr>
          <a:xfrm>
            <a:off x="7408253" y="1864717"/>
            <a:ext cx="4363664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71450" indent="-171450" algn="ctr" defTabSz="687155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r-FR" sz="1000" b="1" dirty="0">
                <a:solidFill>
                  <a:schemeClr val="tx1">
                    <a:lumMod val="65000"/>
                    <a:lumOff val="35000"/>
                  </a:schemeClr>
                </a:solidFill>
                <a:sym typeface="Arial" panose="020B0604020202020204" pitchFamily="34" charset="0"/>
              </a:rPr>
              <a:t>Le client peut simuler des campagnes de cyberattaques auprès de ses collaborateurs.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DA9ADEC-57AC-F7E7-260D-F992B84666A2}"/>
              </a:ext>
            </a:extLst>
          </p:cNvPr>
          <p:cNvSpPr/>
          <p:nvPr/>
        </p:nvSpPr>
        <p:spPr>
          <a:xfrm>
            <a:off x="7408252" y="2348899"/>
            <a:ext cx="4759517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71450" indent="-171450" algn="ctr" defTabSz="687155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000" b="1" dirty="0">
                <a:solidFill>
                  <a:schemeClr val="tx1">
                    <a:lumMod val="65000"/>
                    <a:lumOff val="35000"/>
                  </a:schemeClr>
                </a:solidFill>
                <a:sym typeface="Arial" panose="020B0604020202020204" pitchFamily="34" charset="0"/>
              </a:rPr>
              <a:t>Mise à disposition d’une page de sensibilisation pour former les utilisateurs à risque : </a:t>
            </a:r>
            <a:r>
              <a:rPr lang="fr-FR" sz="1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  <a:sym typeface="Arial" panose="020B0604020202020204" pitchFamily="34" charset="0"/>
              </a:rPr>
              <a:t>proposer des contenus de sensibilisation pertinents, ludiques et personnalisés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E2D28FA-28F1-7FCE-ACA1-7F40162828A7}"/>
              </a:ext>
            </a:extLst>
          </p:cNvPr>
          <p:cNvSpPr/>
          <p:nvPr/>
        </p:nvSpPr>
        <p:spPr>
          <a:xfrm>
            <a:off x="7408252" y="4435727"/>
            <a:ext cx="4536693" cy="2462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39450" indent="-171450" algn="ctr" defTabSz="687155" fontAlgn="base">
              <a:spcBef>
                <a:spcPct val="0"/>
              </a:spcBef>
              <a:spcAft>
                <a:spcPts val="451"/>
              </a:spcAft>
              <a:buFont typeface="Wingdings" panose="05000000000000000000" pitchFamily="2" charset="2"/>
              <a:buChar char="Ø"/>
            </a:pPr>
            <a:r>
              <a:rPr lang="fr-FR" sz="1000" b="1" dirty="0">
                <a:solidFill>
                  <a:schemeClr val="tx1">
                    <a:lumMod val="65000"/>
                    <a:lumOff val="35000"/>
                  </a:schemeClr>
                </a:solidFill>
                <a:sym typeface="Arial" panose="020B0604020202020204" pitchFamily="34" charset="0"/>
              </a:rPr>
              <a:t>Le client peut monitorer les statistiques selon les campagnes, utilisateurs, etc.</a:t>
            </a: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C0389DD0-7484-298D-8AD0-0C1D8C5538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7275" y="2743001"/>
            <a:ext cx="3045619" cy="174073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DAF1477A-8335-9844-0B89-15886A4E262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697" t="17307"/>
          <a:stretch/>
        </p:blipFill>
        <p:spPr>
          <a:xfrm>
            <a:off x="7699609" y="4738463"/>
            <a:ext cx="3838486" cy="156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67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7B1F961C-7FCE-5ED9-1AED-699C78F808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Parcours client /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50D3BE-1AEF-993A-9E49-402F6F5C6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46" b="89720" l="4774" r="93216">
                        <a14:foregroundMark x1="8543" y1="28037" x2="8543" y2="28037"/>
                        <a14:foregroundMark x1="8040" y1="46729" x2="8040" y2="46729"/>
                        <a14:foregroundMark x1="4774" y1="62617" x2="4774" y2="62617"/>
                        <a14:foregroundMark x1="30905" y1="49533" x2="30905" y2="49533"/>
                        <a14:foregroundMark x1="35930" y1="56075" x2="35930" y2="56075"/>
                        <a14:foregroundMark x1="37688" y1="41121" x2="37688" y2="41121"/>
                        <a14:foregroundMark x1="38442" y1="45794" x2="38442" y2="45794"/>
                        <a14:foregroundMark x1="38945" y1="52336" x2="38945" y2="52336"/>
                        <a14:foregroundMark x1="42714" y1="57009" x2="42714" y2="57009"/>
                        <a14:foregroundMark x1="45980" y1="55140" x2="45980" y2="55140"/>
                        <a14:foregroundMark x1="51508" y1="57009" x2="51508" y2="57009"/>
                        <a14:foregroundMark x1="55025" y1="48598" x2="55025" y2="48598"/>
                        <a14:foregroundMark x1="62563" y1="47664" x2="62563" y2="47664"/>
                        <a14:foregroundMark x1="66332" y1="53271" x2="66332" y2="53271"/>
                        <a14:foregroundMark x1="69095" y1="52336" x2="69095" y2="52336"/>
                        <a14:foregroundMark x1="69095" y1="56075" x2="69095" y2="56075"/>
                        <a14:foregroundMark x1="69849" y1="56075" x2="69849" y2="56075"/>
                        <a14:foregroundMark x1="69347" y1="41121" x2="69347" y2="41121"/>
                        <a14:foregroundMark x1="77136" y1="44860" x2="77136" y2="44860"/>
                        <a14:foregroundMark x1="78392" y1="51402" x2="78392" y2="51402"/>
                        <a14:foregroundMark x1="79648" y1="62617" x2="79648" y2="62617"/>
                        <a14:foregroundMark x1="78392" y1="60748" x2="78392" y2="60748"/>
                        <a14:foregroundMark x1="77387" y1="58879" x2="77387" y2="58879"/>
                        <a14:foregroundMark x1="74874" y1="58879" x2="74874" y2="58879"/>
                        <a14:foregroundMark x1="82412" y1="43925" x2="82412" y2="43925"/>
                        <a14:foregroundMark x1="86432" y1="42991" x2="86432" y2="42991"/>
                        <a14:foregroundMark x1="86935" y1="61682" x2="86935" y2="61682"/>
                        <a14:foregroundMark x1="72111" y1="64486" x2="72111" y2="64486"/>
                        <a14:foregroundMark x1="90201" y1="53271" x2="90201" y2="53271"/>
                        <a14:foregroundMark x1="93216" y1="60748" x2="93216" y2="607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4571" y="17246"/>
            <a:ext cx="3063548" cy="823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2" name="ZoneTexte 191">
            <a:extLst>
              <a:ext uri="{FF2B5EF4-FFF2-40B4-BE49-F238E27FC236}">
                <a16:creationId xmlns:a16="http://schemas.microsoft.com/office/drawing/2014/main" id="{F746D823-CF18-4519-51CC-1E9950A0A8F3}"/>
              </a:ext>
            </a:extLst>
          </p:cNvPr>
          <p:cNvSpPr txBox="1"/>
          <p:nvPr/>
        </p:nvSpPr>
        <p:spPr>
          <a:xfrm>
            <a:off x="3212118" y="2096020"/>
            <a:ext cx="2039256" cy="769441"/>
          </a:xfrm>
          <a:prstGeom prst="rect">
            <a:avLst/>
          </a:prstGeom>
          <a:noFill/>
          <a:ln>
            <a:solidFill>
              <a:sysClr val="window" lastClr="FFFFFF">
                <a:lumMod val="7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Les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Chargé.es d’Affaires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identifient le besoin et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66327A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proposent l’offre Mailinblack au client</a:t>
            </a:r>
          </a:p>
        </p:txBody>
      </p:sp>
      <p:cxnSp>
        <p:nvCxnSpPr>
          <p:cNvPr id="193" name="Connecteur en arc 225">
            <a:extLst>
              <a:ext uri="{FF2B5EF4-FFF2-40B4-BE49-F238E27FC236}">
                <a16:creationId xmlns:a16="http://schemas.microsoft.com/office/drawing/2014/main" id="{84FB18D6-60DC-B497-C368-DFE6DF2AB815}"/>
              </a:ext>
            </a:extLst>
          </p:cNvPr>
          <p:cNvCxnSpPr>
            <a:cxnSpLocks/>
            <a:stCxn id="192" idx="3"/>
            <a:endCxn id="259" idx="1"/>
          </p:cNvCxnSpPr>
          <p:nvPr/>
        </p:nvCxnSpPr>
        <p:spPr>
          <a:xfrm>
            <a:off x="5251374" y="2480741"/>
            <a:ext cx="516047" cy="354826"/>
          </a:xfrm>
          <a:prstGeom prst="curvedConnector3">
            <a:avLst>
              <a:gd name="adj1" fmla="val 50000"/>
            </a:avLst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94" name="ZoneTexte 193">
            <a:extLst>
              <a:ext uri="{FF2B5EF4-FFF2-40B4-BE49-F238E27FC236}">
                <a16:creationId xmlns:a16="http://schemas.microsoft.com/office/drawing/2014/main" id="{13673D57-47BB-77DE-C8C1-F154631EDD4B}"/>
              </a:ext>
            </a:extLst>
          </p:cNvPr>
          <p:cNvSpPr txBox="1"/>
          <p:nvPr/>
        </p:nvSpPr>
        <p:spPr>
          <a:xfrm>
            <a:off x="3244885" y="3342944"/>
            <a:ext cx="2006489" cy="430887"/>
          </a:xfrm>
          <a:prstGeom prst="rect">
            <a:avLst/>
          </a:prstGeom>
          <a:noFill/>
          <a:ln>
            <a:solidFill>
              <a:sysClr val="window" lastClr="FFFFFF">
                <a:lumMod val="7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Un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emailing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 est adressé au client</a:t>
            </a:r>
          </a:p>
        </p:txBody>
      </p:sp>
      <p:sp>
        <p:nvSpPr>
          <p:cNvPr id="195" name="ZoneTexte 194">
            <a:extLst>
              <a:ext uri="{FF2B5EF4-FFF2-40B4-BE49-F238E27FC236}">
                <a16:creationId xmlns:a16="http://schemas.microsoft.com/office/drawing/2014/main" id="{DE0DACBB-E913-5ADA-BDF5-91FF6FAECEA4}"/>
              </a:ext>
            </a:extLst>
          </p:cNvPr>
          <p:cNvSpPr txBox="1"/>
          <p:nvPr/>
        </p:nvSpPr>
        <p:spPr>
          <a:xfrm>
            <a:off x="3244886" y="3756284"/>
            <a:ext cx="967286" cy="938719"/>
          </a:xfrm>
          <a:prstGeom prst="rect">
            <a:avLst/>
          </a:prstGeom>
          <a:noFill/>
          <a:ln>
            <a:solidFill>
              <a:sysClr val="window" lastClr="FFFFFF">
                <a:lumMod val="7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Une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bannière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est affichée sur l’espace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CE net du client</a:t>
            </a:r>
          </a:p>
        </p:txBody>
      </p:sp>
      <p:cxnSp>
        <p:nvCxnSpPr>
          <p:cNvPr id="196" name="Connecteur en arc 252">
            <a:extLst>
              <a:ext uri="{FF2B5EF4-FFF2-40B4-BE49-F238E27FC236}">
                <a16:creationId xmlns:a16="http://schemas.microsoft.com/office/drawing/2014/main" id="{D28F25EA-C018-6009-4F4C-BAA01662F31A}"/>
              </a:ext>
            </a:extLst>
          </p:cNvPr>
          <p:cNvCxnSpPr>
            <a:cxnSpLocks/>
            <a:stCxn id="201" idx="0"/>
            <a:endCxn id="194" idx="1"/>
          </p:cNvCxnSpPr>
          <p:nvPr/>
        </p:nvCxnSpPr>
        <p:spPr>
          <a:xfrm flipV="1">
            <a:off x="3014855" y="3558388"/>
            <a:ext cx="230030" cy="413740"/>
          </a:xfrm>
          <a:prstGeom prst="curvedConnector3">
            <a:avLst>
              <a:gd name="adj1" fmla="val 50000"/>
            </a:avLst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97" name="Connecteur en arc 254">
            <a:extLst>
              <a:ext uri="{FF2B5EF4-FFF2-40B4-BE49-F238E27FC236}">
                <a16:creationId xmlns:a16="http://schemas.microsoft.com/office/drawing/2014/main" id="{D09BBA33-43F8-4EFE-2474-7D86B1397078}"/>
              </a:ext>
            </a:extLst>
          </p:cNvPr>
          <p:cNvCxnSpPr>
            <a:cxnSpLocks/>
            <a:stCxn id="201" idx="0"/>
            <a:endCxn id="195" idx="1"/>
          </p:cNvCxnSpPr>
          <p:nvPr/>
        </p:nvCxnSpPr>
        <p:spPr>
          <a:xfrm>
            <a:off x="3014855" y="3972128"/>
            <a:ext cx="230031" cy="253516"/>
          </a:xfrm>
          <a:prstGeom prst="curvedConnector3">
            <a:avLst>
              <a:gd name="adj1" fmla="val 50000"/>
            </a:avLst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98" name="Connecteur en arc 251">
            <a:extLst>
              <a:ext uri="{FF2B5EF4-FFF2-40B4-BE49-F238E27FC236}">
                <a16:creationId xmlns:a16="http://schemas.microsoft.com/office/drawing/2014/main" id="{CE632786-D448-2E03-21A2-04097B94A771}"/>
              </a:ext>
            </a:extLst>
          </p:cNvPr>
          <p:cNvCxnSpPr>
            <a:cxnSpLocks/>
            <a:stCxn id="194" idx="3"/>
            <a:endCxn id="257" idx="1"/>
          </p:cNvCxnSpPr>
          <p:nvPr/>
        </p:nvCxnSpPr>
        <p:spPr>
          <a:xfrm>
            <a:off x="5251374" y="3558388"/>
            <a:ext cx="544581" cy="591031"/>
          </a:xfrm>
          <a:prstGeom prst="curvedConnector3">
            <a:avLst>
              <a:gd name="adj1" fmla="val 50000"/>
            </a:avLst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99" name="Connecteur en arc 255">
            <a:extLst>
              <a:ext uri="{FF2B5EF4-FFF2-40B4-BE49-F238E27FC236}">
                <a16:creationId xmlns:a16="http://schemas.microsoft.com/office/drawing/2014/main" id="{5A1F1573-AA67-109D-FD9F-2C4454B79ABB}"/>
              </a:ext>
            </a:extLst>
          </p:cNvPr>
          <p:cNvCxnSpPr>
            <a:cxnSpLocks/>
            <a:stCxn id="195" idx="3"/>
            <a:endCxn id="200" idx="1"/>
          </p:cNvCxnSpPr>
          <p:nvPr/>
        </p:nvCxnSpPr>
        <p:spPr>
          <a:xfrm>
            <a:off x="4212172" y="4225644"/>
            <a:ext cx="116834" cy="1548"/>
          </a:xfrm>
          <a:prstGeom prst="curvedConnector3">
            <a:avLst>
              <a:gd name="adj1" fmla="val 50000"/>
            </a:avLst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00" name="ZoneTexte 199">
            <a:extLst>
              <a:ext uri="{FF2B5EF4-FFF2-40B4-BE49-F238E27FC236}">
                <a16:creationId xmlns:a16="http://schemas.microsoft.com/office/drawing/2014/main" id="{EE0F1C09-C7CF-9C3B-F840-571D527632C4}"/>
              </a:ext>
            </a:extLst>
          </p:cNvPr>
          <p:cNvSpPr txBox="1"/>
          <p:nvPr/>
        </p:nvSpPr>
        <p:spPr>
          <a:xfrm>
            <a:off x="4329006" y="3757832"/>
            <a:ext cx="900321" cy="938719"/>
          </a:xfrm>
          <a:prstGeom prst="rect">
            <a:avLst/>
          </a:prstGeom>
          <a:noFill/>
          <a:ln>
            <a:solidFill>
              <a:sysClr val="window" lastClr="FFFFFF">
                <a:lumMod val="7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Le client est redirigé vers une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page CE dédiée au partenariat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01" name="Rectangle à coins arrondis 229">
            <a:extLst>
              <a:ext uri="{FF2B5EF4-FFF2-40B4-BE49-F238E27FC236}">
                <a16:creationId xmlns:a16="http://schemas.microsoft.com/office/drawing/2014/main" id="{DC76BECF-8877-84A4-AA18-D4C874177925}"/>
              </a:ext>
            </a:extLst>
          </p:cNvPr>
          <p:cNvSpPr/>
          <p:nvPr/>
        </p:nvSpPr>
        <p:spPr>
          <a:xfrm rot="5400000">
            <a:off x="1947853" y="3385881"/>
            <a:ext cx="961511" cy="1172492"/>
          </a:xfrm>
          <a:prstGeom prst="roundRect">
            <a:avLst>
              <a:gd name="adj" fmla="val 19139"/>
            </a:avLst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rial"/>
              <a:cs typeface="Arial"/>
            </a:endParaRPr>
          </a:p>
        </p:txBody>
      </p:sp>
      <p:sp>
        <p:nvSpPr>
          <p:cNvPr id="202" name="Rectangle à coins arrondis 238">
            <a:extLst>
              <a:ext uri="{FF2B5EF4-FFF2-40B4-BE49-F238E27FC236}">
                <a16:creationId xmlns:a16="http://schemas.microsoft.com/office/drawing/2014/main" id="{F9D0653F-BFD9-217E-6FB9-79EB9EC350B9}"/>
              </a:ext>
            </a:extLst>
          </p:cNvPr>
          <p:cNvSpPr/>
          <p:nvPr/>
        </p:nvSpPr>
        <p:spPr>
          <a:xfrm rot="5400000">
            <a:off x="1840841" y="2033256"/>
            <a:ext cx="1223410" cy="1190887"/>
          </a:xfrm>
          <a:prstGeom prst="roundRect">
            <a:avLst>
              <a:gd name="adj" fmla="val 19139"/>
            </a:avLst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rial"/>
              <a:cs typeface="Arial"/>
            </a:endParaRPr>
          </a:p>
        </p:txBody>
      </p:sp>
      <p:sp>
        <p:nvSpPr>
          <p:cNvPr id="203" name="ZoneTexte 202">
            <a:extLst>
              <a:ext uri="{FF2B5EF4-FFF2-40B4-BE49-F238E27FC236}">
                <a16:creationId xmlns:a16="http://schemas.microsoft.com/office/drawing/2014/main" id="{A56BDB43-7289-DD20-8CBB-5E555DBFC3DB}"/>
              </a:ext>
            </a:extLst>
          </p:cNvPr>
          <p:cNvSpPr txBox="1"/>
          <p:nvPr/>
        </p:nvSpPr>
        <p:spPr>
          <a:xfrm>
            <a:off x="1792217" y="3584462"/>
            <a:ext cx="1278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prstClr val="black"/>
                </a:solidFill>
                <a:latin typeface="Calibri" panose="020F0502020204030204"/>
              </a:rPr>
              <a:t>Depuis un emailing et bannière sur CE Net</a:t>
            </a:r>
          </a:p>
        </p:txBody>
      </p:sp>
      <p:grpSp>
        <p:nvGrpSpPr>
          <p:cNvPr id="204" name="Groupe 203">
            <a:extLst>
              <a:ext uri="{FF2B5EF4-FFF2-40B4-BE49-F238E27FC236}">
                <a16:creationId xmlns:a16="http://schemas.microsoft.com/office/drawing/2014/main" id="{B6CED650-4793-D8A1-C401-19BCEF038553}"/>
              </a:ext>
            </a:extLst>
          </p:cNvPr>
          <p:cNvGrpSpPr/>
          <p:nvPr/>
        </p:nvGrpSpPr>
        <p:grpSpPr>
          <a:xfrm>
            <a:off x="2330429" y="4296333"/>
            <a:ext cx="256254" cy="145831"/>
            <a:chOff x="6354763" y="1900238"/>
            <a:chExt cx="361951" cy="249238"/>
          </a:xfrm>
        </p:grpSpPr>
        <p:sp>
          <p:nvSpPr>
            <p:cNvPr id="205" name="Line 456">
              <a:extLst>
                <a:ext uri="{FF2B5EF4-FFF2-40B4-BE49-F238E27FC236}">
                  <a16:creationId xmlns:a16="http://schemas.microsoft.com/office/drawing/2014/main" id="{7A48D37B-FBDA-F550-630A-4DB6874715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54763" y="1900238"/>
              <a:ext cx="0" cy="17463"/>
            </a:xfrm>
            <a:prstGeom prst="line">
              <a:avLst/>
            </a:prstGeom>
            <a:noFill/>
            <a:ln w="9525" cap="rnd">
              <a:solidFill>
                <a:sysClr val="window" lastClr="FFFFFF">
                  <a:lumMod val="50000"/>
                </a:sys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6" name="Freeform 457">
              <a:extLst>
                <a:ext uri="{FF2B5EF4-FFF2-40B4-BE49-F238E27FC236}">
                  <a16:creationId xmlns:a16="http://schemas.microsoft.com/office/drawing/2014/main" id="{5871D2CF-DF2F-21C7-E113-81F7F3A873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4763" y="1946275"/>
              <a:ext cx="311150" cy="203200"/>
            </a:xfrm>
            <a:custGeom>
              <a:avLst/>
              <a:gdLst>
                <a:gd name="T0" fmla="*/ 196 w 196"/>
                <a:gd name="T1" fmla="*/ 128 h 128"/>
                <a:gd name="T2" fmla="*/ 0 w 196"/>
                <a:gd name="T3" fmla="*/ 128 h 128"/>
                <a:gd name="T4" fmla="*/ 0 w 196"/>
                <a:gd name="T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" h="128">
                  <a:moveTo>
                    <a:pt x="196" y="128"/>
                  </a:moveTo>
                  <a:lnTo>
                    <a:pt x="0" y="128"/>
                  </a:lnTo>
                  <a:lnTo>
                    <a:pt x="0" y="0"/>
                  </a:lnTo>
                </a:path>
              </a:pathLst>
            </a:custGeom>
            <a:noFill/>
            <a:ln w="9525" cap="rnd">
              <a:solidFill>
                <a:sysClr val="window" lastClr="FFFFFF">
                  <a:lumMod val="50000"/>
                </a:sys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7" name="Line 458">
              <a:extLst>
                <a:ext uri="{FF2B5EF4-FFF2-40B4-BE49-F238E27FC236}">
                  <a16:creationId xmlns:a16="http://schemas.microsoft.com/office/drawing/2014/main" id="{6B95F4B5-2823-DF66-1EF4-E350488A46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699251" y="2149475"/>
              <a:ext cx="17463" cy="0"/>
            </a:xfrm>
            <a:prstGeom prst="line">
              <a:avLst/>
            </a:prstGeom>
            <a:noFill/>
            <a:ln w="9525" cap="rnd">
              <a:solidFill>
                <a:sysClr val="window" lastClr="FFFFFF">
                  <a:lumMod val="50000"/>
                </a:sys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8" name="Freeform 459">
              <a:extLst>
                <a:ext uri="{FF2B5EF4-FFF2-40B4-BE49-F238E27FC236}">
                  <a16:creationId xmlns:a16="http://schemas.microsoft.com/office/drawing/2014/main" id="{D04BC9D6-BC6A-81BC-CC24-F9D6D9943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6513" y="2025650"/>
              <a:ext cx="41275" cy="123825"/>
            </a:xfrm>
            <a:custGeom>
              <a:avLst/>
              <a:gdLst>
                <a:gd name="T0" fmla="*/ 26 w 26"/>
                <a:gd name="T1" fmla="*/ 34 h 78"/>
                <a:gd name="T2" fmla="*/ 26 w 26"/>
                <a:gd name="T3" fmla="*/ 78 h 78"/>
                <a:gd name="T4" fmla="*/ 0 w 26"/>
                <a:gd name="T5" fmla="*/ 78 h 78"/>
                <a:gd name="T6" fmla="*/ 0 w 26"/>
                <a:gd name="T7" fmla="*/ 0 h 78"/>
                <a:gd name="T8" fmla="*/ 26 w 26"/>
                <a:gd name="T9" fmla="*/ 0 h 78"/>
                <a:gd name="T10" fmla="*/ 26 w 26"/>
                <a:gd name="T11" fmla="*/ 1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78">
                  <a:moveTo>
                    <a:pt x="26" y="34"/>
                  </a:moveTo>
                  <a:lnTo>
                    <a:pt x="26" y="78"/>
                  </a:lnTo>
                  <a:lnTo>
                    <a:pt x="0" y="7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19"/>
                  </a:lnTo>
                </a:path>
              </a:pathLst>
            </a:custGeom>
            <a:noFill/>
            <a:ln w="9525" cap="rnd">
              <a:solidFill>
                <a:sysClr val="window" lastClr="FFFFFF">
                  <a:lumMod val="50000"/>
                </a:sys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9" name="Freeform 460">
              <a:extLst>
                <a:ext uri="{FF2B5EF4-FFF2-40B4-BE49-F238E27FC236}">
                  <a16:creationId xmlns:a16="http://schemas.microsoft.com/office/drawing/2014/main" id="{9C4B1C41-2E2D-1296-E07E-8102E9639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8901" y="1984375"/>
              <a:ext cx="41275" cy="165100"/>
            </a:xfrm>
            <a:custGeom>
              <a:avLst/>
              <a:gdLst>
                <a:gd name="T0" fmla="*/ 0 w 26"/>
                <a:gd name="T1" fmla="*/ 104 h 104"/>
                <a:gd name="T2" fmla="*/ 0 w 26"/>
                <a:gd name="T3" fmla="*/ 0 h 104"/>
                <a:gd name="T4" fmla="*/ 26 w 26"/>
                <a:gd name="T5" fmla="*/ 0 h 104"/>
                <a:gd name="T6" fmla="*/ 26 w 26"/>
                <a:gd name="T7" fmla="*/ 9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04">
                  <a:moveTo>
                    <a:pt x="0" y="104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92"/>
                  </a:lnTo>
                </a:path>
              </a:pathLst>
            </a:custGeom>
            <a:noFill/>
            <a:ln w="9525" cap="rnd">
              <a:solidFill>
                <a:sysClr val="window" lastClr="FFFFFF">
                  <a:lumMod val="50000"/>
                </a:sys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0" name="Rectangle 461">
              <a:extLst>
                <a:ext uri="{FF2B5EF4-FFF2-40B4-BE49-F238E27FC236}">
                  <a16:creationId xmlns:a16="http://schemas.microsoft.com/office/drawing/2014/main" id="{0001FAE2-DAAB-695E-1C64-29A12F1CE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4463" y="1943100"/>
              <a:ext cx="38100" cy="206375"/>
            </a:xfrm>
            <a:prstGeom prst="rect">
              <a:avLst/>
            </a:prstGeom>
            <a:noFill/>
            <a:ln w="9525" cap="rnd">
              <a:solidFill>
                <a:sysClr val="window" lastClr="FFFFFF">
                  <a:lumMod val="50000"/>
                </a:sys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1" name="Rectangle 462">
              <a:extLst>
                <a:ext uri="{FF2B5EF4-FFF2-40B4-BE49-F238E27FC236}">
                  <a16:creationId xmlns:a16="http://schemas.microsoft.com/office/drawing/2014/main" id="{C909F2A0-921B-803F-0AA9-C8469FAF6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1" y="2006600"/>
              <a:ext cx="39688" cy="142875"/>
            </a:xfrm>
            <a:prstGeom prst="rect">
              <a:avLst/>
            </a:prstGeom>
            <a:noFill/>
            <a:ln w="9525" cap="rnd">
              <a:solidFill>
                <a:sysClr val="window" lastClr="FFFFFF">
                  <a:lumMod val="50000"/>
                </a:sys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2" name="Freeform 463">
              <a:extLst>
                <a:ext uri="{FF2B5EF4-FFF2-40B4-BE49-F238E27FC236}">
                  <a16:creationId xmlns:a16="http://schemas.microsoft.com/office/drawing/2014/main" id="{5598A4DB-7682-98BA-FB0A-5E26CEED5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9238" y="1903413"/>
              <a:ext cx="39688" cy="246063"/>
            </a:xfrm>
            <a:custGeom>
              <a:avLst/>
              <a:gdLst>
                <a:gd name="T0" fmla="*/ 0 w 25"/>
                <a:gd name="T1" fmla="*/ 43 h 155"/>
                <a:gd name="T2" fmla="*/ 0 w 25"/>
                <a:gd name="T3" fmla="*/ 0 h 155"/>
                <a:gd name="T4" fmla="*/ 25 w 25"/>
                <a:gd name="T5" fmla="*/ 0 h 155"/>
                <a:gd name="T6" fmla="*/ 25 w 25"/>
                <a:gd name="T7" fmla="*/ 155 h 155"/>
                <a:gd name="T8" fmla="*/ 0 w 25"/>
                <a:gd name="T9" fmla="*/ 155 h 155"/>
                <a:gd name="T10" fmla="*/ 0 w 25"/>
                <a:gd name="T11" fmla="*/ 5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55">
                  <a:moveTo>
                    <a:pt x="0" y="43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25" y="155"/>
                  </a:lnTo>
                  <a:lnTo>
                    <a:pt x="0" y="155"/>
                  </a:lnTo>
                  <a:lnTo>
                    <a:pt x="0" y="59"/>
                  </a:lnTo>
                </a:path>
              </a:pathLst>
            </a:custGeom>
            <a:noFill/>
            <a:ln w="9525" cap="rnd">
              <a:solidFill>
                <a:sysClr val="window" lastClr="FFFFFF">
                  <a:lumMod val="50000"/>
                </a:sys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213" name="ZoneTexte 212">
            <a:extLst>
              <a:ext uri="{FF2B5EF4-FFF2-40B4-BE49-F238E27FC236}">
                <a16:creationId xmlns:a16="http://schemas.microsoft.com/office/drawing/2014/main" id="{12B5AC0E-7FC1-C061-5F2D-C1C9A9A5CC7D}"/>
              </a:ext>
            </a:extLst>
          </p:cNvPr>
          <p:cNvSpPr txBox="1"/>
          <p:nvPr/>
        </p:nvSpPr>
        <p:spPr>
          <a:xfrm>
            <a:off x="1921153" y="2098582"/>
            <a:ext cx="1083314" cy="769441"/>
          </a:xfrm>
          <a:prstGeom prst="rect">
            <a:avLst/>
          </a:prstGeom>
          <a:solidFill>
            <a:srgbClr val="E7E6E6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Prescription par les chargé.es d’affaires</a:t>
            </a:r>
          </a:p>
        </p:txBody>
      </p:sp>
      <p:grpSp>
        <p:nvGrpSpPr>
          <p:cNvPr id="214" name="Groupe 213">
            <a:extLst>
              <a:ext uri="{FF2B5EF4-FFF2-40B4-BE49-F238E27FC236}">
                <a16:creationId xmlns:a16="http://schemas.microsoft.com/office/drawing/2014/main" id="{FA00B1B9-3FA4-05F5-6432-3A940D121585}"/>
              </a:ext>
            </a:extLst>
          </p:cNvPr>
          <p:cNvGrpSpPr/>
          <p:nvPr/>
        </p:nvGrpSpPr>
        <p:grpSpPr>
          <a:xfrm>
            <a:off x="2303911" y="2843269"/>
            <a:ext cx="292425" cy="276473"/>
            <a:chOff x="2638426" y="4102418"/>
            <a:chExt cx="635000" cy="545782"/>
          </a:xfrm>
        </p:grpSpPr>
        <p:sp>
          <p:nvSpPr>
            <p:cNvPr id="215" name="Freeform 389">
              <a:extLst>
                <a:ext uri="{FF2B5EF4-FFF2-40B4-BE49-F238E27FC236}">
                  <a16:creationId xmlns:a16="http://schemas.microsoft.com/office/drawing/2014/main" id="{ED613F84-F166-4BE7-75EF-C060AFF95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1951" y="4267200"/>
              <a:ext cx="98425" cy="103187"/>
            </a:xfrm>
            <a:custGeom>
              <a:avLst/>
              <a:gdLst>
                <a:gd name="T0" fmla="*/ 2 w 31"/>
                <a:gd name="T1" fmla="*/ 8 h 32"/>
                <a:gd name="T2" fmla="*/ 0 w 31"/>
                <a:gd name="T3" fmla="*/ 15 h 32"/>
                <a:gd name="T4" fmla="*/ 16 w 31"/>
                <a:gd name="T5" fmla="*/ 32 h 32"/>
                <a:gd name="T6" fmla="*/ 31 w 31"/>
                <a:gd name="T7" fmla="*/ 15 h 32"/>
                <a:gd name="T8" fmla="*/ 31 w 31"/>
                <a:gd name="T9" fmla="*/ 12 h 32"/>
                <a:gd name="T10" fmla="*/ 10 w 31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2">
                  <a:moveTo>
                    <a:pt x="2" y="8"/>
                  </a:moveTo>
                  <a:cubicBezTo>
                    <a:pt x="1" y="10"/>
                    <a:pt x="0" y="12"/>
                    <a:pt x="0" y="15"/>
                  </a:cubicBezTo>
                  <a:cubicBezTo>
                    <a:pt x="0" y="24"/>
                    <a:pt x="7" y="32"/>
                    <a:pt x="16" y="32"/>
                  </a:cubicBezTo>
                  <a:cubicBezTo>
                    <a:pt x="24" y="32"/>
                    <a:pt x="31" y="24"/>
                    <a:pt x="31" y="15"/>
                  </a:cubicBezTo>
                  <a:cubicBezTo>
                    <a:pt x="31" y="14"/>
                    <a:pt x="31" y="13"/>
                    <a:pt x="31" y="12"/>
                  </a:cubicBezTo>
                  <a:cubicBezTo>
                    <a:pt x="31" y="12"/>
                    <a:pt x="21" y="13"/>
                    <a:pt x="1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6" name="Line 390">
              <a:extLst>
                <a:ext uri="{FF2B5EF4-FFF2-40B4-BE49-F238E27FC236}">
                  <a16:creationId xmlns:a16="http://schemas.microsoft.com/office/drawing/2014/main" id="{08562B14-1210-8565-68AD-771D063C2F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7351" y="4303713"/>
              <a:ext cx="0" cy="1270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7" name="Line 391">
              <a:extLst>
                <a:ext uri="{FF2B5EF4-FFF2-40B4-BE49-F238E27FC236}">
                  <a16:creationId xmlns:a16="http://schemas.microsoft.com/office/drawing/2014/main" id="{38DEE748-0798-D893-BFE2-699AD9168A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4976" y="4306888"/>
              <a:ext cx="0" cy="635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8" name="Freeform 392">
              <a:extLst>
                <a:ext uri="{FF2B5EF4-FFF2-40B4-BE49-F238E27FC236}">
                  <a16:creationId xmlns:a16="http://schemas.microsoft.com/office/drawing/2014/main" id="{E7287C00-51B3-A608-4CB7-E372B9867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226" y="4344988"/>
              <a:ext cx="19050" cy="6350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5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9" name="Line 393">
              <a:extLst>
                <a:ext uri="{FF2B5EF4-FFF2-40B4-BE49-F238E27FC236}">
                  <a16:creationId xmlns:a16="http://schemas.microsoft.com/office/drawing/2014/main" id="{43A845BF-EA52-FBA4-BF3F-13A21CF11D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82888" y="4557713"/>
              <a:ext cx="296863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0" name="Line 394">
              <a:extLst>
                <a:ext uri="{FF2B5EF4-FFF2-40B4-BE49-F238E27FC236}">
                  <a16:creationId xmlns:a16="http://schemas.microsoft.com/office/drawing/2014/main" id="{25FD0EB9-89AD-CECB-D1B7-8FED3C7FA3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2088" y="4557713"/>
              <a:ext cx="1905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1" name="Freeform 395">
              <a:extLst>
                <a:ext uri="{FF2B5EF4-FFF2-40B4-BE49-F238E27FC236}">
                  <a16:creationId xmlns:a16="http://schemas.microsoft.com/office/drawing/2014/main" id="{4630798A-DE3F-3BBA-D68B-AB318E4F2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7026" y="4216400"/>
              <a:ext cx="168275" cy="169862"/>
            </a:xfrm>
            <a:custGeom>
              <a:avLst/>
              <a:gdLst>
                <a:gd name="T0" fmla="*/ 13 w 53"/>
                <a:gd name="T1" fmla="*/ 50 h 53"/>
                <a:gd name="T2" fmla="*/ 9 w 53"/>
                <a:gd name="T3" fmla="*/ 44 h 53"/>
                <a:gd name="T4" fmla="*/ 1 w 53"/>
                <a:gd name="T5" fmla="*/ 32 h 53"/>
                <a:gd name="T6" fmla="*/ 9 w 53"/>
                <a:gd name="T7" fmla="*/ 17 h 53"/>
                <a:gd name="T8" fmla="*/ 19 w 53"/>
                <a:gd name="T9" fmla="*/ 7 h 53"/>
                <a:gd name="T10" fmla="*/ 36 w 53"/>
                <a:gd name="T11" fmla="*/ 4 h 53"/>
                <a:gd name="T12" fmla="*/ 45 w 53"/>
                <a:gd name="T13" fmla="*/ 19 h 53"/>
                <a:gd name="T14" fmla="*/ 53 w 53"/>
                <a:gd name="T15" fmla="*/ 32 h 53"/>
                <a:gd name="T16" fmla="*/ 44 w 53"/>
                <a:gd name="T17" fmla="*/ 44 h 53"/>
                <a:gd name="T18" fmla="*/ 36 w 53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3">
                  <a:moveTo>
                    <a:pt x="13" y="50"/>
                  </a:moveTo>
                  <a:cubicBezTo>
                    <a:pt x="10" y="47"/>
                    <a:pt x="9" y="44"/>
                    <a:pt x="9" y="44"/>
                  </a:cubicBezTo>
                  <a:cubicBezTo>
                    <a:pt x="9" y="44"/>
                    <a:pt x="0" y="40"/>
                    <a:pt x="1" y="32"/>
                  </a:cubicBezTo>
                  <a:cubicBezTo>
                    <a:pt x="2" y="23"/>
                    <a:pt x="8" y="23"/>
                    <a:pt x="9" y="17"/>
                  </a:cubicBezTo>
                  <a:cubicBezTo>
                    <a:pt x="9" y="10"/>
                    <a:pt x="14" y="7"/>
                    <a:pt x="19" y="7"/>
                  </a:cubicBezTo>
                  <a:cubicBezTo>
                    <a:pt x="19" y="7"/>
                    <a:pt x="25" y="0"/>
                    <a:pt x="36" y="4"/>
                  </a:cubicBezTo>
                  <a:cubicBezTo>
                    <a:pt x="47" y="9"/>
                    <a:pt x="45" y="19"/>
                    <a:pt x="45" y="19"/>
                  </a:cubicBezTo>
                  <a:cubicBezTo>
                    <a:pt x="45" y="19"/>
                    <a:pt x="53" y="23"/>
                    <a:pt x="53" y="32"/>
                  </a:cubicBezTo>
                  <a:cubicBezTo>
                    <a:pt x="53" y="42"/>
                    <a:pt x="44" y="44"/>
                    <a:pt x="44" y="44"/>
                  </a:cubicBezTo>
                  <a:cubicBezTo>
                    <a:pt x="44" y="44"/>
                    <a:pt x="43" y="52"/>
                    <a:pt x="36" y="5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2" name="Freeform 396">
              <a:extLst>
                <a:ext uri="{FF2B5EF4-FFF2-40B4-BE49-F238E27FC236}">
                  <a16:creationId xmlns:a16="http://schemas.microsoft.com/office/drawing/2014/main" id="{982B6DAD-F044-BBAD-FEF2-06B1268CA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826" y="4414838"/>
              <a:ext cx="101600" cy="98425"/>
            </a:xfrm>
            <a:custGeom>
              <a:avLst/>
              <a:gdLst>
                <a:gd name="T0" fmla="*/ 32 w 32"/>
                <a:gd name="T1" fmla="*/ 31 h 31"/>
                <a:gd name="T2" fmla="*/ 32 w 32"/>
                <a:gd name="T3" fmla="*/ 15 h 31"/>
                <a:gd name="T4" fmla="*/ 11 w 32"/>
                <a:gd name="T5" fmla="*/ 1 h 31"/>
                <a:gd name="T6" fmla="*/ 0 w 32"/>
                <a:gd name="T7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1">
                  <a:moveTo>
                    <a:pt x="32" y="31"/>
                  </a:moveTo>
                  <a:cubicBezTo>
                    <a:pt x="32" y="25"/>
                    <a:pt x="32" y="20"/>
                    <a:pt x="32" y="15"/>
                  </a:cubicBezTo>
                  <a:cubicBezTo>
                    <a:pt x="32" y="0"/>
                    <a:pt x="11" y="1"/>
                    <a:pt x="11" y="1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3" name="Freeform 400">
              <a:extLst>
                <a:ext uri="{FF2B5EF4-FFF2-40B4-BE49-F238E27FC236}">
                  <a16:creationId xmlns:a16="http://schemas.microsoft.com/office/drawing/2014/main" id="{D7FBA479-9D15-57A1-88D6-4315A0EA5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3401" y="4392613"/>
              <a:ext cx="88900" cy="220662"/>
            </a:xfrm>
            <a:custGeom>
              <a:avLst/>
              <a:gdLst>
                <a:gd name="T0" fmla="*/ 28 w 28"/>
                <a:gd name="T1" fmla="*/ 0 h 69"/>
                <a:gd name="T2" fmla="*/ 22 w 28"/>
                <a:gd name="T3" fmla="*/ 7 h 69"/>
                <a:gd name="T4" fmla="*/ 3 w 28"/>
                <a:gd name="T5" fmla="*/ 23 h 69"/>
                <a:gd name="T6" fmla="*/ 9 w 28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69">
                  <a:moveTo>
                    <a:pt x="28" y="0"/>
                  </a:moveTo>
                  <a:cubicBezTo>
                    <a:pt x="28" y="4"/>
                    <a:pt x="27" y="7"/>
                    <a:pt x="22" y="7"/>
                  </a:cubicBezTo>
                  <a:cubicBezTo>
                    <a:pt x="13" y="8"/>
                    <a:pt x="3" y="9"/>
                    <a:pt x="3" y="23"/>
                  </a:cubicBezTo>
                  <a:cubicBezTo>
                    <a:pt x="3" y="37"/>
                    <a:pt x="0" y="66"/>
                    <a:pt x="9" y="69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4" name="Freeform 401">
              <a:extLst>
                <a:ext uri="{FF2B5EF4-FFF2-40B4-BE49-F238E27FC236}">
                  <a16:creationId xmlns:a16="http://schemas.microsoft.com/office/drawing/2014/main" id="{33A5AC96-1B59-7B42-0B07-D815AD118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2426" y="4471988"/>
              <a:ext cx="92075" cy="66675"/>
            </a:xfrm>
            <a:custGeom>
              <a:avLst/>
              <a:gdLst>
                <a:gd name="T0" fmla="*/ 58 w 58"/>
                <a:gd name="T1" fmla="*/ 42 h 42"/>
                <a:gd name="T2" fmla="*/ 58 w 58"/>
                <a:gd name="T3" fmla="*/ 0 h 42"/>
                <a:gd name="T4" fmla="*/ 0 w 58"/>
                <a:gd name="T5" fmla="*/ 0 h 42"/>
                <a:gd name="T6" fmla="*/ 0 w 58"/>
                <a:gd name="T7" fmla="*/ 3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42">
                  <a:moveTo>
                    <a:pt x="58" y="42"/>
                  </a:moveTo>
                  <a:lnTo>
                    <a:pt x="58" y="0"/>
                  </a:lnTo>
                  <a:lnTo>
                    <a:pt x="0" y="0"/>
                  </a:lnTo>
                  <a:lnTo>
                    <a:pt x="0" y="36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5" name="Freeform 405">
              <a:extLst>
                <a:ext uri="{FF2B5EF4-FFF2-40B4-BE49-F238E27FC236}">
                  <a16:creationId xmlns:a16="http://schemas.microsoft.com/office/drawing/2014/main" id="{6ED9E5B0-4EC7-30C2-9E37-BEA5085F4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9901" y="4516438"/>
              <a:ext cx="0" cy="41275"/>
            </a:xfrm>
            <a:custGeom>
              <a:avLst/>
              <a:gdLst>
                <a:gd name="T0" fmla="*/ 13 h 13"/>
                <a:gd name="T1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cubicBezTo>
                    <a:pt x="0" y="2"/>
                    <a:pt x="0" y="9"/>
                    <a:pt x="0" y="0"/>
                  </a:cubicBezTo>
                </a:path>
              </a:pathLst>
            </a:custGeom>
            <a:noFill/>
            <a:ln w="9525" cap="rnd">
              <a:solidFill>
                <a:srgbClr val="4472C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6" name="Line 408">
              <a:extLst>
                <a:ext uri="{FF2B5EF4-FFF2-40B4-BE49-F238E27FC236}">
                  <a16:creationId xmlns:a16="http://schemas.microsoft.com/office/drawing/2014/main" id="{3AE3FD8D-A388-8134-DED2-BF55AD5923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4026" y="4398963"/>
              <a:ext cx="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7" name="Line 411">
              <a:extLst>
                <a:ext uri="{FF2B5EF4-FFF2-40B4-BE49-F238E27FC236}">
                  <a16:creationId xmlns:a16="http://schemas.microsoft.com/office/drawing/2014/main" id="{68661F25-3462-5650-48DE-0D3F29C0DB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1326" y="4360863"/>
              <a:ext cx="0" cy="3810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8" name="Freeform 412">
              <a:extLst>
                <a:ext uri="{FF2B5EF4-FFF2-40B4-BE49-F238E27FC236}">
                  <a16:creationId xmlns:a16="http://schemas.microsoft.com/office/drawing/2014/main" id="{C5CA0EF3-6D42-F215-71BA-B69E12E82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2276" y="4386263"/>
              <a:ext cx="85725" cy="85725"/>
            </a:xfrm>
            <a:custGeom>
              <a:avLst/>
              <a:gdLst>
                <a:gd name="T0" fmla="*/ 0 w 27"/>
                <a:gd name="T1" fmla="*/ 27 h 27"/>
                <a:gd name="T2" fmla="*/ 6 w 27"/>
                <a:gd name="T3" fmla="*/ 4 h 27"/>
                <a:gd name="T4" fmla="*/ 27 w 27"/>
                <a:gd name="T5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7">
                  <a:moveTo>
                    <a:pt x="0" y="27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27" y="0"/>
                    <a:pt x="27" y="23"/>
                  </a:cubicBezTo>
                </a:path>
              </a:pathLst>
            </a:custGeom>
            <a:noFill/>
            <a:ln w="12700" cap="rnd">
              <a:solidFill>
                <a:srgbClr val="4472C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9" name="Freeform 413">
              <a:extLst>
                <a:ext uri="{FF2B5EF4-FFF2-40B4-BE49-F238E27FC236}">
                  <a16:creationId xmlns:a16="http://schemas.microsoft.com/office/drawing/2014/main" id="{D054A209-5A90-7002-3551-103B852F4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1176" y="4462463"/>
              <a:ext cx="0" cy="95250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12700" cap="rnd">
              <a:solidFill>
                <a:srgbClr val="4472C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0" name="Freeform 414">
              <a:extLst>
                <a:ext uri="{FF2B5EF4-FFF2-40B4-BE49-F238E27FC236}">
                  <a16:creationId xmlns:a16="http://schemas.microsoft.com/office/drawing/2014/main" id="{CEE8C70F-8677-378C-948F-4AFDE6C74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326" y="4383088"/>
              <a:ext cx="88900" cy="88900"/>
            </a:xfrm>
            <a:custGeom>
              <a:avLst/>
              <a:gdLst>
                <a:gd name="T0" fmla="*/ 28 w 28"/>
                <a:gd name="T1" fmla="*/ 28 h 28"/>
                <a:gd name="T2" fmla="*/ 22 w 28"/>
                <a:gd name="T3" fmla="*/ 4 h 28"/>
                <a:gd name="T4" fmla="*/ 0 w 28"/>
                <a:gd name="T5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28" y="28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0" y="0"/>
                    <a:pt x="0" y="24"/>
                  </a:cubicBezTo>
                </a:path>
              </a:pathLst>
            </a:custGeom>
            <a:noFill/>
            <a:ln w="12700" cap="rnd">
              <a:solidFill>
                <a:srgbClr val="4472C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1" name="Freeform 415">
              <a:extLst>
                <a:ext uri="{FF2B5EF4-FFF2-40B4-BE49-F238E27FC236}">
                  <a16:creationId xmlns:a16="http://schemas.microsoft.com/office/drawing/2014/main" id="{DBAB4A59-F4A1-FD95-DC7C-2DD2FCB29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326" y="4459288"/>
              <a:ext cx="0" cy="95250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12700" cap="rnd">
              <a:solidFill>
                <a:srgbClr val="4472C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2" name="Freeform 416">
              <a:extLst>
                <a:ext uri="{FF2B5EF4-FFF2-40B4-BE49-F238E27FC236}">
                  <a16:creationId xmlns:a16="http://schemas.microsoft.com/office/drawing/2014/main" id="{4D288EF6-7BDB-11BF-9C7F-5E9FF8FA1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9863" y="4102418"/>
              <a:ext cx="179388" cy="133032"/>
            </a:xfrm>
            <a:custGeom>
              <a:avLst/>
              <a:gdLst>
                <a:gd name="T0" fmla="*/ 0 w 47"/>
                <a:gd name="T1" fmla="*/ 5 h 35"/>
                <a:gd name="T2" fmla="*/ 19 w 47"/>
                <a:gd name="T3" fmla="*/ 0 h 35"/>
                <a:gd name="T4" fmla="*/ 47 w 47"/>
                <a:gd name="T5" fmla="*/ 20 h 35"/>
                <a:gd name="T6" fmla="*/ 37 w 47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35">
                  <a:moveTo>
                    <a:pt x="0" y="5"/>
                  </a:moveTo>
                  <a:cubicBezTo>
                    <a:pt x="5" y="2"/>
                    <a:pt x="12" y="0"/>
                    <a:pt x="19" y="0"/>
                  </a:cubicBezTo>
                  <a:cubicBezTo>
                    <a:pt x="35" y="0"/>
                    <a:pt x="47" y="9"/>
                    <a:pt x="47" y="20"/>
                  </a:cubicBezTo>
                  <a:cubicBezTo>
                    <a:pt x="47" y="26"/>
                    <a:pt x="43" y="31"/>
                    <a:pt x="37" y="35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3" name="Freeform 417">
              <a:extLst>
                <a:ext uri="{FF2B5EF4-FFF2-40B4-BE49-F238E27FC236}">
                  <a16:creationId xmlns:a16="http://schemas.microsoft.com/office/drawing/2014/main" id="{81873D81-4458-5D4A-C9B0-0C19A92D3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8426" y="4162425"/>
              <a:ext cx="182562" cy="98425"/>
            </a:xfrm>
            <a:custGeom>
              <a:avLst/>
              <a:gdLst>
                <a:gd name="T0" fmla="*/ 35 w 35"/>
                <a:gd name="T1" fmla="*/ 26 h 27"/>
                <a:gd name="T2" fmla="*/ 28 w 35"/>
                <a:gd name="T3" fmla="*/ 27 h 27"/>
                <a:gd name="T4" fmla="*/ 0 w 35"/>
                <a:gd name="T5" fmla="*/ 10 h 27"/>
                <a:gd name="T6" fmla="*/ 4 w 35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7">
                  <a:moveTo>
                    <a:pt x="35" y="26"/>
                  </a:moveTo>
                  <a:cubicBezTo>
                    <a:pt x="33" y="27"/>
                    <a:pt x="31" y="27"/>
                    <a:pt x="28" y="27"/>
                  </a:cubicBezTo>
                  <a:cubicBezTo>
                    <a:pt x="13" y="27"/>
                    <a:pt x="0" y="20"/>
                    <a:pt x="0" y="10"/>
                  </a:cubicBezTo>
                  <a:cubicBezTo>
                    <a:pt x="0" y="6"/>
                    <a:pt x="1" y="3"/>
                    <a:pt x="4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4" name="Freeform 418">
              <a:extLst>
                <a:ext uri="{FF2B5EF4-FFF2-40B4-BE49-F238E27FC236}">
                  <a16:creationId xmlns:a16="http://schemas.microsoft.com/office/drawing/2014/main" id="{E0304491-1D95-D3F2-E843-222D7A480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988" y="4235450"/>
              <a:ext cx="46038" cy="28575"/>
            </a:xfrm>
            <a:custGeom>
              <a:avLst/>
              <a:gdLst>
                <a:gd name="T0" fmla="*/ 23 w 29"/>
                <a:gd name="T1" fmla="*/ 0 h 18"/>
                <a:gd name="T2" fmla="*/ 29 w 29"/>
                <a:gd name="T3" fmla="*/ 18 h 18"/>
                <a:gd name="T4" fmla="*/ 0 w 29"/>
                <a:gd name="T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8">
                  <a:moveTo>
                    <a:pt x="23" y="0"/>
                  </a:moveTo>
                  <a:lnTo>
                    <a:pt x="29" y="18"/>
                  </a:lnTo>
                  <a:lnTo>
                    <a:pt x="0" y="6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5" name="Freeform 421">
              <a:extLst>
                <a:ext uri="{FF2B5EF4-FFF2-40B4-BE49-F238E27FC236}">
                  <a16:creationId xmlns:a16="http://schemas.microsoft.com/office/drawing/2014/main" id="{67F4FB12-5B61-8834-1D4A-E88B22350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201" y="4529138"/>
              <a:ext cx="50800" cy="25400"/>
            </a:xfrm>
            <a:custGeom>
              <a:avLst/>
              <a:gdLst>
                <a:gd name="T0" fmla="*/ 0 w 16"/>
                <a:gd name="T1" fmla="*/ 8 h 8"/>
                <a:gd name="T2" fmla="*/ 8 w 16"/>
                <a:gd name="T3" fmla="*/ 0 h 8"/>
                <a:gd name="T4" fmla="*/ 16 w 1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0" y="8"/>
                  </a:move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</a:path>
              </a:pathLst>
            </a:custGeom>
            <a:noFill/>
            <a:ln w="9525" cap="rnd">
              <a:solidFill>
                <a:srgbClr val="4472C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6" name="Freeform 422">
              <a:extLst>
                <a:ext uri="{FF2B5EF4-FFF2-40B4-BE49-F238E27FC236}">
                  <a16:creationId xmlns:a16="http://schemas.microsoft.com/office/drawing/2014/main" id="{7A5CE497-DD41-9CC5-70AF-3FA7774A1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5151" y="4465638"/>
              <a:ext cx="152400" cy="182562"/>
            </a:xfrm>
            <a:custGeom>
              <a:avLst/>
              <a:gdLst>
                <a:gd name="T0" fmla="*/ 0 w 48"/>
                <a:gd name="T1" fmla="*/ 52 h 57"/>
                <a:gd name="T2" fmla="*/ 0 w 48"/>
                <a:gd name="T3" fmla="*/ 3 h 57"/>
                <a:gd name="T4" fmla="*/ 4 w 48"/>
                <a:gd name="T5" fmla="*/ 0 h 57"/>
                <a:gd name="T6" fmla="*/ 44 w 48"/>
                <a:gd name="T7" fmla="*/ 0 h 57"/>
                <a:gd name="T8" fmla="*/ 48 w 48"/>
                <a:gd name="T9" fmla="*/ 3 h 57"/>
                <a:gd name="T10" fmla="*/ 48 w 48"/>
                <a:gd name="T11" fmla="*/ 53 h 57"/>
                <a:gd name="T12" fmla="*/ 44 w 48"/>
                <a:gd name="T13" fmla="*/ 57 h 57"/>
                <a:gd name="T14" fmla="*/ 28 w 48"/>
                <a:gd name="T1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57">
                  <a:moveTo>
                    <a:pt x="0" y="5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8" y="1"/>
                    <a:pt x="48" y="3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8" y="55"/>
                    <a:pt x="46" y="57"/>
                    <a:pt x="44" y="57"/>
                  </a:cubicBezTo>
                  <a:cubicBezTo>
                    <a:pt x="28" y="57"/>
                    <a:pt x="28" y="57"/>
                    <a:pt x="28" y="5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7" name="Freeform 423">
              <a:extLst>
                <a:ext uri="{FF2B5EF4-FFF2-40B4-BE49-F238E27FC236}">
                  <a16:creationId xmlns:a16="http://schemas.microsoft.com/office/drawing/2014/main" id="{7273A3E4-5F16-151C-E511-BB02B5005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0551" y="4335463"/>
              <a:ext cx="31750" cy="57150"/>
            </a:xfrm>
            <a:custGeom>
              <a:avLst/>
              <a:gdLst>
                <a:gd name="T0" fmla="*/ 10 w 10"/>
                <a:gd name="T1" fmla="*/ 18 h 18"/>
                <a:gd name="T2" fmla="*/ 0 w 10"/>
                <a:gd name="T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18">
                  <a:moveTo>
                    <a:pt x="10" y="18"/>
                  </a:moveTo>
                  <a:cubicBezTo>
                    <a:pt x="4" y="14"/>
                    <a:pt x="0" y="8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8" name="Freeform 424">
              <a:extLst>
                <a:ext uri="{FF2B5EF4-FFF2-40B4-BE49-F238E27FC236}">
                  <a16:creationId xmlns:a16="http://schemas.microsoft.com/office/drawing/2014/main" id="{D510F513-15DB-8E80-C2DA-19D209D79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6751" y="4335463"/>
              <a:ext cx="31750" cy="57150"/>
            </a:xfrm>
            <a:custGeom>
              <a:avLst/>
              <a:gdLst>
                <a:gd name="T0" fmla="*/ 10 w 10"/>
                <a:gd name="T1" fmla="*/ 0 h 18"/>
                <a:gd name="T2" fmla="*/ 0 w 10"/>
                <a:gd name="T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18">
                  <a:moveTo>
                    <a:pt x="10" y="0"/>
                  </a:moveTo>
                  <a:cubicBezTo>
                    <a:pt x="10" y="9"/>
                    <a:pt x="6" y="15"/>
                    <a:pt x="0" y="18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9" name="Freeform 425">
              <a:extLst>
                <a:ext uri="{FF2B5EF4-FFF2-40B4-BE49-F238E27FC236}">
                  <a16:creationId xmlns:a16="http://schemas.microsoft.com/office/drawing/2014/main" id="{8DAB9B35-7620-4EEF-643C-C430ED46A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7851" y="4219575"/>
              <a:ext cx="136525" cy="106362"/>
            </a:xfrm>
            <a:custGeom>
              <a:avLst/>
              <a:gdLst>
                <a:gd name="T0" fmla="*/ 3 w 43"/>
                <a:gd name="T1" fmla="*/ 33 h 33"/>
                <a:gd name="T2" fmla="*/ 5 w 43"/>
                <a:gd name="T3" fmla="*/ 16 h 33"/>
                <a:gd name="T4" fmla="*/ 12 w 43"/>
                <a:gd name="T5" fmla="*/ 9 h 33"/>
                <a:gd name="T6" fmla="*/ 12 w 43"/>
                <a:gd name="T7" fmla="*/ 5 h 33"/>
                <a:gd name="T8" fmla="*/ 28 w 43"/>
                <a:gd name="T9" fmla="*/ 6 h 33"/>
                <a:gd name="T10" fmla="*/ 33 w 43"/>
                <a:gd name="T11" fmla="*/ 10 h 33"/>
                <a:gd name="T12" fmla="*/ 41 w 43"/>
                <a:gd name="T13" fmla="*/ 14 h 33"/>
                <a:gd name="T14" fmla="*/ 39 w 43"/>
                <a:gd name="T15" fmla="*/ 16 h 33"/>
                <a:gd name="T16" fmla="*/ 39 w 43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3">
                  <a:moveTo>
                    <a:pt x="3" y="33"/>
                  </a:moveTo>
                  <a:cubicBezTo>
                    <a:pt x="3" y="33"/>
                    <a:pt x="0" y="20"/>
                    <a:pt x="5" y="16"/>
                  </a:cubicBezTo>
                  <a:cubicBezTo>
                    <a:pt x="5" y="16"/>
                    <a:pt x="4" y="10"/>
                    <a:pt x="12" y="9"/>
                  </a:cubicBezTo>
                  <a:cubicBezTo>
                    <a:pt x="12" y="9"/>
                    <a:pt x="13" y="7"/>
                    <a:pt x="12" y="5"/>
                  </a:cubicBezTo>
                  <a:cubicBezTo>
                    <a:pt x="12" y="5"/>
                    <a:pt x="22" y="0"/>
                    <a:pt x="28" y="6"/>
                  </a:cubicBezTo>
                  <a:cubicBezTo>
                    <a:pt x="28" y="6"/>
                    <a:pt x="32" y="5"/>
                    <a:pt x="33" y="10"/>
                  </a:cubicBezTo>
                  <a:cubicBezTo>
                    <a:pt x="33" y="10"/>
                    <a:pt x="39" y="10"/>
                    <a:pt x="41" y="14"/>
                  </a:cubicBezTo>
                  <a:cubicBezTo>
                    <a:pt x="41" y="14"/>
                    <a:pt x="39" y="15"/>
                    <a:pt x="39" y="16"/>
                  </a:cubicBezTo>
                  <a:cubicBezTo>
                    <a:pt x="39" y="16"/>
                    <a:pt x="43" y="25"/>
                    <a:pt x="39" y="3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0" name="Line 426">
              <a:extLst>
                <a:ext uri="{FF2B5EF4-FFF2-40B4-BE49-F238E27FC236}">
                  <a16:creationId xmlns:a16="http://schemas.microsoft.com/office/drawing/2014/main" id="{66A93E27-1D7D-A13A-6C45-74BA0AD117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30551" y="4522788"/>
              <a:ext cx="34925" cy="4127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1" name="Line 427">
              <a:extLst>
                <a:ext uri="{FF2B5EF4-FFF2-40B4-BE49-F238E27FC236}">
                  <a16:creationId xmlns:a16="http://schemas.microsoft.com/office/drawing/2014/main" id="{0A158587-9CF1-B574-7B30-26DFFBDF29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8176" y="4491038"/>
              <a:ext cx="9525" cy="1270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2" name="Freeform 428">
              <a:extLst>
                <a:ext uri="{FF2B5EF4-FFF2-40B4-BE49-F238E27FC236}">
                  <a16:creationId xmlns:a16="http://schemas.microsoft.com/office/drawing/2014/main" id="{5FF32044-DC5D-B211-C921-F84622FB6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026" y="4491038"/>
              <a:ext cx="28575" cy="25400"/>
            </a:xfrm>
            <a:custGeom>
              <a:avLst/>
              <a:gdLst>
                <a:gd name="T0" fmla="*/ 9 w 9"/>
                <a:gd name="T1" fmla="*/ 0 h 8"/>
                <a:gd name="T2" fmla="*/ 0 w 9"/>
                <a:gd name="T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8">
                  <a:moveTo>
                    <a:pt x="9" y="0"/>
                  </a:moveTo>
                  <a:cubicBezTo>
                    <a:pt x="9" y="4"/>
                    <a:pt x="5" y="8"/>
                    <a:pt x="0" y="8"/>
                  </a:cubicBezTo>
                </a:path>
              </a:pathLst>
            </a:custGeom>
            <a:noFill/>
            <a:ln w="12700" cap="rnd">
              <a:solidFill>
                <a:srgbClr val="4472C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3" name="Line 429">
              <a:extLst>
                <a:ext uri="{FF2B5EF4-FFF2-40B4-BE49-F238E27FC236}">
                  <a16:creationId xmlns:a16="http://schemas.microsoft.com/office/drawing/2014/main" id="{EDE3F3AB-6BCD-9081-4DF9-7E36DDC35B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2301" y="4398963"/>
              <a:ext cx="4445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4" name="Freeform 430">
              <a:extLst>
                <a:ext uri="{FF2B5EF4-FFF2-40B4-BE49-F238E27FC236}">
                  <a16:creationId xmlns:a16="http://schemas.microsoft.com/office/drawing/2014/main" id="{90E5E21A-CD1A-51AA-9A77-69712E5BC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4676" y="4316413"/>
              <a:ext cx="15875" cy="31750"/>
            </a:xfrm>
            <a:custGeom>
              <a:avLst/>
              <a:gdLst>
                <a:gd name="T0" fmla="*/ 5 w 5"/>
                <a:gd name="T1" fmla="*/ 10 h 10"/>
                <a:gd name="T2" fmla="*/ 0 w 5"/>
                <a:gd name="T3" fmla="*/ 5 h 10"/>
                <a:gd name="T4" fmla="*/ 3 w 5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0">
                  <a:moveTo>
                    <a:pt x="5" y="10"/>
                  </a:moveTo>
                  <a:cubicBezTo>
                    <a:pt x="2" y="10"/>
                    <a:pt x="0" y="8"/>
                    <a:pt x="0" y="5"/>
                  </a:cubicBezTo>
                  <a:cubicBezTo>
                    <a:pt x="0" y="3"/>
                    <a:pt x="1" y="1"/>
                    <a:pt x="3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5" name="Freeform 431">
              <a:extLst>
                <a:ext uri="{FF2B5EF4-FFF2-40B4-BE49-F238E27FC236}">
                  <a16:creationId xmlns:a16="http://schemas.microsoft.com/office/drawing/2014/main" id="{FBCB746F-E91C-7E7A-6C17-D208B602E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1676" y="4319588"/>
              <a:ext cx="12700" cy="31750"/>
            </a:xfrm>
            <a:custGeom>
              <a:avLst/>
              <a:gdLst>
                <a:gd name="T0" fmla="*/ 0 w 4"/>
                <a:gd name="T1" fmla="*/ 10 h 10"/>
                <a:gd name="T2" fmla="*/ 4 w 4"/>
                <a:gd name="T3" fmla="*/ 5 h 10"/>
                <a:gd name="T4" fmla="*/ 1 w 4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0">
                  <a:moveTo>
                    <a:pt x="0" y="10"/>
                  </a:moveTo>
                  <a:cubicBezTo>
                    <a:pt x="2" y="10"/>
                    <a:pt x="4" y="8"/>
                    <a:pt x="4" y="5"/>
                  </a:cubicBezTo>
                  <a:cubicBezTo>
                    <a:pt x="4" y="2"/>
                    <a:pt x="3" y="0"/>
                    <a:pt x="1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6" name="Freeform 432">
              <a:extLst>
                <a:ext uri="{FF2B5EF4-FFF2-40B4-BE49-F238E27FC236}">
                  <a16:creationId xmlns:a16="http://schemas.microsoft.com/office/drawing/2014/main" id="{A2CAC3C5-C5C5-1E1F-6E83-4EBEFB5C7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2301" y="4376738"/>
              <a:ext cx="41275" cy="12700"/>
            </a:xfrm>
            <a:custGeom>
              <a:avLst/>
              <a:gdLst>
                <a:gd name="T0" fmla="*/ 0 w 13"/>
                <a:gd name="T1" fmla="*/ 0 h 4"/>
                <a:gd name="T2" fmla="*/ 13 w 13"/>
                <a:gd name="T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4">
                  <a:moveTo>
                    <a:pt x="0" y="0"/>
                  </a:moveTo>
                  <a:cubicBezTo>
                    <a:pt x="0" y="0"/>
                    <a:pt x="6" y="4"/>
                    <a:pt x="13" y="1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7" name="Freeform 433">
              <a:extLst>
                <a:ext uri="{FF2B5EF4-FFF2-40B4-BE49-F238E27FC236}">
                  <a16:creationId xmlns:a16="http://schemas.microsoft.com/office/drawing/2014/main" id="{DDB8EF1E-51D9-1068-5B6F-6ABE2280D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001" y="4260850"/>
              <a:ext cx="15875" cy="9525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5" y="0"/>
                    <a:pt x="1" y="0"/>
                    <a:pt x="0" y="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8" name="Freeform 434">
              <a:extLst>
                <a:ext uri="{FF2B5EF4-FFF2-40B4-BE49-F238E27FC236}">
                  <a16:creationId xmlns:a16="http://schemas.microsoft.com/office/drawing/2014/main" id="{CCD99570-005F-6181-ADD3-07F2E156A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351" y="4264025"/>
              <a:ext cx="9525" cy="9525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2" y="1"/>
                    <a:pt x="3" y="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4739" tIns="32369" rIns="64739" bIns="3236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249" name="Rectangle à coins arrondis 238">
            <a:extLst>
              <a:ext uri="{FF2B5EF4-FFF2-40B4-BE49-F238E27FC236}">
                <a16:creationId xmlns:a16="http://schemas.microsoft.com/office/drawing/2014/main" id="{7B1DCA54-A36B-7DCE-716D-74DB4536CF70}"/>
              </a:ext>
            </a:extLst>
          </p:cNvPr>
          <p:cNvSpPr/>
          <p:nvPr/>
        </p:nvSpPr>
        <p:spPr>
          <a:xfrm rot="5400000">
            <a:off x="3240638" y="-264182"/>
            <a:ext cx="769439" cy="3536511"/>
          </a:xfrm>
          <a:prstGeom prst="roundRect">
            <a:avLst>
              <a:gd name="adj" fmla="val 19139"/>
            </a:avLst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"/>
                <a:cs typeface="Arial"/>
              </a:rPr>
              <a:t>1. Proposition de l’offre par la CEGEE</a:t>
            </a:r>
          </a:p>
        </p:txBody>
      </p:sp>
      <p:cxnSp>
        <p:nvCxnSpPr>
          <p:cNvPr id="250" name="Connecteur : en arc 249">
            <a:extLst>
              <a:ext uri="{FF2B5EF4-FFF2-40B4-BE49-F238E27FC236}">
                <a16:creationId xmlns:a16="http://schemas.microsoft.com/office/drawing/2014/main" id="{A34F77A1-AEA2-5C5F-1501-8AA9B8959B88}"/>
              </a:ext>
            </a:extLst>
          </p:cNvPr>
          <p:cNvCxnSpPr>
            <a:cxnSpLocks/>
            <a:stCxn id="200" idx="3"/>
            <a:endCxn id="257" idx="1"/>
          </p:cNvCxnSpPr>
          <p:nvPr/>
        </p:nvCxnSpPr>
        <p:spPr>
          <a:xfrm flipV="1">
            <a:off x="5229327" y="4149419"/>
            <a:ext cx="566628" cy="77773"/>
          </a:xfrm>
          <a:prstGeom prst="curvedConnector3">
            <a:avLst>
              <a:gd name="adj1" fmla="val 50000"/>
            </a:avLst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51" name="Rectangle à coins arrondis 238">
            <a:extLst>
              <a:ext uri="{FF2B5EF4-FFF2-40B4-BE49-F238E27FC236}">
                <a16:creationId xmlns:a16="http://schemas.microsoft.com/office/drawing/2014/main" id="{9B969A83-BC8E-D346-0B69-C0C772974047}"/>
              </a:ext>
            </a:extLst>
          </p:cNvPr>
          <p:cNvSpPr/>
          <p:nvPr/>
        </p:nvSpPr>
        <p:spPr>
          <a:xfrm rot="5400000">
            <a:off x="8785621" y="171323"/>
            <a:ext cx="769440" cy="2680003"/>
          </a:xfrm>
          <a:prstGeom prst="roundRect">
            <a:avLst>
              <a:gd name="adj" fmla="val 19139"/>
            </a:avLst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"/>
                <a:cs typeface="Arial"/>
              </a:rPr>
              <a:t>3.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Arial"/>
              </a:rPr>
              <a:t>Prise en charge et accompagnement du client par </a:t>
            </a:r>
            <a:r>
              <a:rPr kumimoji="0" lang="fr-FR" sz="1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Arial"/>
              </a:rPr>
              <a:t>Mailinblack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Arial"/>
            </a:endParaRPr>
          </a:p>
        </p:txBody>
      </p:sp>
      <p:sp>
        <p:nvSpPr>
          <p:cNvPr id="252" name="ZoneTexte 251">
            <a:extLst>
              <a:ext uri="{FF2B5EF4-FFF2-40B4-BE49-F238E27FC236}">
                <a16:creationId xmlns:a16="http://schemas.microsoft.com/office/drawing/2014/main" id="{E91EABF5-8751-0BEF-8166-FCB8473D8EF4}"/>
              </a:ext>
            </a:extLst>
          </p:cNvPr>
          <p:cNvSpPr txBox="1"/>
          <p:nvPr/>
        </p:nvSpPr>
        <p:spPr>
          <a:xfrm>
            <a:off x="7915511" y="2076707"/>
            <a:ext cx="2594831" cy="769441"/>
          </a:xfrm>
          <a:prstGeom prst="rect">
            <a:avLst/>
          </a:prstGeom>
          <a:noFill/>
          <a:ln>
            <a:solidFill>
              <a:sysClr val="window" lastClr="FFFFFF">
                <a:lumMod val="7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Un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référent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fr-FR" sz="1100" b="1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Mailinblack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 dédié au partenariat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 présente les solutions au client et réalise la souscription le cas échéant</a:t>
            </a:r>
          </a:p>
        </p:txBody>
      </p:sp>
      <p:sp>
        <p:nvSpPr>
          <p:cNvPr id="253" name="ZoneTexte 252">
            <a:extLst>
              <a:ext uri="{FF2B5EF4-FFF2-40B4-BE49-F238E27FC236}">
                <a16:creationId xmlns:a16="http://schemas.microsoft.com/office/drawing/2014/main" id="{9812CECA-9E91-DD2F-7C44-716E3654340B}"/>
              </a:ext>
            </a:extLst>
          </p:cNvPr>
          <p:cNvSpPr txBox="1"/>
          <p:nvPr/>
        </p:nvSpPr>
        <p:spPr>
          <a:xfrm>
            <a:off x="7926718" y="3004251"/>
            <a:ext cx="2594830" cy="430887"/>
          </a:xfrm>
          <a:prstGeom prst="rect">
            <a:avLst/>
          </a:prstGeom>
          <a:noFill/>
          <a:ln>
            <a:solidFill>
              <a:sysClr val="window" lastClr="FFFFFF">
                <a:lumMod val="7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Un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expert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Mailinblack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 accompagne le client pour paramétrer la solution retenue</a:t>
            </a:r>
          </a:p>
        </p:txBody>
      </p:sp>
      <p:sp>
        <p:nvSpPr>
          <p:cNvPr id="254" name="ZoneTexte 253">
            <a:extLst>
              <a:ext uri="{FF2B5EF4-FFF2-40B4-BE49-F238E27FC236}">
                <a16:creationId xmlns:a16="http://schemas.microsoft.com/office/drawing/2014/main" id="{5ADC5C6F-056B-35FB-1A2C-BFCD700B4C13}"/>
              </a:ext>
            </a:extLst>
          </p:cNvPr>
          <p:cNvSpPr txBox="1"/>
          <p:nvPr/>
        </p:nvSpPr>
        <p:spPr>
          <a:xfrm>
            <a:off x="7911646" y="3862774"/>
            <a:ext cx="2594831" cy="430887"/>
          </a:xfrm>
          <a:prstGeom prst="rect">
            <a:avLst/>
          </a:prstGeom>
          <a:noFill/>
          <a:ln>
            <a:solidFill>
              <a:sysClr val="window" lastClr="FFFFFF">
                <a:lumMod val="7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L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’expert </a:t>
            </a:r>
            <a:r>
              <a:rPr kumimoji="0" lang="fr-FR" sz="1100" b="1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Mailinblack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 accompagne le client sur la durée de son abonnement</a:t>
            </a:r>
          </a:p>
        </p:txBody>
      </p:sp>
      <p:cxnSp>
        <p:nvCxnSpPr>
          <p:cNvPr id="255" name="Connecteur droit avec flèche 254">
            <a:extLst>
              <a:ext uri="{FF2B5EF4-FFF2-40B4-BE49-F238E27FC236}">
                <a16:creationId xmlns:a16="http://schemas.microsoft.com/office/drawing/2014/main" id="{2522B957-8C69-7242-D186-65CBF4C3D2D3}"/>
              </a:ext>
            </a:extLst>
          </p:cNvPr>
          <p:cNvCxnSpPr>
            <a:cxnSpLocks/>
          </p:cNvCxnSpPr>
          <p:nvPr/>
        </p:nvCxnSpPr>
        <p:spPr>
          <a:xfrm>
            <a:off x="9234242" y="2735959"/>
            <a:ext cx="0" cy="173432"/>
          </a:xfrm>
          <a:prstGeom prst="straightConnector1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56" name="Connecteur droit avec flèche 255">
            <a:extLst>
              <a:ext uri="{FF2B5EF4-FFF2-40B4-BE49-F238E27FC236}">
                <a16:creationId xmlns:a16="http://schemas.microsoft.com/office/drawing/2014/main" id="{72DF957C-BE19-8922-D3E8-0CDE113AD40D}"/>
              </a:ext>
            </a:extLst>
          </p:cNvPr>
          <p:cNvCxnSpPr>
            <a:cxnSpLocks/>
          </p:cNvCxnSpPr>
          <p:nvPr/>
        </p:nvCxnSpPr>
        <p:spPr>
          <a:xfrm>
            <a:off x="9251693" y="3547583"/>
            <a:ext cx="0" cy="173432"/>
          </a:xfrm>
          <a:prstGeom prst="straightConnector1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57" name="ZoneTexte 256">
            <a:extLst>
              <a:ext uri="{FF2B5EF4-FFF2-40B4-BE49-F238E27FC236}">
                <a16:creationId xmlns:a16="http://schemas.microsoft.com/office/drawing/2014/main" id="{C943123E-9AED-8307-27A2-EA6214340224}"/>
              </a:ext>
            </a:extLst>
          </p:cNvPr>
          <p:cNvSpPr txBox="1"/>
          <p:nvPr/>
        </p:nvSpPr>
        <p:spPr>
          <a:xfrm>
            <a:off x="5795955" y="3849337"/>
            <a:ext cx="1632044" cy="600164"/>
          </a:xfrm>
          <a:prstGeom prst="rect">
            <a:avLst/>
          </a:prstGeom>
          <a:noFill/>
          <a:ln>
            <a:solidFill>
              <a:sysClr val="window" lastClr="FFFFFF">
                <a:lumMod val="7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Le client prend rdv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via un formulaire dédié sur le site Mailinblack</a:t>
            </a:r>
          </a:p>
        </p:txBody>
      </p:sp>
      <p:cxnSp>
        <p:nvCxnSpPr>
          <p:cNvPr id="258" name="Connecteur : en arc 257">
            <a:extLst>
              <a:ext uri="{FF2B5EF4-FFF2-40B4-BE49-F238E27FC236}">
                <a16:creationId xmlns:a16="http://schemas.microsoft.com/office/drawing/2014/main" id="{002B8AA6-D407-A9B0-3A79-E2C1B149B403}"/>
              </a:ext>
            </a:extLst>
          </p:cNvPr>
          <p:cNvCxnSpPr>
            <a:cxnSpLocks/>
            <a:stCxn id="257" idx="3"/>
            <a:endCxn id="252" idx="1"/>
          </p:cNvCxnSpPr>
          <p:nvPr/>
        </p:nvCxnSpPr>
        <p:spPr>
          <a:xfrm flipV="1">
            <a:off x="7427999" y="2461428"/>
            <a:ext cx="487512" cy="1687991"/>
          </a:xfrm>
          <a:prstGeom prst="curvedConnector3">
            <a:avLst>
              <a:gd name="adj1" fmla="val 50000"/>
            </a:avLst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59" name="ZoneTexte 258">
            <a:extLst>
              <a:ext uri="{FF2B5EF4-FFF2-40B4-BE49-F238E27FC236}">
                <a16:creationId xmlns:a16="http://schemas.microsoft.com/office/drawing/2014/main" id="{410E5945-D0DD-EFE5-382C-947222BB754D}"/>
              </a:ext>
            </a:extLst>
          </p:cNvPr>
          <p:cNvSpPr txBox="1"/>
          <p:nvPr/>
        </p:nvSpPr>
        <p:spPr>
          <a:xfrm>
            <a:off x="5767421" y="2096019"/>
            <a:ext cx="1741180" cy="1479095"/>
          </a:xfrm>
          <a:prstGeom prst="rect">
            <a:avLst/>
          </a:prstGeom>
          <a:noFill/>
          <a:ln>
            <a:solidFill>
              <a:sysClr val="window" lastClr="FFFFFF">
                <a:lumMod val="75000"/>
              </a:sysClr>
            </a:solidFill>
          </a:ln>
        </p:spPr>
        <p:txBody>
          <a:bodyPr wrap="square" rtlCol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Prise de rdv par les chargé.es d’affaires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via un formulaire dédié dans </a:t>
            </a:r>
            <a:r>
              <a:rPr kumimoji="0" lang="fr-FR" sz="1100" b="1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</a:rPr>
              <a:t>MonExpert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260" name="Connecteur : en arc 259">
            <a:extLst>
              <a:ext uri="{FF2B5EF4-FFF2-40B4-BE49-F238E27FC236}">
                <a16:creationId xmlns:a16="http://schemas.microsoft.com/office/drawing/2014/main" id="{4FA52F67-27BF-151D-6823-EC2BF27F089A}"/>
              </a:ext>
            </a:extLst>
          </p:cNvPr>
          <p:cNvCxnSpPr>
            <a:cxnSpLocks/>
            <a:stCxn id="259" idx="3"/>
            <a:endCxn id="252" idx="1"/>
          </p:cNvCxnSpPr>
          <p:nvPr/>
        </p:nvCxnSpPr>
        <p:spPr>
          <a:xfrm flipV="1">
            <a:off x="7508601" y="2461428"/>
            <a:ext cx="406910" cy="374139"/>
          </a:xfrm>
          <a:prstGeom prst="curvedConnector3">
            <a:avLst>
              <a:gd name="adj1" fmla="val 50000"/>
            </a:avLst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61" name="Rectangle à coins arrondis 238">
            <a:extLst>
              <a:ext uri="{FF2B5EF4-FFF2-40B4-BE49-F238E27FC236}">
                <a16:creationId xmlns:a16="http://schemas.microsoft.com/office/drawing/2014/main" id="{7CD8AAC6-07A9-912F-C258-8EBF777EB5A7}"/>
              </a:ext>
            </a:extLst>
          </p:cNvPr>
          <p:cNvSpPr/>
          <p:nvPr/>
        </p:nvSpPr>
        <p:spPr>
          <a:xfrm rot="5400000">
            <a:off x="6227257" y="614701"/>
            <a:ext cx="769439" cy="1793247"/>
          </a:xfrm>
          <a:prstGeom prst="roundRect">
            <a:avLst>
              <a:gd name="adj" fmla="val 19139"/>
            </a:avLst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"/>
                <a:cs typeface="Arial"/>
              </a:rPr>
              <a:t>2. Prise de rendez-vous avec un commercial </a:t>
            </a:r>
            <a:r>
              <a:rPr kumimoji="0" lang="fr-FR" sz="1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"/>
                <a:cs typeface="Arial"/>
              </a:rPr>
              <a:t>Mailinblack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Arial"/>
              <a:cs typeface="Arial"/>
            </a:endParaRPr>
          </a:p>
        </p:txBody>
      </p:sp>
      <p:sp>
        <p:nvSpPr>
          <p:cNvPr id="262" name="ZoneTexte 261">
            <a:extLst>
              <a:ext uri="{FF2B5EF4-FFF2-40B4-BE49-F238E27FC236}">
                <a16:creationId xmlns:a16="http://schemas.microsoft.com/office/drawing/2014/main" id="{FE0445CC-6325-02DB-5184-C1288504A09E}"/>
              </a:ext>
            </a:extLst>
          </p:cNvPr>
          <p:cNvSpPr txBox="1"/>
          <p:nvPr/>
        </p:nvSpPr>
        <p:spPr>
          <a:xfrm>
            <a:off x="5823139" y="4549288"/>
            <a:ext cx="1577676" cy="276999"/>
          </a:xfrm>
          <a:prstGeom prst="rect">
            <a:avLst/>
          </a:prstGeom>
          <a:solidFill>
            <a:srgbClr val="E7E6E6"/>
          </a:solidFill>
          <a:ln>
            <a:solidFill>
              <a:sysClr val="window" lastClr="FFFFFF">
                <a:lumMod val="75000"/>
              </a:sys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vers le formulaire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63" name="Image 262">
            <a:extLst>
              <a:ext uri="{FF2B5EF4-FFF2-40B4-BE49-F238E27FC236}">
                <a16:creationId xmlns:a16="http://schemas.microsoft.com/office/drawing/2014/main" id="{F7646E99-F309-9DBC-0B0B-E8B22FA9A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0576" y="2863892"/>
            <a:ext cx="672425" cy="651412"/>
          </a:xfrm>
          <a:prstGeom prst="rect">
            <a:avLst/>
          </a:prstGeom>
        </p:spPr>
      </p:pic>
      <p:pic>
        <p:nvPicPr>
          <p:cNvPr id="264" name="Image 263">
            <a:extLst>
              <a:ext uri="{FF2B5EF4-FFF2-40B4-BE49-F238E27FC236}">
                <a16:creationId xmlns:a16="http://schemas.microsoft.com/office/drawing/2014/main" id="{4D0EA4B6-2DE2-53B4-7DF9-5406103D82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7101" y="4880498"/>
            <a:ext cx="3536512" cy="1300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006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7B1F961C-7FCE-5ED9-1AED-699C78F808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Focus sur le Lead </a:t>
            </a:r>
            <a:r>
              <a:rPr lang="fr-FR" sz="2400" dirty="0" err="1"/>
              <a:t>MonExpert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50D3BE-1AEF-993A-9E49-402F6F5C6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46" b="89720" l="4774" r="93216">
                        <a14:foregroundMark x1="8543" y1="28037" x2="8543" y2="28037"/>
                        <a14:foregroundMark x1="8040" y1="46729" x2="8040" y2="46729"/>
                        <a14:foregroundMark x1="4774" y1="62617" x2="4774" y2="62617"/>
                        <a14:foregroundMark x1="30905" y1="49533" x2="30905" y2="49533"/>
                        <a14:foregroundMark x1="35930" y1="56075" x2="35930" y2="56075"/>
                        <a14:foregroundMark x1="37688" y1="41121" x2="37688" y2="41121"/>
                        <a14:foregroundMark x1="38442" y1="45794" x2="38442" y2="45794"/>
                        <a14:foregroundMark x1="38945" y1="52336" x2="38945" y2="52336"/>
                        <a14:foregroundMark x1="42714" y1="57009" x2="42714" y2="57009"/>
                        <a14:foregroundMark x1="45980" y1="55140" x2="45980" y2="55140"/>
                        <a14:foregroundMark x1="51508" y1="57009" x2="51508" y2="57009"/>
                        <a14:foregroundMark x1="55025" y1="48598" x2="55025" y2="48598"/>
                        <a14:foregroundMark x1="62563" y1="47664" x2="62563" y2="47664"/>
                        <a14:foregroundMark x1="66332" y1="53271" x2="66332" y2="53271"/>
                        <a14:foregroundMark x1="69095" y1="52336" x2="69095" y2="52336"/>
                        <a14:foregroundMark x1="69095" y1="56075" x2="69095" y2="56075"/>
                        <a14:foregroundMark x1="69849" y1="56075" x2="69849" y2="56075"/>
                        <a14:foregroundMark x1="69347" y1="41121" x2="69347" y2="41121"/>
                        <a14:foregroundMark x1="77136" y1="44860" x2="77136" y2="44860"/>
                        <a14:foregroundMark x1="78392" y1="51402" x2="78392" y2="51402"/>
                        <a14:foregroundMark x1="79648" y1="62617" x2="79648" y2="62617"/>
                        <a14:foregroundMark x1="78392" y1="60748" x2="78392" y2="60748"/>
                        <a14:foregroundMark x1="77387" y1="58879" x2="77387" y2="58879"/>
                        <a14:foregroundMark x1="74874" y1="58879" x2="74874" y2="58879"/>
                        <a14:foregroundMark x1="82412" y1="43925" x2="82412" y2="43925"/>
                        <a14:foregroundMark x1="86432" y1="42991" x2="86432" y2="42991"/>
                        <a14:foregroundMark x1="86935" y1="61682" x2="86935" y2="61682"/>
                        <a14:foregroundMark x1="72111" y1="64486" x2="72111" y2="64486"/>
                        <a14:foregroundMark x1="90201" y1="53271" x2="90201" y2="53271"/>
                        <a14:foregroundMark x1="93216" y1="60748" x2="93216" y2="607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17681" y="17246"/>
            <a:ext cx="3063548" cy="823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35CD1CD3-C077-926B-63DF-D14FC2C3AA7C}"/>
              </a:ext>
            </a:extLst>
          </p:cNvPr>
          <p:cNvSpPr txBox="1"/>
          <p:nvPr/>
        </p:nvSpPr>
        <p:spPr>
          <a:xfrm>
            <a:off x="1779096" y="5473933"/>
            <a:ext cx="4889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Tuile </a:t>
            </a:r>
            <a:r>
              <a:rPr lang="fr-FR" sz="1400" b="1" kern="0" dirty="0" err="1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MailInBlack</a:t>
            </a:r>
            <a:r>
              <a:rPr lang="fr-FR" sz="1400" b="1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 d’ores et déjà opérante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B57AD6E-87B7-D6E8-D5F9-509494F5BF0C}"/>
              </a:ext>
            </a:extLst>
          </p:cNvPr>
          <p:cNvSpPr txBox="1"/>
          <p:nvPr/>
        </p:nvSpPr>
        <p:spPr>
          <a:xfrm>
            <a:off x="6762714" y="3343223"/>
            <a:ext cx="4631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Prise de rdv avec un commercial </a:t>
            </a:r>
            <a:r>
              <a:rPr lang="fr-FR" sz="1400" b="1" kern="0" dirty="0" err="1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Mailinblack</a:t>
            </a:r>
            <a:endParaRPr lang="fr-FR" sz="1400" b="1" kern="0" dirty="0">
              <a:solidFill>
                <a:srgbClr val="000000"/>
              </a:solidFill>
              <a:latin typeface="Montserrat" panose="00000500000000000000" pitchFamily="2" charset="0"/>
              <a:cs typeface="Arial"/>
              <a:sym typeface="Arial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5EE5BBEC-6136-905E-990B-304A274B3A7A}"/>
              </a:ext>
            </a:extLst>
          </p:cNvPr>
          <p:cNvGrpSpPr/>
          <p:nvPr/>
        </p:nvGrpSpPr>
        <p:grpSpPr>
          <a:xfrm>
            <a:off x="7020445" y="3729740"/>
            <a:ext cx="3925859" cy="2408170"/>
            <a:chOff x="2339231" y="1230588"/>
            <a:chExt cx="6523626" cy="3658635"/>
          </a:xfrm>
        </p:grpSpPr>
        <p:pic>
          <p:nvPicPr>
            <p:cNvPr id="35" name="Espace réservé du contenu 4">
              <a:extLst>
                <a:ext uri="{FF2B5EF4-FFF2-40B4-BE49-F238E27FC236}">
                  <a16:creationId xmlns:a16="http://schemas.microsoft.com/office/drawing/2014/main" id="{15FC5808-9F2B-2AA4-5ACD-4E1A4935E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39231" y="1230588"/>
              <a:ext cx="6523626" cy="365863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341243B-4230-004D-D13F-F2AEEC9B952A}"/>
                </a:ext>
              </a:extLst>
            </p:cNvPr>
            <p:cNvSpPr/>
            <p:nvPr/>
          </p:nvSpPr>
          <p:spPr>
            <a:xfrm>
              <a:off x="5963609" y="2958605"/>
              <a:ext cx="2488042" cy="160462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EAEAEA"/>
                  </a:highlight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Mail In Black</a:t>
              </a:r>
            </a:p>
          </p:txBody>
        </p:sp>
      </p:grpSp>
      <p:pic>
        <p:nvPicPr>
          <p:cNvPr id="37" name="Image 6">
            <a:extLst>
              <a:ext uri="{FF2B5EF4-FFF2-40B4-BE49-F238E27FC236}">
                <a16:creationId xmlns:a16="http://schemas.microsoft.com/office/drawing/2014/main" id="{6CAC0FC7-D64C-2487-B967-8AD64FE303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9"/>
          <a:stretch/>
        </p:blipFill>
        <p:spPr bwMode="auto">
          <a:xfrm>
            <a:off x="191434" y="2419876"/>
            <a:ext cx="5746972" cy="2763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Flèche : droite 39">
            <a:extLst>
              <a:ext uri="{FF2B5EF4-FFF2-40B4-BE49-F238E27FC236}">
                <a16:creationId xmlns:a16="http://schemas.microsoft.com/office/drawing/2014/main" id="{E2F63902-E37F-CAA9-26C0-7DDE6C229AFC}"/>
              </a:ext>
            </a:extLst>
          </p:cNvPr>
          <p:cNvSpPr/>
          <p:nvPr/>
        </p:nvSpPr>
        <p:spPr>
          <a:xfrm rot="5400000">
            <a:off x="8002620" y="3176368"/>
            <a:ext cx="200671" cy="304592"/>
          </a:xfrm>
          <a:prstGeom prst="rightArrow">
            <a:avLst/>
          </a:prstGeom>
          <a:solidFill>
            <a:srgbClr val="B34A8C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60D1504-82C3-DB30-0C38-6C348A20869C}"/>
              </a:ext>
            </a:extLst>
          </p:cNvPr>
          <p:cNvSpPr txBox="1"/>
          <p:nvPr/>
        </p:nvSpPr>
        <p:spPr>
          <a:xfrm>
            <a:off x="461292" y="977294"/>
            <a:ext cx="11380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Le chargé d’affaires a la possibilité d’adresser un client à </a:t>
            </a:r>
            <a:r>
              <a:rPr lang="fr-FR" sz="1600" kern="0" dirty="0" err="1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Mailinblack</a:t>
            </a:r>
            <a:r>
              <a:rPr lang="fr-FR" sz="16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 en passant par l’outil </a:t>
            </a:r>
            <a:r>
              <a:rPr lang="fr-FR" sz="1600" kern="0" dirty="0" err="1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MonExpert</a:t>
            </a:r>
            <a:r>
              <a:rPr lang="fr-FR" sz="16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. </a:t>
            </a:r>
          </a:p>
          <a:p>
            <a:pPr algn="just"/>
            <a:r>
              <a:rPr lang="fr-FR" sz="16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Une icône </a:t>
            </a:r>
            <a:r>
              <a:rPr lang="fr-FR" sz="1600" kern="0" dirty="0" err="1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Mailinblack</a:t>
            </a:r>
            <a:r>
              <a:rPr lang="fr-FR" sz="16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 est mise à disposition et redirige vers un formulaire de contact et un calendrier de prise de rendez-vous avec un commercial </a:t>
            </a:r>
            <a:r>
              <a:rPr lang="fr-FR" sz="1600" kern="0" dirty="0" err="1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Mailinblack</a:t>
            </a:r>
            <a:r>
              <a:rPr lang="fr-FR" sz="16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 dédié au partenariat</a:t>
            </a:r>
          </a:p>
        </p:txBody>
      </p:sp>
      <p:sp>
        <p:nvSpPr>
          <p:cNvPr id="43" name="Flèche : droite 42">
            <a:extLst>
              <a:ext uri="{FF2B5EF4-FFF2-40B4-BE49-F238E27FC236}">
                <a16:creationId xmlns:a16="http://schemas.microsoft.com/office/drawing/2014/main" id="{3953E7CD-620B-03F7-BD34-A108B40D3154}"/>
              </a:ext>
            </a:extLst>
          </p:cNvPr>
          <p:cNvSpPr/>
          <p:nvPr/>
        </p:nvSpPr>
        <p:spPr>
          <a:xfrm>
            <a:off x="5182772" y="2493151"/>
            <a:ext cx="902802" cy="216702"/>
          </a:xfrm>
          <a:prstGeom prst="rightArrow">
            <a:avLst/>
          </a:prstGeom>
          <a:solidFill>
            <a:srgbClr val="B34A8C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7492BA7-CCA5-9717-5B83-5C918F7C66FD}"/>
              </a:ext>
            </a:extLst>
          </p:cNvPr>
          <p:cNvSpPr txBox="1"/>
          <p:nvPr/>
        </p:nvSpPr>
        <p:spPr>
          <a:xfrm>
            <a:off x="1068117" y="2069967"/>
            <a:ext cx="1671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kern="0" dirty="0">
                <a:solidFill>
                  <a:srgbClr val="B34A8C">
                    <a:lumMod val="75000"/>
                  </a:srgbClr>
                </a:solidFill>
                <a:cs typeface="Arial"/>
                <a:sym typeface="Arial"/>
              </a:rPr>
              <a:t>MON</a:t>
            </a:r>
            <a:r>
              <a:rPr lang="fr-FR" sz="1600" b="1" kern="0" dirty="0">
                <a:solidFill>
                  <a:srgbClr val="000000"/>
                </a:solidFill>
                <a:cs typeface="Arial"/>
                <a:sym typeface="Arial"/>
              </a:rPr>
              <a:t>EXPERT</a:t>
            </a:r>
            <a:endParaRPr lang="fr-FR" sz="2400" b="1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45" name="Group 2112">
            <a:extLst>
              <a:ext uri="{FF2B5EF4-FFF2-40B4-BE49-F238E27FC236}">
                <a16:creationId xmlns:a16="http://schemas.microsoft.com/office/drawing/2014/main" id="{FF6B11B3-FCEE-05F2-2557-32B347182D68}"/>
              </a:ext>
            </a:extLst>
          </p:cNvPr>
          <p:cNvGrpSpPr/>
          <p:nvPr/>
        </p:nvGrpSpPr>
        <p:grpSpPr>
          <a:xfrm>
            <a:off x="1052021" y="5351597"/>
            <a:ext cx="558800" cy="530225"/>
            <a:chOff x="9442451" y="5834063"/>
            <a:chExt cx="558800" cy="530225"/>
          </a:xfrm>
        </p:grpSpPr>
        <p:sp>
          <p:nvSpPr>
            <p:cNvPr id="46" name="Freeform 449">
              <a:extLst>
                <a:ext uri="{FF2B5EF4-FFF2-40B4-BE49-F238E27FC236}">
                  <a16:creationId xmlns:a16="http://schemas.microsoft.com/office/drawing/2014/main" id="{39119A3A-4285-D589-2CE2-739EC8284E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42451" y="5834063"/>
              <a:ext cx="558800" cy="530225"/>
            </a:xfrm>
            <a:custGeom>
              <a:avLst/>
              <a:gdLst>
                <a:gd name="T0" fmla="*/ 242 w 243"/>
                <a:gd name="T1" fmla="*/ 169 h 230"/>
                <a:gd name="T2" fmla="*/ 215 w 243"/>
                <a:gd name="T3" fmla="*/ 70 h 230"/>
                <a:gd name="T4" fmla="*/ 213 w 243"/>
                <a:gd name="T5" fmla="*/ 67 h 230"/>
                <a:gd name="T6" fmla="*/ 209 w 243"/>
                <a:gd name="T7" fmla="*/ 66 h 230"/>
                <a:gd name="T8" fmla="*/ 172 w 243"/>
                <a:gd name="T9" fmla="*/ 76 h 230"/>
                <a:gd name="T10" fmla="*/ 103 w 243"/>
                <a:gd name="T11" fmla="*/ 24 h 230"/>
                <a:gd name="T12" fmla="*/ 104 w 243"/>
                <a:gd name="T13" fmla="*/ 13 h 230"/>
                <a:gd name="T14" fmla="*/ 86 w 243"/>
                <a:gd name="T15" fmla="*/ 0 h 230"/>
                <a:gd name="T16" fmla="*/ 82 w 243"/>
                <a:gd name="T17" fmla="*/ 0 h 230"/>
                <a:gd name="T18" fmla="*/ 71 w 243"/>
                <a:gd name="T19" fmla="*/ 9 h 230"/>
                <a:gd name="T20" fmla="*/ 69 w 243"/>
                <a:gd name="T21" fmla="*/ 22 h 230"/>
                <a:gd name="T22" fmla="*/ 75 w 243"/>
                <a:gd name="T23" fmla="*/ 32 h 230"/>
                <a:gd name="T24" fmla="*/ 41 w 243"/>
                <a:gd name="T25" fmla="*/ 111 h 230"/>
                <a:gd name="T26" fmla="*/ 4 w 243"/>
                <a:gd name="T27" fmla="*/ 121 h 230"/>
                <a:gd name="T28" fmla="*/ 0 w 243"/>
                <a:gd name="T29" fmla="*/ 127 h 230"/>
                <a:gd name="T30" fmla="*/ 27 w 243"/>
                <a:gd name="T31" fmla="*/ 227 h 230"/>
                <a:gd name="T32" fmla="*/ 32 w 243"/>
                <a:gd name="T33" fmla="*/ 230 h 230"/>
                <a:gd name="T34" fmla="*/ 33 w 243"/>
                <a:gd name="T35" fmla="*/ 230 h 230"/>
                <a:gd name="T36" fmla="*/ 238 w 243"/>
                <a:gd name="T37" fmla="*/ 175 h 230"/>
                <a:gd name="T38" fmla="*/ 242 w 243"/>
                <a:gd name="T39" fmla="*/ 169 h 230"/>
                <a:gd name="T40" fmla="*/ 79 w 243"/>
                <a:gd name="T41" fmla="*/ 13 h 230"/>
                <a:gd name="T42" fmla="*/ 84 w 243"/>
                <a:gd name="T43" fmla="*/ 10 h 230"/>
                <a:gd name="T44" fmla="*/ 86 w 243"/>
                <a:gd name="T45" fmla="*/ 9 h 230"/>
                <a:gd name="T46" fmla="*/ 94 w 243"/>
                <a:gd name="T47" fmla="*/ 15 h 230"/>
                <a:gd name="T48" fmla="*/ 93 w 243"/>
                <a:gd name="T49" fmla="*/ 22 h 230"/>
                <a:gd name="T50" fmla="*/ 89 w 243"/>
                <a:gd name="T51" fmla="*/ 26 h 230"/>
                <a:gd name="T52" fmla="*/ 88 w 243"/>
                <a:gd name="T53" fmla="*/ 25 h 230"/>
                <a:gd name="T54" fmla="*/ 88 w 243"/>
                <a:gd name="T55" fmla="*/ 26 h 230"/>
                <a:gd name="T56" fmla="*/ 78 w 243"/>
                <a:gd name="T57" fmla="*/ 20 h 230"/>
                <a:gd name="T58" fmla="*/ 79 w 243"/>
                <a:gd name="T59" fmla="*/ 13 h 230"/>
                <a:gd name="T60" fmla="*/ 84 w 243"/>
                <a:gd name="T61" fmla="*/ 35 h 230"/>
                <a:gd name="T62" fmla="*/ 86 w 243"/>
                <a:gd name="T63" fmla="*/ 36 h 230"/>
                <a:gd name="T64" fmla="*/ 91 w 243"/>
                <a:gd name="T65" fmla="*/ 35 h 230"/>
                <a:gd name="T66" fmla="*/ 97 w 243"/>
                <a:gd name="T67" fmla="*/ 32 h 230"/>
                <a:gd name="T68" fmla="*/ 160 w 243"/>
                <a:gd name="T69" fmla="*/ 79 h 230"/>
                <a:gd name="T70" fmla="*/ 53 w 243"/>
                <a:gd name="T71" fmla="*/ 108 h 230"/>
                <a:gd name="T72" fmla="*/ 84 w 243"/>
                <a:gd name="T73" fmla="*/ 35 h 230"/>
                <a:gd name="T74" fmla="*/ 35 w 243"/>
                <a:gd name="T75" fmla="*/ 220 h 230"/>
                <a:gd name="T76" fmla="*/ 11 w 243"/>
                <a:gd name="T77" fmla="*/ 129 h 230"/>
                <a:gd name="T78" fmla="*/ 207 w 243"/>
                <a:gd name="T79" fmla="*/ 77 h 230"/>
                <a:gd name="T80" fmla="*/ 231 w 243"/>
                <a:gd name="T81" fmla="*/ 167 h 230"/>
                <a:gd name="T82" fmla="*/ 35 w 243"/>
                <a:gd name="T83" fmla="*/ 22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3" h="230">
                  <a:moveTo>
                    <a:pt x="242" y="169"/>
                  </a:moveTo>
                  <a:cubicBezTo>
                    <a:pt x="215" y="70"/>
                    <a:pt x="215" y="70"/>
                    <a:pt x="215" y="70"/>
                  </a:cubicBezTo>
                  <a:cubicBezTo>
                    <a:pt x="215" y="68"/>
                    <a:pt x="214" y="67"/>
                    <a:pt x="213" y="67"/>
                  </a:cubicBezTo>
                  <a:cubicBezTo>
                    <a:pt x="212" y="66"/>
                    <a:pt x="210" y="66"/>
                    <a:pt x="209" y="66"/>
                  </a:cubicBezTo>
                  <a:cubicBezTo>
                    <a:pt x="172" y="76"/>
                    <a:pt x="172" y="76"/>
                    <a:pt x="172" y="76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4" y="21"/>
                    <a:pt x="105" y="17"/>
                    <a:pt x="104" y="13"/>
                  </a:cubicBezTo>
                  <a:cubicBezTo>
                    <a:pt x="101" y="5"/>
                    <a:pt x="94" y="0"/>
                    <a:pt x="86" y="0"/>
                  </a:cubicBezTo>
                  <a:cubicBezTo>
                    <a:pt x="85" y="0"/>
                    <a:pt x="83" y="0"/>
                    <a:pt x="82" y="0"/>
                  </a:cubicBezTo>
                  <a:cubicBezTo>
                    <a:pt x="77" y="1"/>
                    <a:pt x="73" y="4"/>
                    <a:pt x="71" y="9"/>
                  </a:cubicBezTo>
                  <a:cubicBezTo>
                    <a:pt x="68" y="13"/>
                    <a:pt x="67" y="18"/>
                    <a:pt x="69" y="22"/>
                  </a:cubicBezTo>
                  <a:cubicBezTo>
                    <a:pt x="70" y="26"/>
                    <a:pt x="72" y="29"/>
                    <a:pt x="75" y="32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1" y="122"/>
                    <a:pt x="0" y="124"/>
                    <a:pt x="0" y="127"/>
                  </a:cubicBezTo>
                  <a:cubicBezTo>
                    <a:pt x="27" y="227"/>
                    <a:pt x="27" y="227"/>
                    <a:pt x="27" y="227"/>
                  </a:cubicBezTo>
                  <a:cubicBezTo>
                    <a:pt x="28" y="229"/>
                    <a:pt x="30" y="230"/>
                    <a:pt x="32" y="230"/>
                  </a:cubicBezTo>
                  <a:cubicBezTo>
                    <a:pt x="32" y="230"/>
                    <a:pt x="33" y="230"/>
                    <a:pt x="33" y="230"/>
                  </a:cubicBezTo>
                  <a:cubicBezTo>
                    <a:pt x="238" y="175"/>
                    <a:pt x="238" y="175"/>
                    <a:pt x="238" y="175"/>
                  </a:cubicBezTo>
                  <a:cubicBezTo>
                    <a:pt x="241" y="175"/>
                    <a:pt x="243" y="172"/>
                    <a:pt x="242" y="169"/>
                  </a:cubicBezTo>
                  <a:close/>
                  <a:moveTo>
                    <a:pt x="79" y="13"/>
                  </a:moveTo>
                  <a:cubicBezTo>
                    <a:pt x="80" y="12"/>
                    <a:pt x="82" y="10"/>
                    <a:pt x="84" y="10"/>
                  </a:cubicBezTo>
                  <a:cubicBezTo>
                    <a:pt x="85" y="9"/>
                    <a:pt x="85" y="9"/>
                    <a:pt x="86" y="9"/>
                  </a:cubicBezTo>
                  <a:cubicBezTo>
                    <a:pt x="90" y="9"/>
                    <a:pt x="93" y="12"/>
                    <a:pt x="94" y="15"/>
                  </a:cubicBezTo>
                  <a:cubicBezTo>
                    <a:pt x="95" y="18"/>
                    <a:pt x="94" y="20"/>
                    <a:pt x="93" y="22"/>
                  </a:cubicBezTo>
                  <a:cubicBezTo>
                    <a:pt x="92" y="24"/>
                    <a:pt x="91" y="25"/>
                    <a:pt x="89" y="26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4" y="27"/>
                    <a:pt x="79" y="24"/>
                    <a:pt x="78" y="20"/>
                  </a:cubicBezTo>
                  <a:cubicBezTo>
                    <a:pt x="78" y="18"/>
                    <a:pt x="78" y="15"/>
                    <a:pt x="79" y="13"/>
                  </a:cubicBezTo>
                  <a:close/>
                  <a:moveTo>
                    <a:pt x="84" y="35"/>
                  </a:moveTo>
                  <a:cubicBezTo>
                    <a:pt x="85" y="36"/>
                    <a:pt x="85" y="36"/>
                    <a:pt x="86" y="36"/>
                  </a:cubicBezTo>
                  <a:cubicBezTo>
                    <a:pt x="88" y="36"/>
                    <a:pt x="89" y="35"/>
                    <a:pt x="91" y="35"/>
                  </a:cubicBezTo>
                  <a:cubicBezTo>
                    <a:pt x="93" y="34"/>
                    <a:pt x="95" y="33"/>
                    <a:pt x="97" y="32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53" y="108"/>
                    <a:pt x="53" y="108"/>
                    <a:pt x="53" y="108"/>
                  </a:cubicBezTo>
                  <a:lnTo>
                    <a:pt x="84" y="35"/>
                  </a:lnTo>
                  <a:close/>
                  <a:moveTo>
                    <a:pt x="35" y="220"/>
                  </a:moveTo>
                  <a:cubicBezTo>
                    <a:pt x="11" y="129"/>
                    <a:pt x="11" y="129"/>
                    <a:pt x="11" y="129"/>
                  </a:cubicBezTo>
                  <a:cubicBezTo>
                    <a:pt x="207" y="77"/>
                    <a:pt x="207" y="77"/>
                    <a:pt x="207" y="77"/>
                  </a:cubicBezTo>
                  <a:cubicBezTo>
                    <a:pt x="231" y="167"/>
                    <a:pt x="231" y="167"/>
                    <a:pt x="231" y="167"/>
                  </a:cubicBezTo>
                  <a:lnTo>
                    <a:pt x="35" y="22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7" name="Freeform 450">
              <a:extLst>
                <a:ext uri="{FF2B5EF4-FFF2-40B4-BE49-F238E27FC236}">
                  <a16:creationId xmlns:a16="http://schemas.microsoft.com/office/drawing/2014/main" id="{2521AE95-D0DE-316D-745E-494AF1B46D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37701" y="6162676"/>
              <a:ext cx="98425" cy="100013"/>
            </a:xfrm>
            <a:custGeom>
              <a:avLst/>
              <a:gdLst>
                <a:gd name="T0" fmla="*/ 22 w 43"/>
                <a:gd name="T1" fmla="*/ 0 h 43"/>
                <a:gd name="T2" fmla="*/ 16 w 43"/>
                <a:gd name="T3" fmla="*/ 1 h 43"/>
                <a:gd name="T4" fmla="*/ 3 w 43"/>
                <a:gd name="T5" fmla="*/ 11 h 43"/>
                <a:gd name="T6" fmla="*/ 1 w 43"/>
                <a:gd name="T7" fmla="*/ 27 h 43"/>
                <a:gd name="T8" fmla="*/ 21 w 43"/>
                <a:gd name="T9" fmla="*/ 43 h 43"/>
                <a:gd name="T10" fmla="*/ 27 w 43"/>
                <a:gd name="T11" fmla="*/ 42 h 43"/>
                <a:gd name="T12" fmla="*/ 40 w 43"/>
                <a:gd name="T13" fmla="*/ 32 h 43"/>
                <a:gd name="T14" fmla="*/ 42 w 43"/>
                <a:gd name="T15" fmla="*/ 16 h 43"/>
                <a:gd name="T16" fmla="*/ 22 w 43"/>
                <a:gd name="T17" fmla="*/ 0 h 43"/>
                <a:gd name="T18" fmla="*/ 25 w 43"/>
                <a:gd name="T19" fmla="*/ 33 h 43"/>
                <a:gd name="T20" fmla="*/ 22 w 43"/>
                <a:gd name="T21" fmla="*/ 34 h 43"/>
                <a:gd name="T22" fmla="*/ 10 w 43"/>
                <a:gd name="T23" fmla="*/ 24 h 43"/>
                <a:gd name="T24" fmla="*/ 18 w 43"/>
                <a:gd name="T25" fmla="*/ 9 h 43"/>
                <a:gd name="T26" fmla="*/ 21 w 43"/>
                <a:gd name="T27" fmla="*/ 9 h 43"/>
                <a:gd name="T28" fmla="*/ 33 w 43"/>
                <a:gd name="T29" fmla="*/ 18 h 43"/>
                <a:gd name="T30" fmla="*/ 25 w 43"/>
                <a:gd name="T31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" h="43">
                  <a:moveTo>
                    <a:pt x="22" y="0"/>
                  </a:moveTo>
                  <a:cubicBezTo>
                    <a:pt x="20" y="0"/>
                    <a:pt x="18" y="0"/>
                    <a:pt x="16" y="1"/>
                  </a:cubicBezTo>
                  <a:cubicBezTo>
                    <a:pt x="10" y="2"/>
                    <a:pt x="6" y="6"/>
                    <a:pt x="3" y="11"/>
                  </a:cubicBezTo>
                  <a:cubicBezTo>
                    <a:pt x="0" y="16"/>
                    <a:pt x="0" y="21"/>
                    <a:pt x="1" y="27"/>
                  </a:cubicBezTo>
                  <a:cubicBezTo>
                    <a:pt x="4" y="36"/>
                    <a:pt x="12" y="43"/>
                    <a:pt x="21" y="43"/>
                  </a:cubicBezTo>
                  <a:cubicBezTo>
                    <a:pt x="23" y="43"/>
                    <a:pt x="25" y="42"/>
                    <a:pt x="27" y="42"/>
                  </a:cubicBezTo>
                  <a:cubicBezTo>
                    <a:pt x="33" y="40"/>
                    <a:pt x="37" y="37"/>
                    <a:pt x="40" y="32"/>
                  </a:cubicBezTo>
                  <a:cubicBezTo>
                    <a:pt x="42" y="27"/>
                    <a:pt x="43" y="21"/>
                    <a:pt x="42" y="16"/>
                  </a:cubicBezTo>
                  <a:cubicBezTo>
                    <a:pt x="39" y="6"/>
                    <a:pt x="31" y="0"/>
                    <a:pt x="22" y="0"/>
                  </a:cubicBezTo>
                  <a:close/>
                  <a:moveTo>
                    <a:pt x="25" y="33"/>
                  </a:moveTo>
                  <a:cubicBezTo>
                    <a:pt x="24" y="34"/>
                    <a:pt x="23" y="34"/>
                    <a:pt x="22" y="34"/>
                  </a:cubicBezTo>
                  <a:cubicBezTo>
                    <a:pt x="16" y="34"/>
                    <a:pt x="12" y="30"/>
                    <a:pt x="10" y="24"/>
                  </a:cubicBezTo>
                  <a:cubicBezTo>
                    <a:pt x="8" y="17"/>
                    <a:pt x="12" y="11"/>
                    <a:pt x="18" y="9"/>
                  </a:cubicBezTo>
                  <a:cubicBezTo>
                    <a:pt x="19" y="9"/>
                    <a:pt x="20" y="9"/>
                    <a:pt x="21" y="9"/>
                  </a:cubicBezTo>
                  <a:cubicBezTo>
                    <a:pt x="27" y="9"/>
                    <a:pt x="31" y="13"/>
                    <a:pt x="33" y="18"/>
                  </a:cubicBezTo>
                  <a:cubicBezTo>
                    <a:pt x="35" y="25"/>
                    <a:pt x="31" y="32"/>
                    <a:pt x="25" y="33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8" name="Freeform 451">
              <a:extLst>
                <a:ext uri="{FF2B5EF4-FFF2-40B4-BE49-F238E27FC236}">
                  <a16:creationId xmlns:a16="http://schemas.microsoft.com/office/drawing/2014/main" id="{379357AE-CAE3-5C3D-8847-B40592A83B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36126" y="6135688"/>
              <a:ext cx="82550" cy="103188"/>
            </a:xfrm>
            <a:custGeom>
              <a:avLst/>
              <a:gdLst>
                <a:gd name="T0" fmla="*/ 15 w 36"/>
                <a:gd name="T1" fmla="*/ 2 h 45"/>
                <a:gd name="T2" fmla="*/ 4 w 36"/>
                <a:gd name="T3" fmla="*/ 5 h 45"/>
                <a:gd name="T4" fmla="*/ 1 w 36"/>
                <a:gd name="T5" fmla="*/ 7 h 45"/>
                <a:gd name="T6" fmla="*/ 1 w 36"/>
                <a:gd name="T7" fmla="*/ 11 h 45"/>
                <a:gd name="T8" fmla="*/ 9 w 36"/>
                <a:gd name="T9" fmla="*/ 42 h 45"/>
                <a:gd name="T10" fmla="*/ 13 w 36"/>
                <a:gd name="T11" fmla="*/ 45 h 45"/>
                <a:gd name="T12" fmla="*/ 14 w 36"/>
                <a:gd name="T13" fmla="*/ 45 h 45"/>
                <a:gd name="T14" fmla="*/ 18 w 36"/>
                <a:gd name="T15" fmla="*/ 40 h 45"/>
                <a:gd name="T16" fmla="*/ 15 w 36"/>
                <a:gd name="T17" fmla="*/ 32 h 45"/>
                <a:gd name="T18" fmla="*/ 22 w 36"/>
                <a:gd name="T19" fmla="*/ 30 h 45"/>
                <a:gd name="T20" fmla="*/ 34 w 36"/>
                <a:gd name="T21" fmla="*/ 12 h 45"/>
                <a:gd name="T22" fmla="*/ 15 w 36"/>
                <a:gd name="T23" fmla="*/ 2 h 45"/>
                <a:gd name="T24" fmla="*/ 25 w 36"/>
                <a:gd name="T25" fmla="*/ 14 h 45"/>
                <a:gd name="T26" fmla="*/ 19 w 36"/>
                <a:gd name="T27" fmla="*/ 22 h 45"/>
                <a:gd name="T28" fmla="*/ 13 w 36"/>
                <a:gd name="T29" fmla="*/ 23 h 45"/>
                <a:gd name="T30" fmla="*/ 10 w 36"/>
                <a:gd name="T31" fmla="*/ 13 h 45"/>
                <a:gd name="T32" fmla="*/ 17 w 36"/>
                <a:gd name="T33" fmla="*/ 11 h 45"/>
                <a:gd name="T34" fmla="*/ 25 w 36"/>
                <a:gd name="T35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45">
                  <a:moveTo>
                    <a:pt x="15" y="2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2" y="6"/>
                    <a:pt x="1" y="7"/>
                  </a:cubicBezTo>
                  <a:cubicBezTo>
                    <a:pt x="0" y="8"/>
                    <a:pt x="0" y="10"/>
                    <a:pt x="1" y="1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4"/>
                    <a:pt x="11" y="45"/>
                    <a:pt x="13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7" y="45"/>
                    <a:pt x="18" y="42"/>
                    <a:pt x="18" y="4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31" y="27"/>
                    <a:pt x="36" y="20"/>
                    <a:pt x="34" y="12"/>
                  </a:cubicBezTo>
                  <a:cubicBezTo>
                    <a:pt x="32" y="4"/>
                    <a:pt x="24" y="0"/>
                    <a:pt x="15" y="2"/>
                  </a:cubicBezTo>
                  <a:close/>
                  <a:moveTo>
                    <a:pt x="25" y="14"/>
                  </a:moveTo>
                  <a:cubicBezTo>
                    <a:pt x="26" y="18"/>
                    <a:pt x="23" y="21"/>
                    <a:pt x="19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21" y="10"/>
                    <a:pt x="24" y="11"/>
                    <a:pt x="25" y="14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9" name="Freeform 452">
              <a:extLst>
                <a:ext uri="{FF2B5EF4-FFF2-40B4-BE49-F238E27FC236}">
                  <a16:creationId xmlns:a16="http://schemas.microsoft.com/office/drawing/2014/main" id="{88859001-3F58-3DD7-50E5-0CD100DD9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8676" y="6110288"/>
              <a:ext cx="92075" cy="107950"/>
            </a:xfrm>
            <a:custGeom>
              <a:avLst/>
              <a:gdLst>
                <a:gd name="T0" fmla="*/ 34 w 40"/>
                <a:gd name="T1" fmla="*/ 32 h 47"/>
                <a:gd name="T2" fmla="*/ 16 w 40"/>
                <a:gd name="T3" fmla="*/ 37 h 47"/>
                <a:gd name="T4" fmla="*/ 14 w 40"/>
                <a:gd name="T5" fmla="*/ 29 h 47"/>
                <a:gd name="T6" fmla="*/ 29 w 40"/>
                <a:gd name="T7" fmla="*/ 25 h 47"/>
                <a:gd name="T8" fmla="*/ 32 w 40"/>
                <a:gd name="T9" fmla="*/ 23 h 47"/>
                <a:gd name="T10" fmla="*/ 33 w 40"/>
                <a:gd name="T11" fmla="*/ 20 h 47"/>
                <a:gd name="T12" fmla="*/ 28 w 40"/>
                <a:gd name="T13" fmla="*/ 17 h 47"/>
                <a:gd name="T14" fmla="*/ 27 w 40"/>
                <a:gd name="T15" fmla="*/ 17 h 47"/>
                <a:gd name="T16" fmla="*/ 12 w 40"/>
                <a:gd name="T17" fmla="*/ 21 h 47"/>
                <a:gd name="T18" fmla="*/ 10 w 40"/>
                <a:gd name="T19" fmla="*/ 14 h 47"/>
                <a:gd name="T20" fmla="*/ 28 w 40"/>
                <a:gd name="T21" fmla="*/ 9 h 47"/>
                <a:gd name="T22" fmla="*/ 31 w 40"/>
                <a:gd name="T23" fmla="*/ 4 h 47"/>
                <a:gd name="T24" fmla="*/ 25 w 40"/>
                <a:gd name="T25" fmla="*/ 1 h 47"/>
                <a:gd name="T26" fmla="*/ 4 w 40"/>
                <a:gd name="T27" fmla="*/ 7 h 47"/>
                <a:gd name="T28" fmla="*/ 0 w 40"/>
                <a:gd name="T29" fmla="*/ 12 h 47"/>
                <a:gd name="T30" fmla="*/ 9 w 40"/>
                <a:gd name="T31" fmla="*/ 43 h 47"/>
                <a:gd name="T32" fmla="*/ 13 w 40"/>
                <a:gd name="T33" fmla="*/ 47 h 47"/>
                <a:gd name="T34" fmla="*/ 14 w 40"/>
                <a:gd name="T35" fmla="*/ 46 h 47"/>
                <a:gd name="T36" fmla="*/ 36 w 40"/>
                <a:gd name="T37" fmla="*/ 41 h 47"/>
                <a:gd name="T38" fmla="*/ 39 w 40"/>
                <a:gd name="T39" fmla="*/ 35 h 47"/>
                <a:gd name="T40" fmla="*/ 34 w 40"/>
                <a:gd name="T41" fmla="*/ 3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7">
                  <a:moveTo>
                    <a:pt x="34" y="32"/>
                  </a:moveTo>
                  <a:cubicBezTo>
                    <a:pt x="16" y="37"/>
                    <a:pt x="16" y="37"/>
                    <a:pt x="16" y="37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1" y="25"/>
                    <a:pt x="32" y="24"/>
                    <a:pt x="32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2" y="18"/>
                    <a:pt x="30" y="17"/>
                    <a:pt x="28" y="17"/>
                  </a:cubicBezTo>
                  <a:cubicBezTo>
                    <a:pt x="28" y="17"/>
                    <a:pt x="27" y="17"/>
                    <a:pt x="27" y="17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1" y="6"/>
                    <a:pt x="31" y="4"/>
                  </a:cubicBezTo>
                  <a:cubicBezTo>
                    <a:pt x="30" y="2"/>
                    <a:pt x="28" y="0"/>
                    <a:pt x="25" y="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7"/>
                    <a:pt x="0" y="10"/>
                    <a:pt x="0" y="1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5"/>
                    <a:pt x="11" y="47"/>
                    <a:pt x="13" y="47"/>
                  </a:cubicBezTo>
                  <a:cubicBezTo>
                    <a:pt x="13" y="47"/>
                    <a:pt x="14" y="47"/>
                    <a:pt x="14" y="46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9" y="40"/>
                    <a:pt x="40" y="38"/>
                    <a:pt x="39" y="35"/>
                  </a:cubicBezTo>
                  <a:cubicBezTo>
                    <a:pt x="39" y="33"/>
                    <a:pt x="36" y="32"/>
                    <a:pt x="34" y="32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0" name="Freeform 453">
              <a:extLst>
                <a:ext uri="{FF2B5EF4-FFF2-40B4-BE49-F238E27FC236}">
                  <a16:creationId xmlns:a16="http://schemas.microsoft.com/office/drawing/2014/main" id="{09A1079D-FD30-E08C-6EF1-D660A33FB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1226" y="6084888"/>
              <a:ext cx="101600" cy="111125"/>
            </a:xfrm>
            <a:custGeom>
              <a:avLst/>
              <a:gdLst>
                <a:gd name="T0" fmla="*/ 35 w 44"/>
                <a:gd name="T1" fmla="*/ 4 h 48"/>
                <a:gd name="T2" fmla="*/ 29 w 44"/>
                <a:gd name="T3" fmla="*/ 1 h 48"/>
                <a:gd name="T4" fmla="*/ 27 w 44"/>
                <a:gd name="T5" fmla="*/ 3 h 48"/>
                <a:gd name="T6" fmla="*/ 26 w 44"/>
                <a:gd name="T7" fmla="*/ 6 h 48"/>
                <a:gd name="T8" fmla="*/ 31 w 44"/>
                <a:gd name="T9" fmla="*/ 26 h 48"/>
                <a:gd name="T10" fmla="*/ 9 w 44"/>
                <a:gd name="T11" fmla="*/ 9 h 48"/>
                <a:gd name="T12" fmla="*/ 4 w 44"/>
                <a:gd name="T13" fmla="*/ 8 h 48"/>
                <a:gd name="T14" fmla="*/ 4 w 44"/>
                <a:gd name="T15" fmla="*/ 8 h 48"/>
                <a:gd name="T16" fmla="*/ 0 w 44"/>
                <a:gd name="T17" fmla="*/ 13 h 48"/>
                <a:gd name="T18" fmla="*/ 9 w 44"/>
                <a:gd name="T19" fmla="*/ 45 h 48"/>
                <a:gd name="T20" fmla="*/ 13 w 44"/>
                <a:gd name="T21" fmla="*/ 48 h 48"/>
                <a:gd name="T22" fmla="*/ 14 w 44"/>
                <a:gd name="T23" fmla="*/ 48 h 48"/>
                <a:gd name="T24" fmla="*/ 17 w 44"/>
                <a:gd name="T25" fmla="*/ 46 h 48"/>
                <a:gd name="T26" fmla="*/ 17 w 44"/>
                <a:gd name="T27" fmla="*/ 43 h 48"/>
                <a:gd name="T28" fmla="*/ 12 w 44"/>
                <a:gd name="T29" fmla="*/ 22 h 48"/>
                <a:gd name="T30" fmla="*/ 36 w 44"/>
                <a:gd name="T31" fmla="*/ 40 h 48"/>
                <a:gd name="T32" fmla="*/ 39 w 44"/>
                <a:gd name="T33" fmla="*/ 41 h 48"/>
                <a:gd name="T34" fmla="*/ 40 w 44"/>
                <a:gd name="T35" fmla="*/ 41 h 48"/>
                <a:gd name="T36" fmla="*/ 43 w 44"/>
                <a:gd name="T37" fmla="*/ 36 h 48"/>
                <a:gd name="T38" fmla="*/ 35 w 44"/>
                <a:gd name="T3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" h="48">
                  <a:moveTo>
                    <a:pt x="35" y="4"/>
                  </a:moveTo>
                  <a:cubicBezTo>
                    <a:pt x="34" y="2"/>
                    <a:pt x="32" y="0"/>
                    <a:pt x="29" y="1"/>
                  </a:cubicBezTo>
                  <a:cubicBezTo>
                    <a:pt x="28" y="1"/>
                    <a:pt x="27" y="2"/>
                    <a:pt x="27" y="3"/>
                  </a:cubicBezTo>
                  <a:cubicBezTo>
                    <a:pt x="26" y="4"/>
                    <a:pt x="26" y="5"/>
                    <a:pt x="26" y="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8"/>
                    <a:pt x="6" y="7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" y="9"/>
                    <a:pt x="0" y="11"/>
                    <a:pt x="0" y="13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7"/>
                    <a:pt x="11" y="48"/>
                    <a:pt x="13" y="48"/>
                  </a:cubicBezTo>
                  <a:cubicBezTo>
                    <a:pt x="13" y="48"/>
                    <a:pt x="14" y="48"/>
                    <a:pt x="14" y="48"/>
                  </a:cubicBezTo>
                  <a:cubicBezTo>
                    <a:pt x="15" y="48"/>
                    <a:pt x="16" y="47"/>
                    <a:pt x="17" y="46"/>
                  </a:cubicBezTo>
                  <a:cubicBezTo>
                    <a:pt x="18" y="45"/>
                    <a:pt x="18" y="44"/>
                    <a:pt x="17" y="4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1"/>
                    <a:pt x="37" y="41"/>
                    <a:pt x="39" y="41"/>
                  </a:cubicBezTo>
                  <a:cubicBezTo>
                    <a:pt x="39" y="41"/>
                    <a:pt x="40" y="41"/>
                    <a:pt x="40" y="41"/>
                  </a:cubicBezTo>
                  <a:cubicBezTo>
                    <a:pt x="42" y="40"/>
                    <a:pt x="44" y="38"/>
                    <a:pt x="43" y="36"/>
                  </a:cubicBezTo>
                  <a:lnTo>
                    <a:pt x="35" y="4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51" name="ZoneTexte 50">
            <a:extLst>
              <a:ext uri="{FF2B5EF4-FFF2-40B4-BE49-F238E27FC236}">
                <a16:creationId xmlns:a16="http://schemas.microsoft.com/office/drawing/2014/main" id="{BB56C735-0175-96DF-3F8F-11D8BE097E16}"/>
              </a:ext>
            </a:extLst>
          </p:cNvPr>
          <p:cNvSpPr txBox="1"/>
          <p:nvPr/>
        </p:nvSpPr>
        <p:spPr>
          <a:xfrm>
            <a:off x="6798718" y="2191402"/>
            <a:ext cx="4631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Informations générales du client</a:t>
            </a:r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8EED237F-1045-85D6-FB63-EC824CDC2441}"/>
              </a:ext>
            </a:extLst>
          </p:cNvPr>
          <p:cNvSpPr/>
          <p:nvPr/>
        </p:nvSpPr>
        <p:spPr>
          <a:xfrm>
            <a:off x="6446520" y="2200772"/>
            <a:ext cx="304592" cy="302726"/>
          </a:xfrm>
          <a:prstGeom prst="ellipse">
            <a:avLst/>
          </a:prstGeom>
          <a:solidFill>
            <a:srgbClr val="581D74"/>
          </a:solidFill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</a:t>
            </a: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3707B2F8-7438-6020-2300-CD5A9CDBF12C}"/>
              </a:ext>
            </a:extLst>
          </p:cNvPr>
          <p:cNvSpPr/>
          <p:nvPr/>
        </p:nvSpPr>
        <p:spPr>
          <a:xfrm>
            <a:off x="6446520" y="2565335"/>
            <a:ext cx="304592" cy="302726"/>
          </a:xfrm>
          <a:prstGeom prst="ellipse">
            <a:avLst/>
          </a:prstGeom>
          <a:solidFill>
            <a:srgbClr val="581D74"/>
          </a:solidFill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2</a:t>
            </a:r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C350130F-EACC-515E-DA20-4F4EB007B89D}"/>
              </a:ext>
            </a:extLst>
          </p:cNvPr>
          <p:cNvSpPr/>
          <p:nvPr/>
        </p:nvSpPr>
        <p:spPr>
          <a:xfrm>
            <a:off x="6446520" y="2935143"/>
            <a:ext cx="304592" cy="302726"/>
          </a:xfrm>
          <a:prstGeom prst="ellipse">
            <a:avLst/>
          </a:prstGeom>
          <a:solidFill>
            <a:srgbClr val="581D74"/>
          </a:solidFill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3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99D58AF7-8595-476D-830F-3AE86925ED45}"/>
              </a:ext>
            </a:extLst>
          </p:cNvPr>
          <p:cNvSpPr txBox="1"/>
          <p:nvPr/>
        </p:nvSpPr>
        <p:spPr>
          <a:xfrm>
            <a:off x="6798718" y="2555965"/>
            <a:ext cx="4631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Personne à contacter chez le client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4F0EEB0C-53D8-0E8D-91F7-E3B2CD5AB13B}"/>
              </a:ext>
            </a:extLst>
          </p:cNvPr>
          <p:cNvSpPr txBox="1"/>
          <p:nvPr/>
        </p:nvSpPr>
        <p:spPr>
          <a:xfrm>
            <a:off x="6798718" y="2925773"/>
            <a:ext cx="4631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Identification de l’apporteur d’affaires</a:t>
            </a:r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404A61E2-18F2-702E-B7D3-07B5B40E5936}"/>
              </a:ext>
            </a:extLst>
          </p:cNvPr>
          <p:cNvSpPr/>
          <p:nvPr/>
        </p:nvSpPr>
        <p:spPr>
          <a:xfrm>
            <a:off x="6446520" y="3321131"/>
            <a:ext cx="304592" cy="302726"/>
          </a:xfrm>
          <a:prstGeom prst="ellipse">
            <a:avLst/>
          </a:prstGeom>
          <a:solidFill>
            <a:srgbClr val="581D74"/>
          </a:solidFill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4</a:t>
            </a:r>
          </a:p>
        </p:txBody>
      </p:sp>
      <p:sp>
        <p:nvSpPr>
          <p:cNvPr id="58" name="Flèche : droite 57">
            <a:extLst>
              <a:ext uri="{FF2B5EF4-FFF2-40B4-BE49-F238E27FC236}">
                <a16:creationId xmlns:a16="http://schemas.microsoft.com/office/drawing/2014/main" id="{0013890A-82A7-EA3B-68D8-FF1CA9A5D5FF}"/>
              </a:ext>
            </a:extLst>
          </p:cNvPr>
          <p:cNvSpPr/>
          <p:nvPr/>
        </p:nvSpPr>
        <p:spPr>
          <a:xfrm rot="5400000">
            <a:off x="8000212" y="2759486"/>
            <a:ext cx="200671" cy="304592"/>
          </a:xfrm>
          <a:prstGeom prst="rightArrow">
            <a:avLst/>
          </a:prstGeom>
          <a:solidFill>
            <a:srgbClr val="B34A8C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59" name="Flèche : droite 58">
            <a:extLst>
              <a:ext uri="{FF2B5EF4-FFF2-40B4-BE49-F238E27FC236}">
                <a16:creationId xmlns:a16="http://schemas.microsoft.com/office/drawing/2014/main" id="{8B0A3385-C811-9F57-FF9A-32DD42BABACE}"/>
              </a:ext>
            </a:extLst>
          </p:cNvPr>
          <p:cNvSpPr/>
          <p:nvPr/>
        </p:nvSpPr>
        <p:spPr>
          <a:xfrm rot="5400000">
            <a:off x="8002620" y="2401498"/>
            <a:ext cx="200671" cy="304592"/>
          </a:xfrm>
          <a:prstGeom prst="rightArrow">
            <a:avLst/>
          </a:prstGeom>
          <a:solidFill>
            <a:srgbClr val="B34A8C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A5BFF444-5BB4-14FF-262A-678EC00B635A}"/>
              </a:ext>
            </a:extLst>
          </p:cNvPr>
          <p:cNvSpPr txBox="1"/>
          <p:nvPr/>
        </p:nvSpPr>
        <p:spPr>
          <a:xfrm>
            <a:off x="3749040" y="4744885"/>
            <a:ext cx="879381" cy="294593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fr-FR" sz="900" b="1" dirty="0" err="1"/>
              <a:t>Mailinblack</a:t>
            </a:r>
            <a:endParaRPr lang="fr-FR" sz="900" b="1" dirty="0"/>
          </a:p>
        </p:txBody>
      </p:sp>
      <p:pic>
        <p:nvPicPr>
          <p:cNvPr id="61" name="Image 60">
            <a:extLst>
              <a:ext uri="{FF2B5EF4-FFF2-40B4-BE49-F238E27FC236}">
                <a16:creationId xmlns:a16="http://schemas.microsoft.com/office/drawing/2014/main" id="{C188D0B2-F4A4-4310-E207-0E891C732D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1771" y="4247146"/>
            <a:ext cx="524302" cy="518206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C465E184-F368-9C14-B7F6-3F14AEBA079B}"/>
              </a:ext>
            </a:extLst>
          </p:cNvPr>
          <p:cNvSpPr/>
          <p:nvPr/>
        </p:nvSpPr>
        <p:spPr>
          <a:xfrm>
            <a:off x="3656034" y="4164508"/>
            <a:ext cx="1075986" cy="9332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360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7B1F961C-7FCE-5ED9-1AED-699C78F808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Modèle économique du partenariat BPCE /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50D3BE-1AEF-993A-9E49-402F6F5C6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46" b="89720" l="4774" r="93216">
                        <a14:foregroundMark x1="8543" y1="28037" x2="8543" y2="28037"/>
                        <a14:foregroundMark x1="8040" y1="46729" x2="8040" y2="46729"/>
                        <a14:foregroundMark x1="4774" y1="62617" x2="4774" y2="62617"/>
                        <a14:foregroundMark x1="30905" y1="49533" x2="30905" y2="49533"/>
                        <a14:foregroundMark x1="35930" y1="56075" x2="35930" y2="56075"/>
                        <a14:foregroundMark x1="37688" y1="41121" x2="37688" y2="41121"/>
                        <a14:foregroundMark x1="38442" y1="45794" x2="38442" y2="45794"/>
                        <a14:foregroundMark x1="38945" y1="52336" x2="38945" y2="52336"/>
                        <a14:foregroundMark x1="42714" y1="57009" x2="42714" y2="57009"/>
                        <a14:foregroundMark x1="45980" y1="55140" x2="45980" y2="55140"/>
                        <a14:foregroundMark x1="51508" y1="57009" x2="51508" y2="57009"/>
                        <a14:foregroundMark x1="55025" y1="48598" x2="55025" y2="48598"/>
                        <a14:foregroundMark x1="62563" y1="47664" x2="62563" y2="47664"/>
                        <a14:foregroundMark x1="66332" y1="53271" x2="66332" y2="53271"/>
                        <a14:foregroundMark x1="69095" y1="52336" x2="69095" y2="52336"/>
                        <a14:foregroundMark x1="69095" y1="56075" x2="69095" y2="56075"/>
                        <a14:foregroundMark x1="69849" y1="56075" x2="69849" y2="56075"/>
                        <a14:foregroundMark x1="69347" y1="41121" x2="69347" y2="41121"/>
                        <a14:foregroundMark x1="77136" y1="44860" x2="77136" y2="44860"/>
                        <a14:foregroundMark x1="78392" y1="51402" x2="78392" y2="51402"/>
                        <a14:foregroundMark x1="79648" y1="62617" x2="79648" y2="62617"/>
                        <a14:foregroundMark x1="78392" y1="60748" x2="78392" y2="60748"/>
                        <a14:foregroundMark x1="77387" y1="58879" x2="77387" y2="58879"/>
                        <a14:foregroundMark x1="74874" y1="58879" x2="74874" y2="58879"/>
                        <a14:foregroundMark x1="82412" y1="43925" x2="82412" y2="43925"/>
                        <a14:foregroundMark x1="86432" y1="42991" x2="86432" y2="42991"/>
                        <a14:foregroundMark x1="86935" y1="61682" x2="86935" y2="61682"/>
                        <a14:foregroundMark x1="72111" y1="64486" x2="72111" y2="64486"/>
                        <a14:foregroundMark x1="90201" y1="53271" x2="90201" y2="53271"/>
                        <a14:foregroundMark x1="93216" y1="60748" x2="93216" y2="607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3661" y="17246"/>
            <a:ext cx="3063548" cy="823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CC44CC67-4A45-C825-ABE7-3F1643E5E778}"/>
              </a:ext>
            </a:extLst>
          </p:cNvPr>
          <p:cNvSpPr/>
          <p:nvPr/>
        </p:nvSpPr>
        <p:spPr>
          <a:xfrm>
            <a:off x="1977390" y="1440469"/>
            <a:ext cx="3795795" cy="4787747"/>
          </a:xfrm>
          <a:prstGeom prst="rect">
            <a:avLst/>
          </a:prstGeom>
          <a:solidFill>
            <a:srgbClr val="581D74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80000" tIns="296246" rIns="180000" bIns="3997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89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1" i="0" u="none" strike="noStrike" kern="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/>
              <a:sym typeface="Arial"/>
            </a:endParaRP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89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/>
              </a:rPr>
              <a:t>Commission d’apport d’affaires</a:t>
            </a:r>
            <a:endParaRPr kumimoji="0" lang="fr-FR" sz="14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44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44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449"/>
              </a:spcBef>
              <a:spcAft>
                <a:spcPts val="449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  <a:sym typeface="Arial"/>
              </a:rPr>
              <a:t>MONTANT</a:t>
            </a:r>
            <a:endParaRPr kumimoji="0" lang="fr-FR" sz="1600" b="0" i="0" u="none" strike="noStrike" kern="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449"/>
              </a:spcBef>
              <a:spcAft>
                <a:spcPts val="449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Commission de 10% du montant de l’abonnement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 de chaque souscription, y compris sur le montant des réabonnements (</a:t>
            </a:r>
            <a:r>
              <a:rPr kumimoji="0" lang="fr-FR" sz="16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taux de réabonnement actuel de 96% sur </a:t>
            </a:r>
            <a:r>
              <a:rPr kumimoji="0" lang="fr-FR" sz="1600" b="0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Protect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)</a:t>
            </a:r>
            <a:endParaRPr kumimoji="0" lang="fr-FR" sz="1600" b="1" i="0" u="none" strike="noStrike" kern="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91" name="Ellipse 90">
            <a:extLst>
              <a:ext uri="{FF2B5EF4-FFF2-40B4-BE49-F238E27FC236}">
                <a16:creationId xmlns:a16="http://schemas.microsoft.com/office/drawing/2014/main" id="{09BCE462-EDEF-C0C7-D3E9-F4D5CB6CE5C5}"/>
              </a:ext>
            </a:extLst>
          </p:cNvPr>
          <p:cNvSpPr>
            <a:spLocks noChangeAspect="1"/>
          </p:cNvSpPr>
          <p:nvPr/>
        </p:nvSpPr>
        <p:spPr>
          <a:xfrm>
            <a:off x="3471974" y="1103754"/>
            <a:ext cx="683999" cy="684000"/>
          </a:xfrm>
          <a:prstGeom prst="ellipse">
            <a:avLst/>
          </a:prstGeom>
          <a:solidFill>
            <a:srgbClr val="6C3885"/>
          </a:solidFill>
          <a:ln w="381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406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67A9445-1F92-FC71-AE12-EF1647CAA3CF}"/>
              </a:ext>
            </a:extLst>
          </p:cNvPr>
          <p:cNvSpPr/>
          <p:nvPr/>
        </p:nvSpPr>
        <p:spPr>
          <a:xfrm>
            <a:off x="6520620" y="1440470"/>
            <a:ext cx="3972119" cy="4787746"/>
          </a:xfrm>
          <a:prstGeom prst="rect">
            <a:avLst/>
          </a:prstGeom>
          <a:solidFill>
            <a:srgbClr val="9176B4">
              <a:lumMod val="40000"/>
              <a:lumOff val="60000"/>
              <a:alpha val="88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80000" tIns="323177" rIns="180000" bIns="3997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AVANTAGE CLIENT CE</a:t>
            </a: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REMISE</a:t>
            </a: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 Remise de 15%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 par rapport au prix public </a:t>
            </a: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PRESTATION « AUDIT »</a:t>
            </a: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  <a:p>
            <a:pPr marL="0" marR="0" lvl="0" indent="0" algn="ctr" defTabSz="7994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Mailinblack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 offre un Audit gratuit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 pour évaluer la vulnérabilité de la société et des employés au risque de phishing et ransomware (</a:t>
            </a:r>
            <a:r>
              <a:rPr kumimoji="0" lang="fr-FR" sz="1600" b="0" i="1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via la solution Cyber coach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)</a:t>
            </a:r>
          </a:p>
        </p:txBody>
      </p:sp>
      <p:sp>
        <p:nvSpPr>
          <p:cNvPr id="93" name="Ellipse 92">
            <a:extLst>
              <a:ext uri="{FF2B5EF4-FFF2-40B4-BE49-F238E27FC236}">
                <a16:creationId xmlns:a16="http://schemas.microsoft.com/office/drawing/2014/main" id="{2595E974-50CD-E116-3B28-8F38D4DFBD23}"/>
              </a:ext>
            </a:extLst>
          </p:cNvPr>
          <p:cNvSpPr>
            <a:spLocks noChangeAspect="1"/>
          </p:cNvSpPr>
          <p:nvPr/>
        </p:nvSpPr>
        <p:spPr>
          <a:xfrm>
            <a:off x="8161840" y="1103754"/>
            <a:ext cx="683999" cy="684000"/>
          </a:xfrm>
          <a:prstGeom prst="ellipse">
            <a:avLst/>
          </a:prstGeom>
          <a:solidFill>
            <a:srgbClr val="9176B4">
              <a:lumMod val="40000"/>
              <a:lumOff val="60000"/>
            </a:srgbClr>
          </a:solidFill>
          <a:ln w="381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406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</p:txBody>
      </p:sp>
      <p:grpSp>
        <p:nvGrpSpPr>
          <p:cNvPr id="94" name="Graphique 1764">
            <a:extLst>
              <a:ext uri="{FF2B5EF4-FFF2-40B4-BE49-F238E27FC236}">
                <a16:creationId xmlns:a16="http://schemas.microsoft.com/office/drawing/2014/main" id="{1BB643DB-1627-4E43-526C-E6F845E8AFCF}"/>
              </a:ext>
            </a:extLst>
          </p:cNvPr>
          <p:cNvGrpSpPr/>
          <p:nvPr/>
        </p:nvGrpSpPr>
        <p:grpSpPr>
          <a:xfrm>
            <a:off x="3670064" y="1219108"/>
            <a:ext cx="309636" cy="453293"/>
            <a:chOff x="9124936" y="595312"/>
            <a:chExt cx="292227" cy="371570"/>
          </a:xfrm>
          <a:noFill/>
        </p:grpSpPr>
        <p:sp>
          <p:nvSpPr>
            <p:cNvPr id="95" name="Forme libre : forme 2160">
              <a:extLst>
                <a:ext uri="{FF2B5EF4-FFF2-40B4-BE49-F238E27FC236}">
                  <a16:creationId xmlns:a16="http://schemas.microsoft.com/office/drawing/2014/main" id="{27D5F4C9-EBCA-05CB-2FED-6BAB6A073B85}"/>
                </a:ext>
              </a:extLst>
            </p:cNvPr>
            <p:cNvSpPr/>
            <p:nvPr/>
          </p:nvSpPr>
          <p:spPr>
            <a:xfrm>
              <a:off x="9238664" y="598169"/>
              <a:ext cx="178498" cy="181641"/>
            </a:xfrm>
            <a:custGeom>
              <a:avLst/>
              <a:gdLst>
                <a:gd name="connsiteX0" fmla="*/ 18479 w 178498"/>
                <a:gd name="connsiteY0" fmla="*/ 149638 h 181641"/>
                <a:gd name="connsiteX1" fmla="*/ 87630 w 178498"/>
                <a:gd name="connsiteY1" fmla="*/ 181642 h 181641"/>
                <a:gd name="connsiteX2" fmla="*/ 178499 w 178498"/>
                <a:gd name="connsiteY2" fmla="*/ 90773 h 181641"/>
                <a:gd name="connsiteX3" fmla="*/ 87725 w 178498"/>
                <a:gd name="connsiteY3" fmla="*/ 0 h 181641"/>
                <a:gd name="connsiteX4" fmla="*/ 0 w 178498"/>
                <a:gd name="connsiteY4" fmla="*/ 67342 h 18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498" h="181641">
                  <a:moveTo>
                    <a:pt x="18479" y="149638"/>
                  </a:moveTo>
                  <a:cubicBezTo>
                    <a:pt x="35147" y="169164"/>
                    <a:pt x="59912" y="181642"/>
                    <a:pt x="87630" y="181642"/>
                  </a:cubicBezTo>
                  <a:cubicBezTo>
                    <a:pt x="137827" y="181642"/>
                    <a:pt x="178499" y="140970"/>
                    <a:pt x="178499" y="90773"/>
                  </a:cubicBezTo>
                  <a:cubicBezTo>
                    <a:pt x="178499" y="40577"/>
                    <a:pt x="137827" y="0"/>
                    <a:pt x="87725" y="0"/>
                  </a:cubicBezTo>
                  <a:cubicBezTo>
                    <a:pt x="45720" y="0"/>
                    <a:pt x="10287" y="28575"/>
                    <a:pt x="0" y="67342"/>
                  </a:cubicBezTo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endParaRPr>
            </a:p>
          </p:txBody>
        </p:sp>
        <p:grpSp>
          <p:nvGrpSpPr>
            <p:cNvPr id="96" name="Graphique 1764">
              <a:extLst>
                <a:ext uri="{FF2B5EF4-FFF2-40B4-BE49-F238E27FC236}">
                  <a16:creationId xmlns:a16="http://schemas.microsoft.com/office/drawing/2014/main" id="{3C5D6E6A-2EA4-07F4-E380-53BC172D07C9}"/>
                </a:ext>
              </a:extLst>
            </p:cNvPr>
            <p:cNvGrpSpPr/>
            <p:nvPr/>
          </p:nvGrpSpPr>
          <p:grpSpPr>
            <a:xfrm>
              <a:off x="9271144" y="645222"/>
              <a:ext cx="72675" cy="89820"/>
              <a:chOff x="9271144" y="645222"/>
              <a:chExt cx="72675" cy="89820"/>
            </a:xfrm>
            <a:grpFill/>
          </p:grpSpPr>
          <p:sp>
            <p:nvSpPr>
              <p:cNvPr id="128" name="Forme libre : forme 2162">
                <a:extLst>
                  <a:ext uri="{FF2B5EF4-FFF2-40B4-BE49-F238E27FC236}">
                    <a16:creationId xmlns:a16="http://schemas.microsoft.com/office/drawing/2014/main" id="{37223183-4DBA-EABC-1CB5-FD5500DC923B}"/>
                  </a:ext>
                </a:extLst>
              </p:cNvPr>
              <p:cNvSpPr/>
              <p:nvPr/>
            </p:nvSpPr>
            <p:spPr>
              <a:xfrm>
                <a:off x="9285908" y="645222"/>
                <a:ext cx="57911" cy="89820"/>
              </a:xfrm>
              <a:custGeom>
                <a:avLst/>
                <a:gdLst>
                  <a:gd name="connsiteX0" fmla="*/ 57912 w 57911"/>
                  <a:gd name="connsiteY0" fmla="*/ 87916 h 89820"/>
                  <a:gd name="connsiteX1" fmla="*/ 44863 w 57911"/>
                  <a:gd name="connsiteY1" fmla="*/ 89821 h 89820"/>
                  <a:gd name="connsiteX2" fmla="*/ 0 w 57911"/>
                  <a:gd name="connsiteY2" fmla="*/ 44958 h 89820"/>
                  <a:gd name="connsiteX3" fmla="*/ 44863 w 57911"/>
                  <a:gd name="connsiteY3" fmla="*/ 0 h 89820"/>
                  <a:gd name="connsiteX4" fmla="*/ 56007 w 57911"/>
                  <a:gd name="connsiteY4" fmla="*/ 1429 h 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911" h="89820">
                    <a:moveTo>
                      <a:pt x="57912" y="87916"/>
                    </a:moveTo>
                    <a:cubicBezTo>
                      <a:pt x="53816" y="89154"/>
                      <a:pt x="49435" y="89821"/>
                      <a:pt x="44863" y="89821"/>
                    </a:cubicBezTo>
                    <a:cubicBezTo>
                      <a:pt x="20098" y="89821"/>
                      <a:pt x="0" y="69723"/>
                      <a:pt x="0" y="44958"/>
                    </a:cubicBezTo>
                    <a:cubicBezTo>
                      <a:pt x="0" y="20193"/>
                      <a:pt x="20003" y="0"/>
                      <a:pt x="44863" y="0"/>
                    </a:cubicBezTo>
                    <a:cubicBezTo>
                      <a:pt x="48673" y="0"/>
                      <a:pt x="52388" y="476"/>
                      <a:pt x="56007" y="1429"/>
                    </a:cubicBezTo>
                  </a:path>
                </a:pathLst>
              </a:custGeom>
              <a:grpFill/>
              <a:ln w="635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0"/>
                  <a:cs typeface="Arial"/>
                  <a:sym typeface="Arial"/>
                </a:endParaRPr>
              </a:p>
            </p:txBody>
          </p:sp>
          <p:sp>
            <p:nvSpPr>
              <p:cNvPr id="129" name="Forme libre : forme 2163">
                <a:extLst>
                  <a:ext uri="{FF2B5EF4-FFF2-40B4-BE49-F238E27FC236}">
                    <a16:creationId xmlns:a16="http://schemas.microsoft.com/office/drawing/2014/main" id="{00E66950-98B3-C8EC-EEF9-55734B670A98}"/>
                  </a:ext>
                </a:extLst>
              </p:cNvPr>
              <p:cNvSpPr/>
              <p:nvPr/>
            </p:nvSpPr>
            <p:spPr>
              <a:xfrm>
                <a:off x="9272478" y="680941"/>
                <a:ext cx="61150" cy="9525"/>
              </a:xfrm>
              <a:custGeom>
                <a:avLst/>
                <a:gdLst>
                  <a:gd name="connsiteX0" fmla="*/ 0 w 61150"/>
                  <a:gd name="connsiteY0" fmla="*/ 0 h 9525"/>
                  <a:gd name="connsiteX1" fmla="*/ 61151 w 6115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150" h="9525">
                    <a:moveTo>
                      <a:pt x="0" y="0"/>
                    </a:moveTo>
                    <a:lnTo>
                      <a:pt x="61151" y="0"/>
                    </a:lnTo>
                  </a:path>
                </a:pathLst>
              </a:custGeom>
              <a:grpFill/>
              <a:ln w="635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0"/>
                  <a:cs typeface="Arial"/>
                  <a:sym typeface="Arial"/>
                </a:endParaRPr>
              </a:p>
            </p:txBody>
          </p:sp>
          <p:sp>
            <p:nvSpPr>
              <p:cNvPr id="130" name="Forme libre : forme 2164">
                <a:extLst>
                  <a:ext uri="{FF2B5EF4-FFF2-40B4-BE49-F238E27FC236}">
                    <a16:creationId xmlns:a16="http://schemas.microsoft.com/office/drawing/2014/main" id="{27CCABD9-0417-E9E5-1E49-4CD6A2C2FEBB}"/>
                  </a:ext>
                </a:extLst>
              </p:cNvPr>
              <p:cNvSpPr/>
              <p:nvPr/>
            </p:nvSpPr>
            <p:spPr>
              <a:xfrm>
                <a:off x="9271144" y="696181"/>
                <a:ext cx="61150" cy="9525"/>
              </a:xfrm>
              <a:custGeom>
                <a:avLst/>
                <a:gdLst>
                  <a:gd name="connsiteX0" fmla="*/ 0 w 61150"/>
                  <a:gd name="connsiteY0" fmla="*/ 0 h 9525"/>
                  <a:gd name="connsiteX1" fmla="*/ 61151 w 6115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150" h="9525">
                    <a:moveTo>
                      <a:pt x="0" y="0"/>
                    </a:moveTo>
                    <a:lnTo>
                      <a:pt x="61151" y="0"/>
                    </a:lnTo>
                  </a:path>
                </a:pathLst>
              </a:custGeom>
              <a:grpFill/>
              <a:ln w="635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0"/>
                  <a:cs typeface="Arial"/>
                  <a:sym typeface="Arial"/>
                </a:endParaRPr>
              </a:p>
            </p:txBody>
          </p:sp>
        </p:grpSp>
        <p:sp>
          <p:nvSpPr>
            <p:cNvPr id="97" name="Forme libre : forme 2165">
              <a:extLst>
                <a:ext uri="{FF2B5EF4-FFF2-40B4-BE49-F238E27FC236}">
                  <a16:creationId xmlns:a16="http://schemas.microsoft.com/office/drawing/2014/main" id="{B2BCC7FA-2A91-7C8F-BD58-300E77F8B50F}"/>
                </a:ext>
              </a:extLst>
            </p:cNvPr>
            <p:cNvSpPr/>
            <p:nvPr/>
          </p:nvSpPr>
          <p:spPr>
            <a:xfrm>
              <a:off x="9128079" y="703801"/>
              <a:ext cx="124777" cy="46481"/>
            </a:xfrm>
            <a:custGeom>
              <a:avLst/>
              <a:gdLst>
                <a:gd name="connsiteX0" fmla="*/ 124778 w 124777"/>
                <a:gd name="connsiteY0" fmla="*/ 23241 h 46481"/>
                <a:gd name="connsiteX1" fmla="*/ 62389 w 124777"/>
                <a:gd name="connsiteY1" fmla="*/ 46482 h 46481"/>
                <a:gd name="connsiteX2" fmla="*/ 0 w 124777"/>
                <a:gd name="connsiteY2" fmla="*/ 23241 h 46481"/>
                <a:gd name="connsiteX3" fmla="*/ 62389 w 124777"/>
                <a:gd name="connsiteY3" fmla="*/ 0 h 46481"/>
                <a:gd name="connsiteX4" fmla="*/ 124778 w 124777"/>
                <a:gd name="connsiteY4" fmla="*/ 23241 h 4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777" h="46481">
                  <a:moveTo>
                    <a:pt x="124778" y="23241"/>
                  </a:moveTo>
                  <a:cubicBezTo>
                    <a:pt x="124778" y="36077"/>
                    <a:pt x="96845" y="46482"/>
                    <a:pt x="62389" y="46482"/>
                  </a:cubicBezTo>
                  <a:cubicBezTo>
                    <a:pt x="27932" y="46482"/>
                    <a:pt x="0" y="36077"/>
                    <a:pt x="0" y="23241"/>
                  </a:cubicBezTo>
                  <a:cubicBezTo>
                    <a:pt x="0" y="10405"/>
                    <a:pt x="27932" y="0"/>
                    <a:pt x="62389" y="0"/>
                  </a:cubicBezTo>
                  <a:cubicBezTo>
                    <a:pt x="96845" y="0"/>
                    <a:pt x="124778" y="10405"/>
                    <a:pt x="124778" y="23241"/>
                  </a:cubicBez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endParaRPr>
            </a:p>
          </p:txBody>
        </p:sp>
        <p:grpSp>
          <p:nvGrpSpPr>
            <p:cNvPr id="98" name="Graphique 1764">
              <a:extLst>
                <a:ext uri="{FF2B5EF4-FFF2-40B4-BE49-F238E27FC236}">
                  <a16:creationId xmlns:a16="http://schemas.microsoft.com/office/drawing/2014/main" id="{45631CA1-0BF6-9112-ADD1-BA52FEC88B69}"/>
                </a:ext>
              </a:extLst>
            </p:cNvPr>
            <p:cNvGrpSpPr/>
            <p:nvPr/>
          </p:nvGrpSpPr>
          <p:grpSpPr>
            <a:xfrm>
              <a:off x="9127793" y="726757"/>
              <a:ext cx="125444" cy="129159"/>
              <a:chOff x="9127793" y="726757"/>
              <a:chExt cx="125444" cy="129159"/>
            </a:xfrm>
            <a:grpFill/>
          </p:grpSpPr>
          <p:grpSp>
            <p:nvGrpSpPr>
              <p:cNvPr id="120" name="Graphique 1764">
                <a:extLst>
                  <a:ext uri="{FF2B5EF4-FFF2-40B4-BE49-F238E27FC236}">
                    <a16:creationId xmlns:a16="http://schemas.microsoft.com/office/drawing/2014/main" id="{48E15B2D-E9A7-F9C6-39E4-DC5C336BA03C}"/>
                  </a:ext>
                </a:extLst>
              </p:cNvPr>
              <p:cNvGrpSpPr/>
              <p:nvPr/>
            </p:nvGrpSpPr>
            <p:grpSpPr>
              <a:xfrm>
                <a:off x="9128460" y="726757"/>
                <a:ext cx="124777" cy="76390"/>
                <a:chOff x="9128460" y="726757"/>
                <a:chExt cx="124777" cy="76390"/>
              </a:xfrm>
              <a:grpFill/>
            </p:grpSpPr>
            <p:sp>
              <p:nvSpPr>
                <p:cNvPr id="125" name="Forme libre : forme 2168">
                  <a:extLst>
                    <a:ext uri="{FF2B5EF4-FFF2-40B4-BE49-F238E27FC236}">
                      <a16:creationId xmlns:a16="http://schemas.microsoft.com/office/drawing/2014/main" id="{E4E3EB3D-9B84-A212-F070-47954E18E77A}"/>
                    </a:ext>
                  </a:extLst>
                </p:cNvPr>
                <p:cNvSpPr/>
                <p:nvPr/>
              </p:nvSpPr>
              <p:spPr>
                <a:xfrm>
                  <a:off x="9235807" y="726757"/>
                  <a:ext cx="17335" cy="42481"/>
                </a:xfrm>
                <a:custGeom>
                  <a:avLst/>
                  <a:gdLst>
                    <a:gd name="connsiteX0" fmla="*/ 0 w 17335"/>
                    <a:gd name="connsiteY0" fmla="*/ 42482 h 42481"/>
                    <a:gd name="connsiteX1" fmla="*/ 17335 w 17335"/>
                    <a:gd name="connsiteY1" fmla="*/ 26384 h 42481"/>
                    <a:gd name="connsiteX2" fmla="*/ 17335 w 17335"/>
                    <a:gd name="connsiteY2" fmla="*/ 0 h 42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335" h="42481">
                      <a:moveTo>
                        <a:pt x="0" y="42482"/>
                      </a:moveTo>
                      <a:cubicBezTo>
                        <a:pt x="10763" y="38290"/>
                        <a:pt x="17335" y="32671"/>
                        <a:pt x="17335" y="26384"/>
                      </a:cubicBezTo>
                      <a:lnTo>
                        <a:pt x="17335" y="0"/>
                      </a:lnTo>
                    </a:path>
                  </a:pathLst>
                </a:custGeom>
                <a:grpFill/>
                <a:ln w="6350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" panose="00000500000000000000" pitchFamily="2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26" name="Forme libre : forme 2169">
                  <a:extLst>
                    <a:ext uri="{FF2B5EF4-FFF2-40B4-BE49-F238E27FC236}">
                      <a16:creationId xmlns:a16="http://schemas.microsoft.com/office/drawing/2014/main" id="{B5C40989-7B4B-D34C-6A8A-052F7B904794}"/>
                    </a:ext>
                  </a:extLst>
                </p:cNvPr>
                <p:cNvSpPr/>
                <p:nvPr/>
              </p:nvSpPr>
              <p:spPr>
                <a:xfrm>
                  <a:off x="9128460" y="727042"/>
                  <a:ext cx="81248" cy="49339"/>
                </a:xfrm>
                <a:custGeom>
                  <a:avLst/>
                  <a:gdLst>
                    <a:gd name="connsiteX0" fmla="*/ 0 w 81248"/>
                    <a:gd name="connsiteY0" fmla="*/ 0 h 49339"/>
                    <a:gd name="connsiteX1" fmla="*/ 0 w 81248"/>
                    <a:gd name="connsiteY1" fmla="*/ 26098 h 49339"/>
                    <a:gd name="connsiteX2" fmla="*/ 62389 w 81248"/>
                    <a:gd name="connsiteY2" fmla="*/ 49340 h 49339"/>
                    <a:gd name="connsiteX3" fmla="*/ 81248 w 81248"/>
                    <a:gd name="connsiteY3" fmla="*/ 48292 h 49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248" h="49339">
                      <a:moveTo>
                        <a:pt x="0" y="0"/>
                      </a:moveTo>
                      <a:lnTo>
                        <a:pt x="0" y="26098"/>
                      </a:lnTo>
                      <a:cubicBezTo>
                        <a:pt x="0" y="38957"/>
                        <a:pt x="27908" y="49340"/>
                        <a:pt x="62389" y="49340"/>
                      </a:cubicBezTo>
                      <a:cubicBezTo>
                        <a:pt x="68961" y="49340"/>
                        <a:pt x="75248" y="48958"/>
                        <a:pt x="81248" y="48292"/>
                      </a:cubicBezTo>
                    </a:path>
                  </a:pathLst>
                </a:custGeom>
                <a:grpFill/>
                <a:ln w="6350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" panose="00000500000000000000" pitchFamily="2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27" name="Forme libre : forme 2170">
                  <a:extLst>
                    <a:ext uri="{FF2B5EF4-FFF2-40B4-BE49-F238E27FC236}">
                      <a16:creationId xmlns:a16="http://schemas.microsoft.com/office/drawing/2014/main" id="{D9B86C65-116A-0083-E9D5-6F635791A5E4}"/>
                    </a:ext>
                  </a:extLst>
                </p:cNvPr>
                <p:cNvSpPr/>
                <p:nvPr/>
              </p:nvSpPr>
              <p:spPr>
                <a:xfrm>
                  <a:off x="9128460" y="753427"/>
                  <a:ext cx="124777" cy="49720"/>
                </a:xfrm>
                <a:custGeom>
                  <a:avLst/>
                  <a:gdLst>
                    <a:gd name="connsiteX0" fmla="*/ 0 w 124777"/>
                    <a:gd name="connsiteY0" fmla="*/ 381 h 49720"/>
                    <a:gd name="connsiteX1" fmla="*/ 0 w 124777"/>
                    <a:gd name="connsiteY1" fmla="*/ 26479 h 49720"/>
                    <a:gd name="connsiteX2" fmla="*/ 62389 w 124777"/>
                    <a:gd name="connsiteY2" fmla="*/ 49720 h 49720"/>
                    <a:gd name="connsiteX3" fmla="*/ 124778 w 124777"/>
                    <a:gd name="connsiteY3" fmla="*/ 26479 h 49720"/>
                    <a:gd name="connsiteX4" fmla="*/ 124778 w 124777"/>
                    <a:gd name="connsiteY4" fmla="*/ 0 h 49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4777" h="49720">
                      <a:moveTo>
                        <a:pt x="0" y="381"/>
                      </a:moveTo>
                      <a:lnTo>
                        <a:pt x="0" y="26479"/>
                      </a:lnTo>
                      <a:cubicBezTo>
                        <a:pt x="0" y="39338"/>
                        <a:pt x="27908" y="49720"/>
                        <a:pt x="62389" y="49720"/>
                      </a:cubicBezTo>
                      <a:cubicBezTo>
                        <a:pt x="96869" y="49720"/>
                        <a:pt x="124778" y="39338"/>
                        <a:pt x="124778" y="26479"/>
                      </a:cubicBezTo>
                      <a:lnTo>
                        <a:pt x="124778" y="0"/>
                      </a:lnTo>
                    </a:path>
                  </a:pathLst>
                </a:custGeom>
                <a:grpFill/>
                <a:ln w="6350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" panose="00000500000000000000" pitchFamily="2" charset="0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21" name="Graphique 1764">
                <a:extLst>
                  <a:ext uri="{FF2B5EF4-FFF2-40B4-BE49-F238E27FC236}">
                    <a16:creationId xmlns:a16="http://schemas.microsoft.com/office/drawing/2014/main" id="{06C683ED-8076-2AB7-DC8E-1F76623F1D70}"/>
                  </a:ext>
                </a:extLst>
              </p:cNvPr>
              <p:cNvGrpSpPr/>
              <p:nvPr/>
            </p:nvGrpSpPr>
            <p:grpSpPr>
              <a:xfrm>
                <a:off x="9127793" y="779620"/>
                <a:ext cx="124777" cy="76295"/>
                <a:chOff x="9127793" y="779620"/>
                <a:chExt cx="124777" cy="76295"/>
              </a:xfrm>
              <a:grpFill/>
            </p:grpSpPr>
            <p:sp>
              <p:nvSpPr>
                <p:cNvPr id="122" name="Forme libre : forme 2172">
                  <a:extLst>
                    <a:ext uri="{FF2B5EF4-FFF2-40B4-BE49-F238E27FC236}">
                      <a16:creationId xmlns:a16="http://schemas.microsoft.com/office/drawing/2014/main" id="{9A1F2AF0-B424-A5EE-E30E-BCB4F5F4ABD6}"/>
                    </a:ext>
                  </a:extLst>
                </p:cNvPr>
                <p:cNvSpPr/>
                <p:nvPr/>
              </p:nvSpPr>
              <p:spPr>
                <a:xfrm>
                  <a:off x="9206470" y="779620"/>
                  <a:ext cx="46100" cy="48767"/>
                </a:xfrm>
                <a:custGeom>
                  <a:avLst/>
                  <a:gdLst>
                    <a:gd name="connsiteX0" fmla="*/ 0 w 46100"/>
                    <a:gd name="connsiteY0" fmla="*/ 48768 h 48767"/>
                    <a:gd name="connsiteX1" fmla="*/ 46101 w 46100"/>
                    <a:gd name="connsiteY1" fmla="*/ 26384 h 48767"/>
                    <a:gd name="connsiteX2" fmla="*/ 46101 w 46100"/>
                    <a:gd name="connsiteY2" fmla="*/ 0 h 48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6100" h="48767">
                      <a:moveTo>
                        <a:pt x="0" y="48768"/>
                      </a:moveTo>
                      <a:cubicBezTo>
                        <a:pt x="26575" y="46101"/>
                        <a:pt x="46101" y="37052"/>
                        <a:pt x="46101" y="26384"/>
                      </a:cubicBezTo>
                      <a:lnTo>
                        <a:pt x="46101" y="0"/>
                      </a:lnTo>
                    </a:path>
                  </a:pathLst>
                </a:custGeom>
                <a:grpFill/>
                <a:ln w="6350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" panose="00000500000000000000" pitchFamily="2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23" name="Forme libre : forme 2173">
                  <a:extLst>
                    <a:ext uri="{FF2B5EF4-FFF2-40B4-BE49-F238E27FC236}">
                      <a16:creationId xmlns:a16="http://schemas.microsoft.com/office/drawing/2014/main" id="{DB31103B-2513-3E63-27A4-2E2478F0DD05}"/>
                    </a:ext>
                  </a:extLst>
                </p:cNvPr>
                <p:cNvSpPr/>
                <p:nvPr/>
              </p:nvSpPr>
              <p:spPr>
                <a:xfrm>
                  <a:off x="9127793" y="779906"/>
                  <a:ext cx="50577" cy="48958"/>
                </a:xfrm>
                <a:custGeom>
                  <a:avLst/>
                  <a:gdLst>
                    <a:gd name="connsiteX0" fmla="*/ 0 w 50577"/>
                    <a:gd name="connsiteY0" fmla="*/ 0 h 48958"/>
                    <a:gd name="connsiteX1" fmla="*/ 0 w 50577"/>
                    <a:gd name="connsiteY1" fmla="*/ 26099 h 48958"/>
                    <a:gd name="connsiteX2" fmla="*/ 50578 w 50577"/>
                    <a:gd name="connsiteY2" fmla="*/ 48959 h 489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77" h="48958">
                      <a:moveTo>
                        <a:pt x="0" y="0"/>
                      </a:moveTo>
                      <a:lnTo>
                        <a:pt x="0" y="26099"/>
                      </a:lnTo>
                      <a:cubicBezTo>
                        <a:pt x="0" y="37433"/>
                        <a:pt x="21812" y="46863"/>
                        <a:pt x="50578" y="48959"/>
                      </a:cubicBezTo>
                    </a:path>
                  </a:pathLst>
                </a:custGeom>
                <a:grpFill/>
                <a:ln w="6350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" panose="00000500000000000000" pitchFamily="2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24" name="Forme libre : forme 2174">
                  <a:extLst>
                    <a:ext uri="{FF2B5EF4-FFF2-40B4-BE49-F238E27FC236}">
                      <a16:creationId xmlns:a16="http://schemas.microsoft.com/office/drawing/2014/main" id="{9D451C60-3F2D-C7FD-EA5C-E290A5871F09}"/>
                    </a:ext>
                  </a:extLst>
                </p:cNvPr>
                <p:cNvSpPr/>
                <p:nvPr/>
              </p:nvSpPr>
              <p:spPr>
                <a:xfrm>
                  <a:off x="9127793" y="806290"/>
                  <a:ext cx="124777" cy="49625"/>
                </a:xfrm>
                <a:custGeom>
                  <a:avLst/>
                  <a:gdLst>
                    <a:gd name="connsiteX0" fmla="*/ 0 w 124777"/>
                    <a:gd name="connsiteY0" fmla="*/ 286 h 49625"/>
                    <a:gd name="connsiteX1" fmla="*/ 0 w 124777"/>
                    <a:gd name="connsiteY1" fmla="*/ 26384 h 49625"/>
                    <a:gd name="connsiteX2" fmla="*/ 62389 w 124777"/>
                    <a:gd name="connsiteY2" fmla="*/ 49625 h 49625"/>
                    <a:gd name="connsiteX3" fmla="*/ 124778 w 124777"/>
                    <a:gd name="connsiteY3" fmla="*/ 26384 h 49625"/>
                    <a:gd name="connsiteX4" fmla="*/ 124778 w 124777"/>
                    <a:gd name="connsiteY4" fmla="*/ 0 h 49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4777" h="49625">
                      <a:moveTo>
                        <a:pt x="0" y="286"/>
                      </a:moveTo>
                      <a:lnTo>
                        <a:pt x="0" y="26384"/>
                      </a:lnTo>
                      <a:cubicBezTo>
                        <a:pt x="0" y="39243"/>
                        <a:pt x="27908" y="49625"/>
                        <a:pt x="62389" y="49625"/>
                      </a:cubicBezTo>
                      <a:cubicBezTo>
                        <a:pt x="96869" y="49625"/>
                        <a:pt x="124778" y="39243"/>
                        <a:pt x="124778" y="26384"/>
                      </a:cubicBezTo>
                      <a:lnTo>
                        <a:pt x="124778" y="0"/>
                      </a:lnTo>
                    </a:path>
                  </a:pathLst>
                </a:custGeom>
                <a:grpFill/>
                <a:ln w="6350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" panose="00000500000000000000" pitchFamily="2" charset="0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99" name="Graphique 1764">
              <a:extLst>
                <a:ext uri="{FF2B5EF4-FFF2-40B4-BE49-F238E27FC236}">
                  <a16:creationId xmlns:a16="http://schemas.microsoft.com/office/drawing/2014/main" id="{FE5729F6-3389-266E-B146-FBAFDD9E799D}"/>
                </a:ext>
              </a:extLst>
            </p:cNvPr>
            <p:cNvGrpSpPr/>
            <p:nvPr/>
          </p:nvGrpSpPr>
          <p:grpSpPr>
            <a:xfrm>
              <a:off x="9127793" y="832389"/>
              <a:ext cx="125444" cy="102489"/>
              <a:chOff x="9127793" y="832389"/>
              <a:chExt cx="125444" cy="102489"/>
            </a:xfrm>
            <a:grpFill/>
          </p:grpSpPr>
          <p:grpSp>
            <p:nvGrpSpPr>
              <p:cNvPr id="115" name="Graphique 1764">
                <a:extLst>
                  <a:ext uri="{FF2B5EF4-FFF2-40B4-BE49-F238E27FC236}">
                    <a16:creationId xmlns:a16="http://schemas.microsoft.com/office/drawing/2014/main" id="{A9E2166F-065C-8072-DA93-EDE588DEF75D}"/>
                  </a:ext>
                </a:extLst>
              </p:cNvPr>
              <p:cNvGrpSpPr/>
              <p:nvPr/>
            </p:nvGrpSpPr>
            <p:grpSpPr>
              <a:xfrm>
                <a:off x="9128460" y="832389"/>
                <a:ext cx="124777" cy="76390"/>
                <a:chOff x="9128460" y="832389"/>
                <a:chExt cx="124777" cy="76390"/>
              </a:xfrm>
              <a:grpFill/>
            </p:grpSpPr>
            <p:sp>
              <p:nvSpPr>
                <p:cNvPr id="117" name="Forme libre : forme 2177">
                  <a:extLst>
                    <a:ext uri="{FF2B5EF4-FFF2-40B4-BE49-F238E27FC236}">
                      <a16:creationId xmlns:a16="http://schemas.microsoft.com/office/drawing/2014/main" id="{3404EA0D-3C14-F4BE-6260-5B57CCA40575}"/>
                    </a:ext>
                  </a:extLst>
                </p:cNvPr>
                <p:cNvSpPr/>
                <p:nvPr/>
              </p:nvSpPr>
              <p:spPr>
                <a:xfrm>
                  <a:off x="9128460" y="832389"/>
                  <a:ext cx="124777" cy="49625"/>
                </a:xfrm>
                <a:custGeom>
                  <a:avLst/>
                  <a:gdLst>
                    <a:gd name="connsiteX0" fmla="*/ 0 w 124777"/>
                    <a:gd name="connsiteY0" fmla="*/ 286 h 49625"/>
                    <a:gd name="connsiteX1" fmla="*/ 0 w 124777"/>
                    <a:gd name="connsiteY1" fmla="*/ 26384 h 49625"/>
                    <a:gd name="connsiteX2" fmla="*/ 62389 w 124777"/>
                    <a:gd name="connsiteY2" fmla="*/ 49625 h 49625"/>
                    <a:gd name="connsiteX3" fmla="*/ 124778 w 124777"/>
                    <a:gd name="connsiteY3" fmla="*/ 26384 h 49625"/>
                    <a:gd name="connsiteX4" fmla="*/ 124778 w 124777"/>
                    <a:gd name="connsiteY4" fmla="*/ 0 h 49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4777" h="49625">
                      <a:moveTo>
                        <a:pt x="0" y="286"/>
                      </a:moveTo>
                      <a:lnTo>
                        <a:pt x="0" y="26384"/>
                      </a:lnTo>
                      <a:cubicBezTo>
                        <a:pt x="0" y="39243"/>
                        <a:pt x="27908" y="49625"/>
                        <a:pt x="62389" y="49625"/>
                      </a:cubicBezTo>
                      <a:cubicBezTo>
                        <a:pt x="96869" y="49625"/>
                        <a:pt x="124778" y="39243"/>
                        <a:pt x="124778" y="26384"/>
                      </a:cubicBezTo>
                      <a:lnTo>
                        <a:pt x="124778" y="0"/>
                      </a:lnTo>
                    </a:path>
                  </a:pathLst>
                </a:custGeom>
                <a:grpFill/>
                <a:ln w="6350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" panose="00000500000000000000" pitchFamily="2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18" name="Forme libre : forme 2178">
                  <a:extLst>
                    <a:ext uri="{FF2B5EF4-FFF2-40B4-BE49-F238E27FC236}">
                      <a16:creationId xmlns:a16="http://schemas.microsoft.com/office/drawing/2014/main" id="{48A7FDA0-0700-66B0-02AA-BC1FB72A186D}"/>
                    </a:ext>
                  </a:extLst>
                </p:cNvPr>
                <p:cNvSpPr/>
                <p:nvPr/>
              </p:nvSpPr>
              <p:spPr>
                <a:xfrm>
                  <a:off x="9173132" y="859154"/>
                  <a:ext cx="80105" cy="49625"/>
                </a:xfrm>
                <a:custGeom>
                  <a:avLst/>
                  <a:gdLst>
                    <a:gd name="connsiteX0" fmla="*/ 0 w 80105"/>
                    <a:gd name="connsiteY0" fmla="*/ 48673 h 49625"/>
                    <a:gd name="connsiteX1" fmla="*/ 17717 w 80105"/>
                    <a:gd name="connsiteY1" fmla="*/ 49625 h 49625"/>
                    <a:gd name="connsiteX2" fmla="*/ 80105 w 80105"/>
                    <a:gd name="connsiteY2" fmla="*/ 26384 h 49625"/>
                    <a:gd name="connsiteX3" fmla="*/ 80105 w 80105"/>
                    <a:gd name="connsiteY3" fmla="*/ 0 h 49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105" h="49625">
                      <a:moveTo>
                        <a:pt x="0" y="48673"/>
                      </a:moveTo>
                      <a:cubicBezTo>
                        <a:pt x="5620" y="49244"/>
                        <a:pt x="11525" y="49625"/>
                        <a:pt x="17717" y="49625"/>
                      </a:cubicBezTo>
                      <a:cubicBezTo>
                        <a:pt x="52197" y="49625"/>
                        <a:pt x="80105" y="39243"/>
                        <a:pt x="80105" y="26384"/>
                      </a:cubicBezTo>
                      <a:lnTo>
                        <a:pt x="80105" y="0"/>
                      </a:lnTo>
                    </a:path>
                  </a:pathLst>
                </a:custGeom>
                <a:grpFill/>
                <a:ln w="6350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" panose="00000500000000000000" pitchFamily="2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19" name="Forme libre : forme 2179">
                  <a:extLst>
                    <a:ext uri="{FF2B5EF4-FFF2-40B4-BE49-F238E27FC236}">
                      <a16:creationId xmlns:a16="http://schemas.microsoft.com/office/drawing/2014/main" id="{0C771F2A-06E0-276D-03F9-AD1A93B021E6}"/>
                    </a:ext>
                  </a:extLst>
                </p:cNvPr>
                <p:cNvSpPr/>
                <p:nvPr/>
              </p:nvSpPr>
              <p:spPr>
                <a:xfrm>
                  <a:off x="9128460" y="859440"/>
                  <a:ext cx="19812" cy="43053"/>
                </a:xfrm>
                <a:custGeom>
                  <a:avLst/>
                  <a:gdLst>
                    <a:gd name="connsiteX0" fmla="*/ 0 w 19812"/>
                    <a:gd name="connsiteY0" fmla="*/ 0 h 43053"/>
                    <a:gd name="connsiteX1" fmla="*/ 0 w 19812"/>
                    <a:gd name="connsiteY1" fmla="*/ 26098 h 43053"/>
                    <a:gd name="connsiteX2" fmla="*/ 19812 w 19812"/>
                    <a:gd name="connsiteY2" fmla="*/ 43053 h 4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812" h="43053">
                      <a:moveTo>
                        <a:pt x="0" y="0"/>
                      </a:moveTo>
                      <a:lnTo>
                        <a:pt x="0" y="26098"/>
                      </a:lnTo>
                      <a:cubicBezTo>
                        <a:pt x="0" y="32766"/>
                        <a:pt x="7620" y="38862"/>
                        <a:pt x="19812" y="43053"/>
                      </a:cubicBezTo>
                    </a:path>
                  </a:pathLst>
                </a:custGeom>
                <a:grpFill/>
                <a:ln w="6350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ontserrat" panose="00000500000000000000" pitchFamily="2" charset="0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16" name="Forme libre : forme 2180">
                <a:extLst>
                  <a:ext uri="{FF2B5EF4-FFF2-40B4-BE49-F238E27FC236}">
                    <a16:creationId xmlns:a16="http://schemas.microsoft.com/office/drawing/2014/main" id="{7ED0358E-CC8B-EF6F-F7EA-E4A721498C03}"/>
                  </a:ext>
                </a:extLst>
              </p:cNvPr>
              <p:cNvSpPr/>
              <p:nvPr/>
            </p:nvSpPr>
            <p:spPr>
              <a:xfrm>
                <a:off x="9127793" y="885253"/>
                <a:ext cx="124777" cy="49625"/>
              </a:xfrm>
              <a:custGeom>
                <a:avLst/>
                <a:gdLst>
                  <a:gd name="connsiteX0" fmla="*/ 0 w 124777"/>
                  <a:gd name="connsiteY0" fmla="*/ 286 h 49625"/>
                  <a:gd name="connsiteX1" fmla="*/ 0 w 124777"/>
                  <a:gd name="connsiteY1" fmla="*/ 26384 h 49625"/>
                  <a:gd name="connsiteX2" fmla="*/ 62389 w 124777"/>
                  <a:gd name="connsiteY2" fmla="*/ 49625 h 49625"/>
                  <a:gd name="connsiteX3" fmla="*/ 124778 w 124777"/>
                  <a:gd name="connsiteY3" fmla="*/ 26384 h 49625"/>
                  <a:gd name="connsiteX4" fmla="*/ 124778 w 124777"/>
                  <a:gd name="connsiteY4" fmla="*/ 0 h 49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77" h="49625">
                    <a:moveTo>
                      <a:pt x="0" y="286"/>
                    </a:moveTo>
                    <a:lnTo>
                      <a:pt x="0" y="26384"/>
                    </a:lnTo>
                    <a:cubicBezTo>
                      <a:pt x="0" y="39243"/>
                      <a:pt x="27908" y="49625"/>
                      <a:pt x="62389" y="49625"/>
                    </a:cubicBezTo>
                    <a:cubicBezTo>
                      <a:pt x="96869" y="49625"/>
                      <a:pt x="124778" y="39243"/>
                      <a:pt x="124778" y="26384"/>
                    </a:cubicBezTo>
                    <a:lnTo>
                      <a:pt x="124778" y="0"/>
                    </a:lnTo>
                  </a:path>
                </a:pathLst>
              </a:custGeom>
              <a:grpFill/>
              <a:ln w="635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0"/>
                  <a:cs typeface="Arial"/>
                  <a:sym typeface="Arial"/>
                </a:endParaRPr>
              </a:p>
            </p:txBody>
          </p:sp>
        </p:grpSp>
        <p:sp>
          <p:nvSpPr>
            <p:cNvPr id="100" name="Forme libre : forme 2181">
              <a:extLst>
                <a:ext uri="{FF2B5EF4-FFF2-40B4-BE49-F238E27FC236}">
                  <a16:creationId xmlns:a16="http://schemas.microsoft.com/office/drawing/2014/main" id="{CE44F8E5-FF54-C9AB-0D83-2ED90A8CDC69}"/>
                </a:ext>
              </a:extLst>
            </p:cNvPr>
            <p:cNvSpPr/>
            <p:nvPr/>
          </p:nvSpPr>
          <p:spPr>
            <a:xfrm>
              <a:off x="9124936" y="59531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endParaRPr>
            </a:p>
          </p:txBody>
        </p:sp>
        <p:grpSp>
          <p:nvGrpSpPr>
            <p:cNvPr id="101" name="Graphique 1764">
              <a:extLst>
                <a:ext uri="{FF2B5EF4-FFF2-40B4-BE49-F238E27FC236}">
                  <a16:creationId xmlns:a16="http://schemas.microsoft.com/office/drawing/2014/main" id="{52DF1D5A-DC7C-4EDB-EA4A-45116BEDA9FA}"/>
                </a:ext>
              </a:extLst>
            </p:cNvPr>
            <p:cNvGrpSpPr/>
            <p:nvPr/>
          </p:nvGrpSpPr>
          <p:grpSpPr>
            <a:xfrm>
              <a:off x="9124936" y="595312"/>
              <a:ext cx="283749" cy="371475"/>
              <a:chOff x="9124936" y="595312"/>
              <a:chExt cx="283749" cy="371475"/>
            </a:xfrm>
            <a:grpFill/>
          </p:grpSpPr>
          <p:sp>
            <p:nvSpPr>
              <p:cNvPr id="105" name="Forme libre : forme 2183">
                <a:extLst>
                  <a:ext uri="{FF2B5EF4-FFF2-40B4-BE49-F238E27FC236}">
                    <a16:creationId xmlns:a16="http://schemas.microsoft.com/office/drawing/2014/main" id="{F17E9F20-F3DA-9774-6B14-95AD7692B441}"/>
                  </a:ext>
                </a:extLst>
              </p:cNvPr>
              <p:cNvSpPr/>
              <p:nvPr/>
            </p:nvSpPr>
            <p:spPr>
              <a:xfrm>
                <a:off x="9283622" y="842200"/>
                <a:ext cx="124777" cy="46482"/>
              </a:xfrm>
              <a:custGeom>
                <a:avLst/>
                <a:gdLst>
                  <a:gd name="connsiteX0" fmla="*/ 124778 w 124777"/>
                  <a:gd name="connsiteY0" fmla="*/ 23241 h 46482"/>
                  <a:gd name="connsiteX1" fmla="*/ 62389 w 124777"/>
                  <a:gd name="connsiteY1" fmla="*/ 46482 h 46482"/>
                  <a:gd name="connsiteX2" fmla="*/ 0 w 124777"/>
                  <a:gd name="connsiteY2" fmla="*/ 23241 h 46482"/>
                  <a:gd name="connsiteX3" fmla="*/ 62389 w 124777"/>
                  <a:gd name="connsiteY3" fmla="*/ 0 h 46482"/>
                  <a:gd name="connsiteX4" fmla="*/ 124778 w 124777"/>
                  <a:gd name="connsiteY4" fmla="*/ 23241 h 4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77" h="46482">
                    <a:moveTo>
                      <a:pt x="124778" y="23241"/>
                    </a:moveTo>
                    <a:cubicBezTo>
                      <a:pt x="124778" y="36077"/>
                      <a:pt x="96845" y="46482"/>
                      <a:pt x="62389" y="46482"/>
                    </a:cubicBezTo>
                    <a:cubicBezTo>
                      <a:pt x="27932" y="46482"/>
                      <a:pt x="0" y="36077"/>
                      <a:pt x="0" y="23241"/>
                    </a:cubicBezTo>
                    <a:cubicBezTo>
                      <a:pt x="0" y="10405"/>
                      <a:pt x="27932" y="0"/>
                      <a:pt x="62389" y="0"/>
                    </a:cubicBezTo>
                    <a:cubicBezTo>
                      <a:pt x="96845" y="0"/>
                      <a:pt x="124778" y="10405"/>
                      <a:pt x="124778" y="23241"/>
                    </a:cubicBezTo>
                    <a:close/>
                  </a:path>
                </a:pathLst>
              </a:custGeom>
              <a:grpFill/>
              <a:ln w="635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0"/>
                  <a:cs typeface="Arial"/>
                  <a:sym typeface="Arial"/>
                </a:endParaRPr>
              </a:p>
            </p:txBody>
          </p:sp>
          <p:grpSp>
            <p:nvGrpSpPr>
              <p:cNvPr id="106" name="Graphique 1764">
                <a:extLst>
                  <a:ext uri="{FF2B5EF4-FFF2-40B4-BE49-F238E27FC236}">
                    <a16:creationId xmlns:a16="http://schemas.microsoft.com/office/drawing/2014/main" id="{340FD20A-0F13-FC3E-C78E-057CCFECA575}"/>
                  </a:ext>
                </a:extLst>
              </p:cNvPr>
              <p:cNvGrpSpPr/>
              <p:nvPr/>
            </p:nvGrpSpPr>
            <p:grpSpPr>
              <a:xfrm>
                <a:off x="9124936" y="595312"/>
                <a:ext cx="283749" cy="371475"/>
                <a:chOff x="9124936" y="595312"/>
                <a:chExt cx="283749" cy="371475"/>
              </a:xfrm>
              <a:grpFill/>
            </p:grpSpPr>
            <p:grpSp>
              <p:nvGrpSpPr>
                <p:cNvPr id="108" name="Graphique 1764">
                  <a:extLst>
                    <a:ext uri="{FF2B5EF4-FFF2-40B4-BE49-F238E27FC236}">
                      <a16:creationId xmlns:a16="http://schemas.microsoft.com/office/drawing/2014/main" id="{33FFD6D1-C305-5B7A-C2D3-8F20C8C43CCE}"/>
                    </a:ext>
                  </a:extLst>
                </p:cNvPr>
                <p:cNvGrpSpPr/>
                <p:nvPr/>
              </p:nvGrpSpPr>
              <p:grpSpPr>
                <a:xfrm>
                  <a:off x="9283908" y="865059"/>
                  <a:ext cx="124777" cy="76390"/>
                  <a:chOff x="9283908" y="865059"/>
                  <a:chExt cx="124777" cy="76390"/>
                </a:xfrm>
                <a:grpFill/>
              </p:grpSpPr>
              <p:sp>
                <p:nvSpPr>
                  <p:cNvPr id="112" name="Forme libre : forme 2186">
                    <a:extLst>
                      <a:ext uri="{FF2B5EF4-FFF2-40B4-BE49-F238E27FC236}">
                        <a16:creationId xmlns:a16="http://schemas.microsoft.com/office/drawing/2014/main" id="{812E739A-48CA-CB10-E220-643EFF2B1F02}"/>
                      </a:ext>
                    </a:extLst>
                  </p:cNvPr>
                  <p:cNvSpPr/>
                  <p:nvPr/>
                </p:nvSpPr>
                <p:spPr>
                  <a:xfrm>
                    <a:off x="9391350" y="865059"/>
                    <a:ext cx="17335" cy="42481"/>
                  </a:xfrm>
                  <a:custGeom>
                    <a:avLst/>
                    <a:gdLst>
                      <a:gd name="connsiteX0" fmla="*/ 0 w 17335"/>
                      <a:gd name="connsiteY0" fmla="*/ 42481 h 42481"/>
                      <a:gd name="connsiteX1" fmla="*/ 17336 w 17335"/>
                      <a:gd name="connsiteY1" fmla="*/ 26384 h 42481"/>
                      <a:gd name="connsiteX2" fmla="*/ 17336 w 17335"/>
                      <a:gd name="connsiteY2" fmla="*/ 0 h 42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7335" h="42481">
                        <a:moveTo>
                          <a:pt x="0" y="42481"/>
                        </a:moveTo>
                        <a:cubicBezTo>
                          <a:pt x="10763" y="38291"/>
                          <a:pt x="17336" y="32671"/>
                          <a:pt x="17336" y="26384"/>
                        </a:cubicBezTo>
                        <a:lnTo>
                          <a:pt x="17336" y="0"/>
                        </a:lnTo>
                      </a:path>
                    </a:pathLst>
                  </a:custGeom>
                  <a:grpFill/>
                  <a:ln w="6350" cap="rnd">
                    <a:solidFill>
                      <a:srgbClr val="FFFFFF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3" name="Forme libre : forme 2187">
                    <a:extLst>
                      <a:ext uri="{FF2B5EF4-FFF2-40B4-BE49-F238E27FC236}">
                        <a16:creationId xmlns:a16="http://schemas.microsoft.com/office/drawing/2014/main" id="{07242907-0DFD-CDF2-C109-32A99E83CD8D}"/>
                      </a:ext>
                    </a:extLst>
                  </p:cNvPr>
                  <p:cNvSpPr/>
                  <p:nvPr/>
                </p:nvSpPr>
                <p:spPr>
                  <a:xfrm>
                    <a:off x="9283908" y="865441"/>
                    <a:ext cx="81248" cy="49339"/>
                  </a:xfrm>
                  <a:custGeom>
                    <a:avLst/>
                    <a:gdLst>
                      <a:gd name="connsiteX0" fmla="*/ 0 w 81248"/>
                      <a:gd name="connsiteY0" fmla="*/ 0 h 49339"/>
                      <a:gd name="connsiteX1" fmla="*/ 0 w 81248"/>
                      <a:gd name="connsiteY1" fmla="*/ 26098 h 49339"/>
                      <a:gd name="connsiteX2" fmla="*/ 62389 w 81248"/>
                      <a:gd name="connsiteY2" fmla="*/ 49340 h 49339"/>
                      <a:gd name="connsiteX3" fmla="*/ 81248 w 81248"/>
                      <a:gd name="connsiteY3" fmla="*/ 48292 h 4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1248" h="49339">
                        <a:moveTo>
                          <a:pt x="0" y="0"/>
                        </a:moveTo>
                        <a:lnTo>
                          <a:pt x="0" y="26098"/>
                        </a:lnTo>
                        <a:cubicBezTo>
                          <a:pt x="0" y="38957"/>
                          <a:pt x="27908" y="49340"/>
                          <a:pt x="62389" y="49340"/>
                        </a:cubicBezTo>
                        <a:cubicBezTo>
                          <a:pt x="68961" y="49340"/>
                          <a:pt x="75248" y="48958"/>
                          <a:pt x="81248" y="48292"/>
                        </a:cubicBezTo>
                      </a:path>
                    </a:pathLst>
                  </a:custGeom>
                  <a:grpFill/>
                  <a:ln w="6350" cap="rnd">
                    <a:solidFill>
                      <a:srgbClr val="FFFFFF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4" name="Forme libre : forme 2188">
                    <a:extLst>
                      <a:ext uri="{FF2B5EF4-FFF2-40B4-BE49-F238E27FC236}">
                        <a16:creationId xmlns:a16="http://schemas.microsoft.com/office/drawing/2014/main" id="{623855B3-0DC3-0D30-6FAF-0E524CB62839}"/>
                      </a:ext>
                    </a:extLst>
                  </p:cNvPr>
                  <p:cNvSpPr/>
                  <p:nvPr/>
                </p:nvSpPr>
                <p:spPr>
                  <a:xfrm>
                    <a:off x="9283908" y="891825"/>
                    <a:ext cx="124777" cy="49625"/>
                  </a:xfrm>
                  <a:custGeom>
                    <a:avLst/>
                    <a:gdLst>
                      <a:gd name="connsiteX0" fmla="*/ 0 w 124777"/>
                      <a:gd name="connsiteY0" fmla="*/ 286 h 49625"/>
                      <a:gd name="connsiteX1" fmla="*/ 0 w 124777"/>
                      <a:gd name="connsiteY1" fmla="*/ 26384 h 49625"/>
                      <a:gd name="connsiteX2" fmla="*/ 62389 w 124777"/>
                      <a:gd name="connsiteY2" fmla="*/ 49625 h 49625"/>
                      <a:gd name="connsiteX3" fmla="*/ 124778 w 124777"/>
                      <a:gd name="connsiteY3" fmla="*/ 26384 h 49625"/>
                      <a:gd name="connsiteX4" fmla="*/ 124778 w 124777"/>
                      <a:gd name="connsiteY4" fmla="*/ 0 h 49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777" h="49625">
                        <a:moveTo>
                          <a:pt x="0" y="286"/>
                        </a:moveTo>
                        <a:lnTo>
                          <a:pt x="0" y="26384"/>
                        </a:lnTo>
                        <a:cubicBezTo>
                          <a:pt x="0" y="39243"/>
                          <a:pt x="27908" y="49625"/>
                          <a:pt x="62389" y="49625"/>
                        </a:cubicBezTo>
                        <a:cubicBezTo>
                          <a:pt x="96869" y="49625"/>
                          <a:pt x="124778" y="39243"/>
                          <a:pt x="124778" y="26384"/>
                        </a:cubicBezTo>
                        <a:lnTo>
                          <a:pt x="124778" y="0"/>
                        </a:lnTo>
                      </a:path>
                    </a:pathLst>
                  </a:custGeom>
                  <a:grpFill/>
                  <a:ln w="6350" cap="rnd">
                    <a:solidFill>
                      <a:srgbClr val="FFFFFF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09" name="Graphique 1764">
                  <a:extLst>
                    <a:ext uri="{FF2B5EF4-FFF2-40B4-BE49-F238E27FC236}">
                      <a16:creationId xmlns:a16="http://schemas.microsoft.com/office/drawing/2014/main" id="{3DA4FA34-F066-3584-1D13-99E05597F2D3}"/>
                    </a:ext>
                  </a:extLst>
                </p:cNvPr>
                <p:cNvGrpSpPr/>
                <p:nvPr/>
              </p:nvGrpSpPr>
              <p:grpSpPr>
                <a:xfrm>
                  <a:off x="9124936" y="595312"/>
                  <a:ext cx="283082" cy="371475"/>
                  <a:chOff x="9124936" y="595312"/>
                  <a:chExt cx="283082" cy="371475"/>
                </a:xfrm>
                <a:grpFill/>
              </p:grpSpPr>
              <p:sp>
                <p:nvSpPr>
                  <p:cNvPr id="110" name="Forme libre : forme 2190">
                    <a:extLst>
                      <a:ext uri="{FF2B5EF4-FFF2-40B4-BE49-F238E27FC236}">
                        <a16:creationId xmlns:a16="http://schemas.microsoft.com/office/drawing/2014/main" id="{C00EFFFA-3377-EF7F-8AE9-1E50C763C08B}"/>
                      </a:ext>
                    </a:extLst>
                  </p:cNvPr>
                  <p:cNvSpPr/>
                  <p:nvPr/>
                </p:nvSpPr>
                <p:spPr>
                  <a:xfrm>
                    <a:off x="9361917" y="918019"/>
                    <a:ext cx="46101" cy="48767"/>
                  </a:xfrm>
                  <a:custGeom>
                    <a:avLst/>
                    <a:gdLst>
                      <a:gd name="connsiteX0" fmla="*/ 0 w 46101"/>
                      <a:gd name="connsiteY0" fmla="*/ 48768 h 48767"/>
                      <a:gd name="connsiteX1" fmla="*/ 46101 w 46101"/>
                      <a:gd name="connsiteY1" fmla="*/ 26384 h 48767"/>
                      <a:gd name="connsiteX2" fmla="*/ 46101 w 46101"/>
                      <a:gd name="connsiteY2" fmla="*/ 0 h 48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6101" h="48767">
                        <a:moveTo>
                          <a:pt x="0" y="48768"/>
                        </a:moveTo>
                        <a:cubicBezTo>
                          <a:pt x="26575" y="46101"/>
                          <a:pt x="46101" y="37052"/>
                          <a:pt x="46101" y="26384"/>
                        </a:cubicBezTo>
                        <a:lnTo>
                          <a:pt x="46101" y="0"/>
                        </a:lnTo>
                      </a:path>
                    </a:pathLst>
                  </a:custGeom>
                  <a:grpFill/>
                  <a:ln w="6350" cap="rnd">
                    <a:solidFill>
                      <a:srgbClr val="FFFFFF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11" name="Forme libre : forme 2191">
                    <a:extLst>
                      <a:ext uri="{FF2B5EF4-FFF2-40B4-BE49-F238E27FC236}">
                        <a16:creationId xmlns:a16="http://schemas.microsoft.com/office/drawing/2014/main" id="{2DCAC535-0774-80E6-0FDD-24DCCF30F203}"/>
                      </a:ext>
                    </a:extLst>
                  </p:cNvPr>
                  <p:cNvSpPr/>
                  <p:nvPr/>
                </p:nvSpPr>
                <p:spPr>
                  <a:xfrm>
                    <a:off x="9124936" y="595312"/>
                    <a:ext cx="95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9525"/>
                    </a:pathLst>
                  </a:custGeom>
                  <a:grpFill/>
                  <a:ln w="6350" cap="rnd">
                    <a:solidFill>
                      <a:srgbClr val="FFFFFF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cs typeface="Arial"/>
                      <a:sym typeface="Arial"/>
                    </a:endParaRPr>
                  </a:p>
                </p:txBody>
              </p:sp>
            </p:grpSp>
          </p:grpSp>
          <p:sp>
            <p:nvSpPr>
              <p:cNvPr id="107" name="Forme libre : forme 2192">
                <a:extLst>
                  <a:ext uri="{FF2B5EF4-FFF2-40B4-BE49-F238E27FC236}">
                    <a16:creationId xmlns:a16="http://schemas.microsoft.com/office/drawing/2014/main" id="{3077F8E1-043B-261A-2D45-F665B30C20B6}"/>
                  </a:ext>
                </a:extLst>
              </p:cNvPr>
              <p:cNvSpPr/>
              <p:nvPr/>
            </p:nvSpPr>
            <p:spPr>
              <a:xfrm>
                <a:off x="9124936" y="595312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102" name="Graphique 1764">
              <a:extLst>
                <a:ext uri="{FF2B5EF4-FFF2-40B4-BE49-F238E27FC236}">
                  <a16:creationId xmlns:a16="http://schemas.microsoft.com/office/drawing/2014/main" id="{2D781196-6AB1-8699-EA7C-976867B94839}"/>
                </a:ext>
              </a:extLst>
            </p:cNvPr>
            <p:cNvGrpSpPr/>
            <p:nvPr/>
          </p:nvGrpSpPr>
          <p:grpSpPr>
            <a:xfrm>
              <a:off x="9172561" y="966025"/>
              <a:ext cx="188404" cy="857"/>
              <a:chOff x="9172561" y="966025"/>
              <a:chExt cx="188404" cy="857"/>
            </a:xfrm>
            <a:grpFill/>
          </p:grpSpPr>
          <p:sp>
            <p:nvSpPr>
              <p:cNvPr id="103" name="Forme libre : forme 2194">
                <a:extLst>
                  <a:ext uri="{FF2B5EF4-FFF2-40B4-BE49-F238E27FC236}">
                    <a16:creationId xmlns:a16="http://schemas.microsoft.com/office/drawing/2014/main" id="{F6B3956D-B5A8-7AC6-B1AF-E7E56F9F4545}"/>
                  </a:ext>
                </a:extLst>
              </p:cNvPr>
              <p:cNvSpPr/>
              <p:nvPr/>
            </p:nvSpPr>
            <p:spPr>
              <a:xfrm>
                <a:off x="9202755" y="966882"/>
                <a:ext cx="158210" cy="9525"/>
              </a:xfrm>
              <a:custGeom>
                <a:avLst/>
                <a:gdLst>
                  <a:gd name="connsiteX0" fmla="*/ 158210 w 158210"/>
                  <a:gd name="connsiteY0" fmla="*/ 0 h 9525"/>
                  <a:gd name="connsiteX1" fmla="*/ 0 w 15821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210" h="9525">
                    <a:moveTo>
                      <a:pt x="158210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0"/>
                  <a:cs typeface="Arial"/>
                  <a:sym typeface="Arial"/>
                </a:endParaRPr>
              </a:p>
            </p:txBody>
          </p:sp>
          <p:sp>
            <p:nvSpPr>
              <p:cNvPr id="104" name="Forme libre : forme 2195">
                <a:extLst>
                  <a:ext uri="{FF2B5EF4-FFF2-40B4-BE49-F238E27FC236}">
                    <a16:creationId xmlns:a16="http://schemas.microsoft.com/office/drawing/2014/main" id="{8A604407-C3B3-6C3C-AD86-ED73267634BF}"/>
                  </a:ext>
                </a:extLst>
              </p:cNvPr>
              <p:cNvSpPr/>
              <p:nvPr/>
            </p:nvSpPr>
            <p:spPr>
              <a:xfrm>
                <a:off x="9172561" y="966025"/>
                <a:ext cx="12858" cy="9525"/>
              </a:xfrm>
              <a:custGeom>
                <a:avLst/>
                <a:gdLst>
                  <a:gd name="connsiteX0" fmla="*/ 12859 w 12858"/>
                  <a:gd name="connsiteY0" fmla="*/ 0 h 9525"/>
                  <a:gd name="connsiteX1" fmla="*/ 0 w 1285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58" h="9525">
                    <a:moveTo>
                      <a:pt x="12859" y="0"/>
                    </a:moveTo>
                    <a:lnTo>
                      <a:pt x="0" y="0"/>
                    </a:lnTo>
                  </a:path>
                </a:pathLst>
              </a:custGeom>
              <a:grpFill/>
              <a:ln w="635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31" name="Groupe 130">
            <a:extLst>
              <a:ext uri="{FF2B5EF4-FFF2-40B4-BE49-F238E27FC236}">
                <a16:creationId xmlns:a16="http://schemas.microsoft.com/office/drawing/2014/main" id="{A154D0B1-CB23-C429-956E-5D866B89E362}"/>
              </a:ext>
            </a:extLst>
          </p:cNvPr>
          <p:cNvGrpSpPr/>
          <p:nvPr/>
        </p:nvGrpSpPr>
        <p:grpSpPr>
          <a:xfrm>
            <a:off x="8280001" y="1233823"/>
            <a:ext cx="447676" cy="423863"/>
            <a:chOff x="2674938" y="4311650"/>
            <a:chExt cx="447676" cy="423863"/>
          </a:xfrm>
        </p:grpSpPr>
        <p:sp>
          <p:nvSpPr>
            <p:cNvPr id="132" name="Freeform 559">
              <a:extLst>
                <a:ext uri="{FF2B5EF4-FFF2-40B4-BE49-F238E27FC236}">
                  <a16:creationId xmlns:a16="http://schemas.microsoft.com/office/drawing/2014/main" id="{9A3F97F8-D9A1-65CE-BA1A-308B196A5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4311650"/>
              <a:ext cx="244475" cy="204788"/>
            </a:xfrm>
            <a:custGeom>
              <a:avLst/>
              <a:gdLst>
                <a:gd name="T0" fmla="*/ 0 w 140"/>
                <a:gd name="T1" fmla="*/ 112 h 112"/>
                <a:gd name="T2" fmla="*/ 34 w 140"/>
                <a:gd name="T3" fmla="*/ 9 h 112"/>
                <a:gd name="T4" fmla="*/ 41 w 140"/>
                <a:gd name="T5" fmla="*/ 1 h 112"/>
                <a:gd name="T6" fmla="*/ 66 w 140"/>
                <a:gd name="T7" fmla="*/ 28 h 112"/>
                <a:gd name="T8" fmla="*/ 97 w 140"/>
                <a:gd name="T9" fmla="*/ 79 h 112"/>
                <a:gd name="T10" fmla="*/ 140 w 140"/>
                <a:gd name="T11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12">
                  <a:moveTo>
                    <a:pt x="0" y="112"/>
                  </a:moveTo>
                  <a:cubicBezTo>
                    <a:pt x="0" y="112"/>
                    <a:pt x="54" y="94"/>
                    <a:pt x="34" y="9"/>
                  </a:cubicBezTo>
                  <a:cubicBezTo>
                    <a:pt x="33" y="5"/>
                    <a:pt x="37" y="0"/>
                    <a:pt x="41" y="1"/>
                  </a:cubicBezTo>
                  <a:cubicBezTo>
                    <a:pt x="50" y="3"/>
                    <a:pt x="63" y="9"/>
                    <a:pt x="66" y="28"/>
                  </a:cubicBezTo>
                  <a:cubicBezTo>
                    <a:pt x="71" y="59"/>
                    <a:pt x="73" y="85"/>
                    <a:pt x="97" y="79"/>
                  </a:cubicBezTo>
                  <a:cubicBezTo>
                    <a:pt x="122" y="73"/>
                    <a:pt x="140" y="68"/>
                    <a:pt x="140" y="68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3" name="Freeform 560">
              <a:extLst>
                <a:ext uri="{FF2B5EF4-FFF2-40B4-BE49-F238E27FC236}">
                  <a16:creationId xmlns:a16="http://schemas.microsoft.com/office/drawing/2014/main" id="{48CD2B9A-AD37-1F91-D9F8-6342B137E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51" y="4432300"/>
              <a:ext cx="41275" cy="61913"/>
            </a:xfrm>
            <a:custGeom>
              <a:avLst/>
              <a:gdLst>
                <a:gd name="T0" fmla="*/ 0 w 23"/>
                <a:gd name="T1" fmla="*/ 2 h 34"/>
                <a:gd name="T2" fmla="*/ 21 w 23"/>
                <a:gd name="T3" fmla="*/ 14 h 34"/>
                <a:gd name="T4" fmla="*/ 9 w 23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4">
                  <a:moveTo>
                    <a:pt x="0" y="2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23" y="23"/>
                    <a:pt x="17" y="32"/>
                    <a:pt x="9" y="34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4" name="Freeform 561">
              <a:extLst>
                <a:ext uri="{FF2B5EF4-FFF2-40B4-BE49-F238E27FC236}">
                  <a16:creationId xmlns:a16="http://schemas.microsoft.com/office/drawing/2014/main" id="{BF03B7B2-A256-A69F-3DAE-876B6EE1C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4492625"/>
              <a:ext cx="38100" cy="60325"/>
            </a:xfrm>
            <a:custGeom>
              <a:avLst/>
              <a:gdLst>
                <a:gd name="T0" fmla="*/ 0 w 22"/>
                <a:gd name="T1" fmla="*/ 2 h 33"/>
                <a:gd name="T2" fmla="*/ 20 w 22"/>
                <a:gd name="T3" fmla="*/ 14 h 33"/>
                <a:gd name="T4" fmla="*/ 8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0" y="2"/>
                  </a:moveTo>
                  <a:cubicBezTo>
                    <a:pt x="9" y="0"/>
                    <a:pt x="18" y="5"/>
                    <a:pt x="20" y="14"/>
                  </a:cubicBezTo>
                  <a:cubicBezTo>
                    <a:pt x="22" y="22"/>
                    <a:pt x="17" y="31"/>
                    <a:pt x="8" y="33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5" name="Freeform 562">
              <a:extLst>
                <a:ext uri="{FF2B5EF4-FFF2-40B4-BE49-F238E27FC236}">
                  <a16:creationId xmlns:a16="http://schemas.microsoft.com/office/drawing/2014/main" id="{CC5BFD8C-A514-0E94-48A3-043932446B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1" y="4551363"/>
              <a:ext cx="36513" cy="58738"/>
            </a:xfrm>
            <a:custGeom>
              <a:avLst/>
              <a:gdLst>
                <a:gd name="T0" fmla="*/ 0 w 21"/>
                <a:gd name="T1" fmla="*/ 2 h 32"/>
                <a:gd name="T2" fmla="*/ 19 w 21"/>
                <a:gd name="T3" fmla="*/ 13 h 32"/>
                <a:gd name="T4" fmla="*/ 8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0" y="2"/>
                  </a:moveTo>
                  <a:cubicBezTo>
                    <a:pt x="8" y="0"/>
                    <a:pt x="17" y="5"/>
                    <a:pt x="19" y="13"/>
                  </a:cubicBezTo>
                  <a:cubicBezTo>
                    <a:pt x="21" y="21"/>
                    <a:pt x="16" y="30"/>
                    <a:pt x="8" y="32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6" name="Freeform 563">
              <a:extLst>
                <a:ext uri="{FF2B5EF4-FFF2-40B4-BE49-F238E27FC236}">
                  <a16:creationId xmlns:a16="http://schemas.microsoft.com/office/drawing/2014/main" id="{13E5B83B-60DD-72D9-DE69-C504A0458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4679950"/>
              <a:ext cx="50800" cy="12700"/>
            </a:xfrm>
            <a:custGeom>
              <a:avLst/>
              <a:gdLst>
                <a:gd name="T0" fmla="*/ 29 w 29"/>
                <a:gd name="T1" fmla="*/ 7 h 7"/>
                <a:gd name="T2" fmla="*/ 0 w 29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7">
                  <a:moveTo>
                    <a:pt x="29" y="7"/>
                  </a:moveTo>
                  <a:cubicBezTo>
                    <a:pt x="18" y="7"/>
                    <a:pt x="8" y="5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7" name="Freeform 564">
              <a:extLst>
                <a:ext uri="{FF2B5EF4-FFF2-40B4-BE49-F238E27FC236}">
                  <a16:creationId xmlns:a16="http://schemas.microsoft.com/office/drawing/2014/main" id="{F9D89007-B933-5FDF-E744-B9FC980F5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3" y="4606925"/>
              <a:ext cx="160338" cy="85725"/>
            </a:xfrm>
            <a:custGeom>
              <a:avLst/>
              <a:gdLst>
                <a:gd name="T0" fmla="*/ 72 w 91"/>
                <a:gd name="T1" fmla="*/ 2 h 47"/>
                <a:gd name="T2" fmla="*/ 89 w 91"/>
                <a:gd name="T3" fmla="*/ 12 h 47"/>
                <a:gd name="T4" fmla="*/ 79 w 91"/>
                <a:gd name="T5" fmla="*/ 29 h 47"/>
                <a:gd name="T6" fmla="*/ 0 w 9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7">
                  <a:moveTo>
                    <a:pt x="72" y="2"/>
                  </a:moveTo>
                  <a:cubicBezTo>
                    <a:pt x="79" y="0"/>
                    <a:pt x="87" y="5"/>
                    <a:pt x="89" y="12"/>
                  </a:cubicBezTo>
                  <a:cubicBezTo>
                    <a:pt x="91" y="20"/>
                    <a:pt x="86" y="27"/>
                    <a:pt x="79" y="29"/>
                  </a:cubicBezTo>
                  <a:cubicBezTo>
                    <a:pt x="79" y="29"/>
                    <a:pt x="38" y="44"/>
                    <a:pt x="0" y="47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8" name="Freeform 565">
              <a:extLst>
                <a:ext uri="{FF2B5EF4-FFF2-40B4-BE49-F238E27FC236}">
                  <a16:creationId xmlns:a16="http://schemas.microsoft.com/office/drawing/2014/main" id="{AADC0302-7F0F-501A-07E6-02161610AE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38" y="4554538"/>
              <a:ext cx="34925" cy="150813"/>
            </a:xfrm>
            <a:custGeom>
              <a:avLst/>
              <a:gdLst>
                <a:gd name="T0" fmla="*/ 0 w 22"/>
                <a:gd name="T1" fmla="*/ 0 h 95"/>
                <a:gd name="T2" fmla="*/ 22 w 22"/>
                <a:gd name="T3" fmla="*/ 91 h 95"/>
                <a:gd name="T4" fmla="*/ 2 w 22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5">
                  <a:moveTo>
                    <a:pt x="0" y="0"/>
                  </a:moveTo>
                  <a:lnTo>
                    <a:pt x="22" y="91"/>
                  </a:lnTo>
                  <a:lnTo>
                    <a:pt x="2" y="95"/>
                  </a:ln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9" name="Freeform 566">
              <a:extLst>
                <a:ext uri="{FF2B5EF4-FFF2-40B4-BE49-F238E27FC236}">
                  <a16:creationId xmlns:a16="http://schemas.microsoft.com/office/drawing/2014/main" id="{D1D3F5BB-67AE-44AA-AFA7-8BE728B39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6" y="4502150"/>
              <a:ext cx="44450" cy="28575"/>
            </a:xfrm>
            <a:custGeom>
              <a:avLst/>
              <a:gdLst>
                <a:gd name="T0" fmla="*/ 0 w 28"/>
                <a:gd name="T1" fmla="*/ 6 h 18"/>
                <a:gd name="T2" fmla="*/ 23 w 28"/>
                <a:gd name="T3" fmla="*/ 0 h 18"/>
                <a:gd name="T4" fmla="*/ 28 w 2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8">
                  <a:moveTo>
                    <a:pt x="0" y="6"/>
                  </a:moveTo>
                  <a:lnTo>
                    <a:pt x="23" y="0"/>
                  </a:lnTo>
                  <a:lnTo>
                    <a:pt x="28" y="18"/>
                  </a:ln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0" name="Freeform 567">
              <a:extLst>
                <a:ext uri="{FF2B5EF4-FFF2-40B4-BE49-F238E27FC236}">
                  <a16:creationId xmlns:a16="http://schemas.microsoft.com/office/drawing/2014/main" id="{03A5C6E3-ADB2-B345-AB43-A1BE1CD47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4491038"/>
              <a:ext cx="131763" cy="244475"/>
            </a:xfrm>
            <a:custGeom>
              <a:avLst/>
              <a:gdLst>
                <a:gd name="T0" fmla="*/ 0 w 83"/>
                <a:gd name="T1" fmla="*/ 14 h 154"/>
                <a:gd name="T2" fmla="*/ 48 w 83"/>
                <a:gd name="T3" fmla="*/ 0 h 154"/>
                <a:gd name="T4" fmla="*/ 83 w 83"/>
                <a:gd name="T5" fmla="*/ 149 h 154"/>
                <a:gd name="T6" fmla="*/ 66 w 83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4">
                  <a:moveTo>
                    <a:pt x="0" y="14"/>
                  </a:moveTo>
                  <a:lnTo>
                    <a:pt x="48" y="0"/>
                  </a:lnTo>
                  <a:lnTo>
                    <a:pt x="83" y="149"/>
                  </a:lnTo>
                  <a:lnTo>
                    <a:pt x="66" y="154"/>
                  </a:ln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1" name="Line 568">
              <a:extLst>
                <a:ext uri="{FF2B5EF4-FFF2-40B4-BE49-F238E27FC236}">
                  <a16:creationId xmlns:a16="http://schemas.microsoft.com/office/drawing/2014/main" id="{1F127348-BE67-A5C5-82C8-D676C0E627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4938" y="4518025"/>
              <a:ext cx="11113" cy="1588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2" name="Line 569">
              <a:extLst>
                <a:ext uri="{FF2B5EF4-FFF2-40B4-BE49-F238E27FC236}">
                  <a16:creationId xmlns:a16="http://schemas.microsoft.com/office/drawing/2014/main" id="{B73C46C8-1298-F555-0EDA-3DFD0F580F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851" y="4530725"/>
              <a:ext cx="49213" cy="12700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3" name="Line 570">
              <a:extLst>
                <a:ext uri="{FF2B5EF4-FFF2-40B4-BE49-F238E27FC236}">
                  <a16:creationId xmlns:a16="http://schemas.microsoft.com/office/drawing/2014/main" id="{7BB68F7E-73BA-E57C-DCE3-276EB9063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2251" y="4549775"/>
              <a:ext cx="28575" cy="6350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4" name="Line 571">
              <a:extLst>
                <a:ext uri="{FF2B5EF4-FFF2-40B4-BE49-F238E27FC236}">
                  <a16:creationId xmlns:a16="http://schemas.microsoft.com/office/drawing/2014/main" id="{C4143B7C-4910-9673-66D1-03C750EB75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2726" y="4565650"/>
              <a:ext cx="42863" cy="11113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5" name="Freeform 572">
              <a:extLst>
                <a:ext uri="{FF2B5EF4-FFF2-40B4-BE49-F238E27FC236}">
                  <a16:creationId xmlns:a16="http://schemas.microsoft.com/office/drawing/2014/main" id="{7F4FF61D-76B1-3D79-C901-7AD93A927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6" y="4465638"/>
              <a:ext cx="9525" cy="19050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6" name="Freeform 574">
              <a:extLst>
                <a:ext uri="{FF2B5EF4-FFF2-40B4-BE49-F238E27FC236}">
                  <a16:creationId xmlns:a16="http://schemas.microsoft.com/office/drawing/2014/main" id="{D24A6E92-D2C2-66C5-B9D5-B7BE086EF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16438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7" name="Freeform 575">
              <a:extLst>
                <a:ext uri="{FF2B5EF4-FFF2-40B4-BE49-F238E27FC236}">
                  <a16:creationId xmlns:a16="http://schemas.microsoft.com/office/drawing/2014/main" id="{9A99B3A1-A5C5-9AB8-FA1E-3BD872344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75175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0917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7B1F961C-7FCE-5ED9-1AED-699C78F808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Documents et liens utiles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50D3BE-1AEF-993A-9E49-402F6F5C6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46" b="89720" l="4774" r="93216">
                        <a14:foregroundMark x1="8543" y1="28037" x2="8543" y2="28037"/>
                        <a14:foregroundMark x1="8040" y1="46729" x2="8040" y2="46729"/>
                        <a14:foregroundMark x1="4774" y1="62617" x2="4774" y2="62617"/>
                        <a14:foregroundMark x1="30905" y1="49533" x2="30905" y2="49533"/>
                        <a14:foregroundMark x1="35930" y1="56075" x2="35930" y2="56075"/>
                        <a14:foregroundMark x1="37688" y1="41121" x2="37688" y2="41121"/>
                        <a14:foregroundMark x1="38442" y1="45794" x2="38442" y2="45794"/>
                        <a14:foregroundMark x1="38945" y1="52336" x2="38945" y2="52336"/>
                        <a14:foregroundMark x1="42714" y1="57009" x2="42714" y2="57009"/>
                        <a14:foregroundMark x1="45980" y1="55140" x2="45980" y2="55140"/>
                        <a14:foregroundMark x1="51508" y1="57009" x2="51508" y2="57009"/>
                        <a14:foregroundMark x1="55025" y1="48598" x2="55025" y2="48598"/>
                        <a14:foregroundMark x1="62563" y1="47664" x2="62563" y2="47664"/>
                        <a14:foregroundMark x1="66332" y1="53271" x2="66332" y2="53271"/>
                        <a14:foregroundMark x1="69095" y1="52336" x2="69095" y2="52336"/>
                        <a14:foregroundMark x1="69095" y1="56075" x2="69095" y2="56075"/>
                        <a14:foregroundMark x1="69849" y1="56075" x2="69849" y2="56075"/>
                        <a14:foregroundMark x1="69347" y1="41121" x2="69347" y2="41121"/>
                        <a14:foregroundMark x1="77136" y1="44860" x2="77136" y2="44860"/>
                        <a14:foregroundMark x1="78392" y1="51402" x2="78392" y2="51402"/>
                        <a14:foregroundMark x1="79648" y1="62617" x2="79648" y2="62617"/>
                        <a14:foregroundMark x1="78392" y1="60748" x2="78392" y2="60748"/>
                        <a14:foregroundMark x1="77387" y1="58879" x2="77387" y2="58879"/>
                        <a14:foregroundMark x1="74874" y1="58879" x2="74874" y2="58879"/>
                        <a14:foregroundMark x1="82412" y1="43925" x2="82412" y2="43925"/>
                        <a14:foregroundMark x1="86432" y1="42991" x2="86432" y2="42991"/>
                        <a14:foregroundMark x1="86935" y1="61682" x2="86935" y2="61682"/>
                        <a14:foregroundMark x1="72111" y1="64486" x2="72111" y2="64486"/>
                        <a14:foregroundMark x1="90201" y1="53271" x2="90201" y2="53271"/>
                        <a14:foregroundMark x1="93216" y1="60748" x2="93216" y2="607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60481" y="17246"/>
            <a:ext cx="3063548" cy="823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8A9C8C9-9E8E-603D-D245-C037DFD4B025}"/>
              </a:ext>
            </a:extLst>
          </p:cNvPr>
          <p:cNvSpPr txBox="1">
            <a:spLocks/>
          </p:cNvSpPr>
          <p:nvPr/>
        </p:nvSpPr>
        <p:spPr>
          <a:xfrm>
            <a:off x="312147" y="999078"/>
            <a:ext cx="10980738" cy="636622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Retrouvez la documentation et les liens </a:t>
            </a:r>
            <a:r>
              <a:rPr lang="fr-FR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relatifs au Partenariat BPCE /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9C6E5F-4AED-23D9-1091-7EFE3911CBA5}"/>
              </a:ext>
            </a:extLst>
          </p:cNvPr>
          <p:cNvSpPr/>
          <p:nvPr/>
        </p:nvSpPr>
        <p:spPr>
          <a:xfrm>
            <a:off x="835045" y="1573753"/>
            <a:ext cx="10599767" cy="45858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2400" dirty="0">
              <a:solidFill>
                <a:srgbClr val="000000"/>
              </a:solidFill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documentation complète : clic 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ici</a:t>
            </a:r>
            <a:endParaRPr lang="fr-FR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vidéo relative à l’offre PROTECT 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 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ici</a:t>
            </a:r>
            <a:endParaRPr lang="fr-FR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vidéo relative à l’offre CYBERCOACH 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clic 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ici</a:t>
            </a:r>
            <a:endParaRPr lang="fr-FR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note de lancement 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clic 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ici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disponible via </a:t>
            </a:r>
            <a:r>
              <a:rPr lang="fr-FR" i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Mydocs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2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0B56F9-2B01-D2AC-2420-515F435556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8809" y="999078"/>
            <a:ext cx="1671811" cy="449458"/>
          </a:xfrm>
          <a:prstGeom prst="rect">
            <a:avLst/>
          </a:prstGeom>
        </p:spPr>
      </p:pic>
      <p:pic>
        <p:nvPicPr>
          <p:cNvPr id="9" name="Image 8">
            <a:hlinkClick r:id="rId7"/>
            <a:extLst>
              <a:ext uri="{FF2B5EF4-FFF2-40B4-BE49-F238E27FC236}">
                <a16:creationId xmlns:a16="http://schemas.microsoft.com/office/drawing/2014/main" id="{249F36EC-5A2D-4A0B-4941-D260A97D9D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5888" y="4870213"/>
            <a:ext cx="846846" cy="1204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Images de Main Clic – Téléchargement gratuit sur Freepik">
            <a:hlinkClick r:id="rId7"/>
            <a:extLst>
              <a:ext uri="{FF2B5EF4-FFF2-40B4-BE49-F238E27FC236}">
                <a16:creationId xmlns:a16="http://schemas.microsoft.com/office/drawing/2014/main" id="{C9324652-99A0-1F03-1514-3328655264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2748" y1="26997" x2="32748" y2="26997"/>
                        <a14:foregroundMark x1="42173" y1="29553" x2="42173" y2="29553"/>
                        <a14:foregroundMark x1="23163" y1="29712" x2="23163" y2="29712"/>
                        <a14:foregroundMark x1="20128" y1="39617" x2="20128" y2="39617"/>
                        <a14:foregroundMark x1="23003" y1="49521" x2="23003" y2="49521"/>
                        <a14:foregroundMark x1="31789" y1="52077" x2="31789" y2="52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86" t="19895" r="13912" b="21555"/>
          <a:stretch/>
        </p:blipFill>
        <p:spPr bwMode="auto">
          <a:xfrm>
            <a:off x="9599311" y="5332997"/>
            <a:ext cx="818147" cy="6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hlinkClick r:id="rId5"/>
            <a:extLst>
              <a:ext uri="{FF2B5EF4-FFF2-40B4-BE49-F238E27FC236}">
                <a16:creationId xmlns:a16="http://schemas.microsoft.com/office/drawing/2014/main" id="{BC321BF7-47B2-4764-E2FE-24FFC914A65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29444" y="3023310"/>
            <a:ext cx="1537209" cy="520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hlinkClick r:id="rId6"/>
            <a:extLst>
              <a:ext uri="{FF2B5EF4-FFF2-40B4-BE49-F238E27FC236}">
                <a16:creationId xmlns:a16="http://schemas.microsoft.com/office/drawing/2014/main" id="{AA4E2685-7305-1FBD-0BBA-B2C4CB50AF7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24068" y="4107116"/>
            <a:ext cx="1766336" cy="520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 descr="Images de Main Clic – Téléchargement gratuit sur Freepik">
            <a:hlinkClick r:id="rId5"/>
            <a:extLst>
              <a:ext uri="{FF2B5EF4-FFF2-40B4-BE49-F238E27FC236}">
                <a16:creationId xmlns:a16="http://schemas.microsoft.com/office/drawing/2014/main" id="{A5B486A0-4380-BDB2-3DD8-D49D7C9A8A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2748" y1="26997" x2="32748" y2="26997"/>
                        <a14:foregroundMark x1="42173" y1="29553" x2="42173" y2="29553"/>
                        <a14:foregroundMark x1="23163" y1="29712" x2="23163" y2="29712"/>
                        <a14:foregroundMark x1="20128" y1="39617" x2="20128" y2="39617"/>
                        <a14:foregroundMark x1="23003" y1="49521" x2="23003" y2="49521"/>
                        <a14:foregroundMark x1="31789" y1="52077" x2="31789" y2="52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86" t="19895" r="13912" b="21555"/>
          <a:stretch/>
        </p:blipFill>
        <p:spPr bwMode="auto">
          <a:xfrm>
            <a:off x="9811093" y="3165759"/>
            <a:ext cx="818147" cy="6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s de Main Clic – Téléchargement gratuit sur Freepik">
            <a:hlinkClick r:id="rId6"/>
            <a:extLst>
              <a:ext uri="{FF2B5EF4-FFF2-40B4-BE49-F238E27FC236}">
                <a16:creationId xmlns:a16="http://schemas.microsoft.com/office/drawing/2014/main" id="{5CD67FDB-D545-8D6D-0CB2-F9795C0B8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2748" y1="26997" x2="32748" y2="26997"/>
                        <a14:foregroundMark x1="42173" y1="29553" x2="42173" y2="29553"/>
                        <a14:foregroundMark x1="23163" y1="29712" x2="23163" y2="29712"/>
                        <a14:foregroundMark x1="20128" y1="39617" x2="20128" y2="39617"/>
                        <a14:foregroundMark x1="23003" y1="49521" x2="23003" y2="49521"/>
                        <a14:foregroundMark x1="31789" y1="52077" x2="31789" y2="52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86" t="19895" r="13912" b="21555"/>
          <a:stretch/>
        </p:blipFill>
        <p:spPr bwMode="auto">
          <a:xfrm>
            <a:off x="10474738" y="4261748"/>
            <a:ext cx="818147" cy="6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hlinkClick r:id="rId4"/>
            <a:extLst>
              <a:ext uri="{FF2B5EF4-FFF2-40B4-BE49-F238E27FC236}">
                <a16:creationId xmlns:a16="http://schemas.microsoft.com/office/drawing/2014/main" id="{FACAAE58-F4CE-D534-3F89-B0092AE7542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28830" y="1761253"/>
            <a:ext cx="1747058" cy="976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2" descr="Images de Main Clic – Téléchargement gratuit sur Freepik">
            <a:hlinkClick r:id="rId4"/>
            <a:extLst>
              <a:ext uri="{FF2B5EF4-FFF2-40B4-BE49-F238E27FC236}">
                <a16:creationId xmlns:a16="http://schemas.microsoft.com/office/drawing/2014/main" id="{4E2DB16F-118C-4B8D-D5F1-0C9F2A8CB3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2748" y1="26997" x2="32748" y2="26997"/>
                        <a14:foregroundMark x1="42173" y1="29553" x2="42173" y2="29553"/>
                        <a14:foregroundMark x1="23163" y1="29712" x2="23163" y2="29712"/>
                        <a14:foregroundMark x1="20128" y1="39617" x2="20128" y2="39617"/>
                        <a14:foregroundMark x1="23003" y1="49521" x2="23003" y2="49521"/>
                        <a14:foregroundMark x1="31789" y1="52077" x2="31789" y2="52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86" t="19895" r="13912" b="21555"/>
          <a:stretch/>
        </p:blipFill>
        <p:spPr bwMode="auto">
          <a:xfrm>
            <a:off x="8824029" y="2078872"/>
            <a:ext cx="818147" cy="6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7E56F993-4040-1A10-2807-92FD145D3104}"/>
              </a:ext>
            </a:extLst>
          </p:cNvPr>
          <p:cNvSpPr/>
          <p:nvPr/>
        </p:nvSpPr>
        <p:spPr>
          <a:xfrm>
            <a:off x="10008704" y="69055"/>
            <a:ext cx="1133061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1/2</a:t>
            </a:r>
          </a:p>
        </p:txBody>
      </p:sp>
    </p:spTree>
    <p:extLst>
      <p:ext uri="{BB962C8B-B14F-4D97-AF65-F5344CB8AC3E}">
        <p14:creationId xmlns:p14="http://schemas.microsoft.com/office/powerpoint/2010/main" val="2017552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7B1F961C-7FCE-5ED9-1AED-699C78F808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6905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Documents et liens utiles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50D3BE-1AEF-993A-9E49-402F6F5C6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46" b="89720" l="4774" r="93216">
                        <a14:foregroundMark x1="8543" y1="28037" x2="8543" y2="28037"/>
                        <a14:foregroundMark x1="8040" y1="46729" x2="8040" y2="46729"/>
                        <a14:foregroundMark x1="4774" y1="62617" x2="4774" y2="62617"/>
                        <a14:foregroundMark x1="30905" y1="49533" x2="30905" y2="49533"/>
                        <a14:foregroundMark x1="35930" y1="56075" x2="35930" y2="56075"/>
                        <a14:foregroundMark x1="37688" y1="41121" x2="37688" y2="41121"/>
                        <a14:foregroundMark x1="38442" y1="45794" x2="38442" y2="45794"/>
                        <a14:foregroundMark x1="38945" y1="52336" x2="38945" y2="52336"/>
                        <a14:foregroundMark x1="42714" y1="57009" x2="42714" y2="57009"/>
                        <a14:foregroundMark x1="45980" y1="55140" x2="45980" y2="55140"/>
                        <a14:foregroundMark x1="51508" y1="57009" x2="51508" y2="57009"/>
                        <a14:foregroundMark x1="55025" y1="48598" x2="55025" y2="48598"/>
                        <a14:foregroundMark x1="62563" y1="47664" x2="62563" y2="47664"/>
                        <a14:foregroundMark x1="66332" y1="53271" x2="66332" y2="53271"/>
                        <a14:foregroundMark x1="69095" y1="52336" x2="69095" y2="52336"/>
                        <a14:foregroundMark x1="69095" y1="56075" x2="69095" y2="56075"/>
                        <a14:foregroundMark x1="69849" y1="56075" x2="69849" y2="56075"/>
                        <a14:foregroundMark x1="69347" y1="41121" x2="69347" y2="41121"/>
                        <a14:foregroundMark x1="77136" y1="44860" x2="77136" y2="44860"/>
                        <a14:foregroundMark x1="78392" y1="51402" x2="78392" y2="51402"/>
                        <a14:foregroundMark x1="79648" y1="62617" x2="79648" y2="62617"/>
                        <a14:foregroundMark x1="78392" y1="60748" x2="78392" y2="60748"/>
                        <a14:foregroundMark x1="77387" y1="58879" x2="77387" y2="58879"/>
                        <a14:foregroundMark x1="74874" y1="58879" x2="74874" y2="58879"/>
                        <a14:foregroundMark x1="82412" y1="43925" x2="82412" y2="43925"/>
                        <a14:foregroundMark x1="86432" y1="42991" x2="86432" y2="42991"/>
                        <a14:foregroundMark x1="86935" y1="61682" x2="86935" y2="61682"/>
                        <a14:foregroundMark x1="72111" y1="64486" x2="72111" y2="64486"/>
                        <a14:foregroundMark x1="90201" y1="53271" x2="90201" y2="53271"/>
                        <a14:foregroundMark x1="93216" y1="60748" x2="93216" y2="607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60481" y="17246"/>
            <a:ext cx="3063548" cy="823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8A9C8C9-9E8E-603D-D245-C037DFD4B025}"/>
              </a:ext>
            </a:extLst>
          </p:cNvPr>
          <p:cNvSpPr txBox="1">
            <a:spLocks/>
          </p:cNvSpPr>
          <p:nvPr/>
        </p:nvSpPr>
        <p:spPr>
          <a:xfrm>
            <a:off x="312147" y="999078"/>
            <a:ext cx="10980738" cy="636622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Retrouvez la documentation et les liens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relatifs au Partenariat BPCE /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9C6E5F-4AED-23D9-1091-7EFE3911CBA5}"/>
              </a:ext>
            </a:extLst>
          </p:cNvPr>
          <p:cNvSpPr/>
          <p:nvPr/>
        </p:nvSpPr>
        <p:spPr>
          <a:xfrm>
            <a:off x="835045" y="1573753"/>
            <a:ext cx="10599767" cy="45858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FICHE PRATIQUE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CONSEILLER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clic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ici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ici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FICHE PRODUIT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CLIENT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doc « </a:t>
            </a:r>
            <a:r>
              <a:rPr kumimoji="0" lang="fr-FR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accroches MIB 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clic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ici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0B56F9-2B01-D2AC-2420-515F435556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8809" y="999078"/>
            <a:ext cx="1671811" cy="449458"/>
          </a:xfrm>
          <a:prstGeom prst="rect">
            <a:avLst/>
          </a:prstGeom>
        </p:spPr>
      </p:pic>
      <p:pic>
        <p:nvPicPr>
          <p:cNvPr id="12" name="Image 11">
            <a:hlinkClick r:id="rId4"/>
            <a:extLst>
              <a:ext uri="{FF2B5EF4-FFF2-40B4-BE49-F238E27FC236}">
                <a16:creationId xmlns:a16="http://schemas.microsoft.com/office/drawing/2014/main" id="{A152EDBF-B5D1-89C3-3C68-56D9DD6E24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14355">
            <a:off x="9137481" y="1668082"/>
            <a:ext cx="945952" cy="1255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 18">
            <a:hlinkClick r:id="rId5"/>
            <a:extLst>
              <a:ext uri="{FF2B5EF4-FFF2-40B4-BE49-F238E27FC236}">
                <a16:creationId xmlns:a16="http://schemas.microsoft.com/office/drawing/2014/main" id="{FCBDAD83-DC93-54D4-7249-784CA42159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717958">
            <a:off x="3278468" y="3240415"/>
            <a:ext cx="873842" cy="1242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age 20">
            <a:hlinkClick r:id="rId5"/>
            <a:extLst>
              <a:ext uri="{FF2B5EF4-FFF2-40B4-BE49-F238E27FC236}">
                <a16:creationId xmlns:a16="http://schemas.microsoft.com/office/drawing/2014/main" id="{A325B937-EA34-B609-E15B-7311938F6D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943363">
            <a:off x="4311422" y="3237351"/>
            <a:ext cx="901549" cy="1270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Image 22">
            <a:hlinkClick r:id="rId6"/>
            <a:extLst>
              <a:ext uri="{FF2B5EF4-FFF2-40B4-BE49-F238E27FC236}">
                <a16:creationId xmlns:a16="http://schemas.microsoft.com/office/drawing/2014/main" id="{FD0E6586-BF6A-DDDD-201C-4665C0E1839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95849" y="4738436"/>
            <a:ext cx="886071" cy="1242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hlinkClick r:id="rId4"/>
            <a:extLst>
              <a:ext uri="{FF2B5EF4-FFF2-40B4-BE49-F238E27FC236}">
                <a16:creationId xmlns:a16="http://schemas.microsoft.com/office/drawing/2014/main" id="{024E9CCD-5C61-4EC7-D0B5-B71BE76B04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253747">
            <a:off x="8193118" y="1665750"/>
            <a:ext cx="943192" cy="1255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2" descr="Images de Main Clic – Téléchargement gratuit sur Freepik">
            <a:hlinkClick r:id="rId4"/>
            <a:extLst>
              <a:ext uri="{FF2B5EF4-FFF2-40B4-BE49-F238E27FC236}">
                <a16:creationId xmlns:a16="http://schemas.microsoft.com/office/drawing/2014/main" id="{4E2DB16F-118C-4B8D-D5F1-0C9F2A8CB3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32748" y1="26997" x2="32748" y2="26997"/>
                        <a14:foregroundMark x1="42173" y1="29553" x2="42173" y2="29553"/>
                        <a14:foregroundMark x1="23163" y1="29712" x2="23163" y2="29712"/>
                        <a14:foregroundMark x1="20128" y1="39617" x2="20128" y2="39617"/>
                        <a14:foregroundMark x1="23003" y1="49521" x2="23003" y2="49521"/>
                        <a14:foregroundMark x1="31789" y1="52077" x2="31789" y2="52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86" t="19895" r="13912" b="21555"/>
          <a:stretch/>
        </p:blipFill>
        <p:spPr bwMode="auto">
          <a:xfrm>
            <a:off x="8767305" y="2070780"/>
            <a:ext cx="818147" cy="6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Images de Main Clic – Téléchargement gratuit sur Freepik">
            <a:hlinkClick r:id="rId5"/>
            <a:extLst>
              <a:ext uri="{FF2B5EF4-FFF2-40B4-BE49-F238E27FC236}">
                <a16:creationId xmlns:a16="http://schemas.microsoft.com/office/drawing/2014/main" id="{38342C48-8F94-FA6E-EFA8-C02C33E5DD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32748" y1="26997" x2="32748" y2="26997"/>
                        <a14:foregroundMark x1="42173" y1="29553" x2="42173" y2="29553"/>
                        <a14:foregroundMark x1="23163" y1="29712" x2="23163" y2="29712"/>
                        <a14:foregroundMark x1="20128" y1="39617" x2="20128" y2="39617"/>
                        <a14:foregroundMark x1="23003" y1="49521" x2="23003" y2="49521"/>
                        <a14:foregroundMark x1="31789" y1="52077" x2="31789" y2="52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86" t="19895" r="13912" b="21555"/>
          <a:stretch/>
        </p:blipFill>
        <p:spPr bwMode="auto">
          <a:xfrm rot="6228868">
            <a:off x="3721288" y="3669488"/>
            <a:ext cx="818147" cy="6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mages de Main Clic – Téléchargement gratuit sur Freepik">
            <a:hlinkClick r:id="rId6"/>
            <a:extLst>
              <a:ext uri="{FF2B5EF4-FFF2-40B4-BE49-F238E27FC236}">
                <a16:creationId xmlns:a16="http://schemas.microsoft.com/office/drawing/2014/main" id="{C31A6697-D5BB-246D-5D2B-63CF4FEF5F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32748" y1="26997" x2="32748" y2="26997"/>
                        <a14:foregroundMark x1="42173" y1="29553" x2="42173" y2="29553"/>
                        <a14:foregroundMark x1="23163" y1="29712" x2="23163" y2="29712"/>
                        <a14:foregroundMark x1="20128" y1="39617" x2="20128" y2="39617"/>
                        <a14:foregroundMark x1="23003" y1="49521" x2="23003" y2="49521"/>
                        <a14:foregroundMark x1="31789" y1="52077" x2="31789" y2="52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86" t="19895" r="13912" b="21555"/>
          <a:stretch/>
        </p:blipFill>
        <p:spPr bwMode="auto">
          <a:xfrm>
            <a:off x="7969421" y="5181219"/>
            <a:ext cx="818147" cy="6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153487AD-3B99-D878-D983-894FB3731287}"/>
              </a:ext>
            </a:extLst>
          </p:cNvPr>
          <p:cNvSpPr/>
          <p:nvPr/>
        </p:nvSpPr>
        <p:spPr>
          <a:xfrm>
            <a:off x="10008704" y="69055"/>
            <a:ext cx="1133061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2/2</a:t>
            </a:r>
          </a:p>
        </p:txBody>
      </p:sp>
    </p:spTree>
    <p:extLst>
      <p:ext uri="{BB962C8B-B14F-4D97-AF65-F5344CB8AC3E}">
        <p14:creationId xmlns:p14="http://schemas.microsoft.com/office/powerpoint/2010/main" val="1337384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5" ma:contentTypeDescription="Crée un document." ma:contentTypeScope="" ma:versionID="181f6a1c56644aa99dac88bb85c41509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d95b44ecae68fb8b7a6f1c1fb4fb1cb7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85a251b-a9eb-4960-a579-a2f6573062c1"/>
    <ds:schemaRef ds:uri="http://purl.org/dc/terms/"/>
    <ds:schemaRef ds:uri="http://schemas.openxmlformats.org/package/2006/metadata/core-properties"/>
    <ds:schemaRef ds:uri="9c2a82c5-7382-469d-9a70-51880d8bc67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85DB3586-3B6F-419F-93B5-88E9605A22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14621</TotalTime>
  <Words>1443</Words>
  <Application>Microsoft Office PowerPoint</Application>
  <PresentationFormat>Grand écran</PresentationFormat>
  <Paragraphs>197</Paragraphs>
  <Slides>14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Arial Narrow</vt:lpstr>
      <vt:lpstr>Calibri</vt:lpstr>
      <vt:lpstr>Montserrat</vt:lpstr>
      <vt:lpstr>Montserrat Black</vt:lpstr>
      <vt:lpstr>Wingdings</vt:lpstr>
      <vt:lpstr>Thème Office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BOHN Stephane [CEGEE]</cp:lastModifiedBy>
  <cp:revision>427</cp:revision>
  <cp:lastPrinted>2023-12-11T09:17:37Z</cp:lastPrinted>
  <dcterms:created xsi:type="dcterms:W3CDTF">2020-06-24T09:20:11Z</dcterms:created>
  <dcterms:modified xsi:type="dcterms:W3CDTF">2023-12-11T14:12:21Z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MediaServiceImageTags">
    <vt:lpwstr/>
  </property>
</Properties>
</file>