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69" r:id="rId7"/>
    <p:sldId id="27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DD9"/>
    <a:srgbClr val="FFD817"/>
    <a:srgbClr val="3EAB36"/>
    <a:srgbClr val="E60B15"/>
    <a:srgbClr val="1EA3E2"/>
    <a:srgbClr val="77BF32"/>
    <a:srgbClr val="3F6D03"/>
    <a:srgbClr val="558C0E"/>
    <a:srgbClr val="F9CAD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FB81A7-CC2E-47DB-AA9B-C65E0D08C8F9}" v="16" dt="2024-01-05T15:03:27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65" autoAdjust="0"/>
  </p:normalViewPr>
  <p:slideViewPr>
    <p:cSldViewPr snapToGrid="0">
      <p:cViewPr varScale="1">
        <p:scale>
          <a:sx n="58" d="100"/>
          <a:sy n="58" d="100"/>
        </p:scale>
        <p:origin x="9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CK Yves [CEGEE]" userId="58ab786b-eff3-4fb5-b8c5-161f6b44608b" providerId="ADAL" clId="{71FB81A7-CC2E-47DB-AA9B-C65E0D08C8F9}"/>
    <pc:docChg chg="undo custSel addSld delSld modSld delMainMaster modMainMaster">
      <pc:chgData name="ZINCK Yves [CEGEE]" userId="58ab786b-eff3-4fb5-b8c5-161f6b44608b" providerId="ADAL" clId="{71FB81A7-CC2E-47DB-AA9B-C65E0D08C8F9}" dt="2024-01-05T15:04:15.707" v="285" actId="478"/>
      <pc:docMkLst>
        <pc:docMk/>
      </pc:docMkLst>
      <pc:sldChg chg="del">
        <pc:chgData name="ZINCK Yves [CEGEE]" userId="58ab786b-eff3-4fb5-b8c5-161f6b44608b" providerId="ADAL" clId="{71FB81A7-CC2E-47DB-AA9B-C65E0D08C8F9}" dt="2024-01-05T14:51:40.989" v="1" actId="47"/>
        <pc:sldMkLst>
          <pc:docMk/>
          <pc:sldMk cId="3029223875" sldId="267"/>
        </pc:sldMkLst>
      </pc:sldChg>
      <pc:sldChg chg="addSp delSp modSp mod">
        <pc:chgData name="ZINCK Yves [CEGEE]" userId="58ab786b-eff3-4fb5-b8c5-161f6b44608b" providerId="ADAL" clId="{71FB81A7-CC2E-47DB-AA9B-C65E0D08C8F9}" dt="2024-01-05T15:04:10.561" v="284" actId="478"/>
        <pc:sldMkLst>
          <pc:docMk/>
          <pc:sldMk cId="2111532554" sldId="269"/>
        </pc:sldMkLst>
        <pc:spChg chg="mod">
          <ac:chgData name="ZINCK Yves [CEGEE]" userId="58ab786b-eff3-4fb5-b8c5-161f6b44608b" providerId="ADAL" clId="{71FB81A7-CC2E-47DB-AA9B-C65E0D08C8F9}" dt="2024-01-05T14:52:31.997" v="110" actId="20577"/>
          <ac:spMkLst>
            <pc:docMk/>
            <pc:sldMk cId="2111532554" sldId="269"/>
            <ac:spMk id="2" creationId="{30E3C147-0DFE-464B-89CC-A4F4CD6179FF}"/>
          </ac:spMkLst>
        </pc:spChg>
        <pc:spChg chg="mod">
          <ac:chgData name="ZINCK Yves [CEGEE]" userId="58ab786b-eff3-4fb5-b8c5-161f6b44608b" providerId="ADAL" clId="{71FB81A7-CC2E-47DB-AA9B-C65E0D08C8F9}" dt="2024-01-05T14:51:55.200" v="28" actId="20577"/>
          <ac:spMkLst>
            <pc:docMk/>
            <pc:sldMk cId="2111532554" sldId="269"/>
            <ac:spMk id="3" creationId="{1B13247D-C9FB-4D7A-B354-116B5B6CC28E}"/>
          </ac:spMkLst>
        </pc:spChg>
        <pc:spChg chg="del">
          <ac:chgData name="ZINCK Yves [CEGEE]" userId="58ab786b-eff3-4fb5-b8c5-161f6b44608b" providerId="ADAL" clId="{71FB81A7-CC2E-47DB-AA9B-C65E0D08C8F9}" dt="2024-01-05T15:04:10.561" v="284" actId="478"/>
          <ac:spMkLst>
            <pc:docMk/>
            <pc:sldMk cId="2111532554" sldId="269"/>
            <ac:spMk id="4" creationId="{6CD000AC-A1AA-4EAE-A9FC-23C99A6100CB}"/>
          </ac:spMkLst>
        </pc:spChg>
        <pc:spChg chg="add del mod ord">
          <ac:chgData name="ZINCK Yves [CEGEE]" userId="58ab786b-eff3-4fb5-b8c5-161f6b44608b" providerId="ADAL" clId="{71FB81A7-CC2E-47DB-AA9B-C65E0D08C8F9}" dt="2024-01-05T14:52:57.298" v="114"/>
          <ac:spMkLst>
            <pc:docMk/>
            <pc:sldMk cId="2111532554" sldId="269"/>
            <ac:spMk id="6" creationId="{0DFB4563-EB0B-7137-6D2E-26EB5F2C80D5}"/>
          </ac:spMkLst>
        </pc:spChg>
        <pc:spChg chg="add del mod">
          <ac:chgData name="ZINCK Yves [CEGEE]" userId="58ab786b-eff3-4fb5-b8c5-161f6b44608b" providerId="ADAL" clId="{71FB81A7-CC2E-47DB-AA9B-C65E0D08C8F9}" dt="2024-01-05T14:54:02.627" v="117"/>
          <ac:spMkLst>
            <pc:docMk/>
            <pc:sldMk cId="2111532554" sldId="269"/>
            <ac:spMk id="8" creationId="{0DCEB162-D905-E65D-4F20-B02C6FED5660}"/>
          </ac:spMkLst>
        </pc:spChg>
        <pc:spChg chg="add del mod">
          <ac:chgData name="ZINCK Yves [CEGEE]" userId="58ab786b-eff3-4fb5-b8c5-161f6b44608b" providerId="ADAL" clId="{71FB81A7-CC2E-47DB-AA9B-C65E0D08C8F9}" dt="2024-01-05T14:54:02.627" v="117"/>
          <ac:spMkLst>
            <pc:docMk/>
            <pc:sldMk cId="2111532554" sldId="269"/>
            <ac:spMk id="9" creationId="{3927DE39-C133-0FB1-4C40-F398DCB87113}"/>
          </ac:spMkLst>
        </pc:spChg>
        <pc:spChg chg="add mod">
          <ac:chgData name="ZINCK Yves [CEGEE]" userId="58ab786b-eff3-4fb5-b8c5-161f6b44608b" providerId="ADAL" clId="{71FB81A7-CC2E-47DB-AA9B-C65E0D08C8F9}" dt="2024-01-05T14:55:54.509" v="141" actId="207"/>
          <ac:spMkLst>
            <pc:docMk/>
            <pc:sldMk cId="2111532554" sldId="269"/>
            <ac:spMk id="11" creationId="{74C97C80-0844-3A99-8BC7-764B78C37E21}"/>
          </ac:spMkLst>
        </pc:spChg>
        <pc:spChg chg="add mod">
          <ac:chgData name="ZINCK Yves [CEGEE]" userId="58ab786b-eff3-4fb5-b8c5-161f6b44608b" providerId="ADAL" clId="{71FB81A7-CC2E-47DB-AA9B-C65E0D08C8F9}" dt="2024-01-05T14:55:25.171" v="139" actId="12"/>
          <ac:spMkLst>
            <pc:docMk/>
            <pc:sldMk cId="2111532554" sldId="269"/>
            <ac:spMk id="12" creationId="{810AF10D-413A-D2BB-A2B2-19249CCC4BAC}"/>
          </ac:spMkLst>
        </pc:spChg>
        <pc:spChg chg="add mod">
          <ac:chgData name="ZINCK Yves [CEGEE]" userId="58ab786b-eff3-4fb5-b8c5-161f6b44608b" providerId="ADAL" clId="{71FB81A7-CC2E-47DB-AA9B-C65E0D08C8F9}" dt="2024-01-05T15:04:10.561" v="284" actId="478"/>
          <ac:spMkLst>
            <pc:docMk/>
            <pc:sldMk cId="2111532554" sldId="269"/>
            <ac:spMk id="15" creationId="{25374092-49C3-A335-2443-4C6E2C863757}"/>
          </ac:spMkLst>
        </pc:spChg>
        <pc:picChg chg="add del mod ord">
          <ac:chgData name="ZINCK Yves [CEGEE]" userId="58ab786b-eff3-4fb5-b8c5-161f6b44608b" providerId="ADAL" clId="{71FB81A7-CC2E-47DB-AA9B-C65E0D08C8F9}" dt="2024-01-05T14:52:57.298" v="114"/>
          <ac:picMkLst>
            <pc:docMk/>
            <pc:sldMk cId="2111532554" sldId="269"/>
            <ac:picMk id="7" creationId="{9189F361-9691-480B-D259-60381F54A4F8}"/>
          </ac:picMkLst>
        </pc:picChg>
        <pc:picChg chg="add del mod">
          <ac:chgData name="ZINCK Yves [CEGEE]" userId="58ab786b-eff3-4fb5-b8c5-161f6b44608b" providerId="ADAL" clId="{71FB81A7-CC2E-47DB-AA9B-C65E0D08C8F9}" dt="2024-01-05T14:54:02.627" v="117"/>
          <ac:picMkLst>
            <pc:docMk/>
            <pc:sldMk cId="2111532554" sldId="269"/>
            <ac:picMk id="10" creationId="{B029398E-5FF6-3751-EEFF-46480F355E35}"/>
          </ac:picMkLst>
        </pc:picChg>
        <pc:picChg chg="add mod">
          <ac:chgData name="ZINCK Yves [CEGEE]" userId="58ab786b-eff3-4fb5-b8c5-161f6b44608b" providerId="ADAL" clId="{71FB81A7-CC2E-47DB-AA9B-C65E0D08C8F9}" dt="2024-01-05T14:54:10.282" v="118"/>
          <ac:picMkLst>
            <pc:docMk/>
            <pc:sldMk cId="2111532554" sldId="269"/>
            <ac:picMk id="13" creationId="{783D6F5F-2C63-82D6-42EC-947C59227118}"/>
          </ac:picMkLst>
        </pc:picChg>
      </pc:sldChg>
      <pc:sldChg chg="addSp delSp modSp add mod">
        <pc:chgData name="ZINCK Yves [CEGEE]" userId="58ab786b-eff3-4fb5-b8c5-161f6b44608b" providerId="ADAL" clId="{71FB81A7-CC2E-47DB-AA9B-C65E0D08C8F9}" dt="2024-01-05T15:04:15.707" v="285" actId="478"/>
        <pc:sldMkLst>
          <pc:docMk/>
          <pc:sldMk cId="1827478324" sldId="270"/>
        </pc:sldMkLst>
        <pc:spChg chg="mod">
          <ac:chgData name="ZINCK Yves [CEGEE]" userId="58ab786b-eff3-4fb5-b8c5-161f6b44608b" providerId="ADAL" clId="{71FB81A7-CC2E-47DB-AA9B-C65E0D08C8F9}" dt="2024-01-05T14:57:51.812" v="225" actId="255"/>
          <ac:spMkLst>
            <pc:docMk/>
            <pc:sldMk cId="1827478324" sldId="270"/>
            <ac:spMk id="2" creationId="{30E3C147-0DFE-464B-89CC-A4F4CD6179FF}"/>
          </ac:spMkLst>
        </pc:spChg>
        <pc:spChg chg="mod">
          <ac:chgData name="ZINCK Yves [CEGEE]" userId="58ab786b-eff3-4fb5-b8c5-161f6b44608b" providerId="ADAL" clId="{71FB81A7-CC2E-47DB-AA9B-C65E0D08C8F9}" dt="2024-01-05T14:56:18.067" v="173" actId="20577"/>
          <ac:spMkLst>
            <pc:docMk/>
            <pc:sldMk cId="1827478324" sldId="270"/>
            <ac:spMk id="3" creationId="{1B13247D-C9FB-4D7A-B354-116B5B6CC28E}"/>
          </ac:spMkLst>
        </pc:spChg>
        <pc:spChg chg="del">
          <ac:chgData name="ZINCK Yves [CEGEE]" userId="58ab786b-eff3-4fb5-b8c5-161f6b44608b" providerId="ADAL" clId="{71FB81A7-CC2E-47DB-AA9B-C65E0D08C8F9}" dt="2024-01-05T15:04:15.707" v="285" actId="478"/>
          <ac:spMkLst>
            <pc:docMk/>
            <pc:sldMk cId="1827478324" sldId="270"/>
            <ac:spMk id="4" creationId="{6CD000AC-A1AA-4EAE-A9FC-23C99A6100CB}"/>
          </ac:spMkLst>
        </pc:spChg>
        <pc:spChg chg="add del mod">
          <ac:chgData name="ZINCK Yves [CEGEE]" userId="58ab786b-eff3-4fb5-b8c5-161f6b44608b" providerId="ADAL" clId="{71FB81A7-CC2E-47DB-AA9B-C65E0D08C8F9}" dt="2024-01-05T14:57:10.421" v="200"/>
          <ac:spMkLst>
            <pc:docMk/>
            <pc:sldMk cId="1827478324" sldId="270"/>
            <ac:spMk id="6" creationId="{B05B279F-BFB0-5320-2FB9-25AD62AE0811}"/>
          </ac:spMkLst>
        </pc:spChg>
        <pc:spChg chg="add del mod">
          <ac:chgData name="ZINCK Yves [CEGEE]" userId="58ab786b-eff3-4fb5-b8c5-161f6b44608b" providerId="ADAL" clId="{71FB81A7-CC2E-47DB-AA9B-C65E0D08C8F9}" dt="2024-01-05T14:57:10.421" v="200"/>
          <ac:spMkLst>
            <pc:docMk/>
            <pc:sldMk cId="1827478324" sldId="270"/>
            <ac:spMk id="7" creationId="{5B928D3D-3EAA-FD6D-F349-B29E013A9085}"/>
          </ac:spMkLst>
        </pc:spChg>
        <pc:spChg chg="add del mod">
          <ac:chgData name="ZINCK Yves [CEGEE]" userId="58ab786b-eff3-4fb5-b8c5-161f6b44608b" providerId="ADAL" clId="{71FB81A7-CC2E-47DB-AA9B-C65E0D08C8F9}" dt="2024-01-05T14:57:29.577" v="202"/>
          <ac:spMkLst>
            <pc:docMk/>
            <pc:sldMk cId="1827478324" sldId="270"/>
            <ac:spMk id="9" creationId="{B75F1F74-FCA7-789D-3615-C60E24E65BF0}"/>
          </ac:spMkLst>
        </pc:spChg>
        <pc:spChg chg="add del mod">
          <ac:chgData name="ZINCK Yves [CEGEE]" userId="58ab786b-eff3-4fb5-b8c5-161f6b44608b" providerId="ADAL" clId="{71FB81A7-CC2E-47DB-AA9B-C65E0D08C8F9}" dt="2024-01-05T14:57:29.577" v="202"/>
          <ac:spMkLst>
            <pc:docMk/>
            <pc:sldMk cId="1827478324" sldId="270"/>
            <ac:spMk id="10" creationId="{19603842-0337-44A3-6C08-4163134A5A37}"/>
          </ac:spMkLst>
        </pc:spChg>
        <pc:spChg chg="add mod">
          <ac:chgData name="ZINCK Yves [CEGEE]" userId="58ab786b-eff3-4fb5-b8c5-161f6b44608b" providerId="ADAL" clId="{71FB81A7-CC2E-47DB-AA9B-C65E0D08C8F9}" dt="2024-01-05T14:57:39.494" v="224" actId="1036"/>
          <ac:spMkLst>
            <pc:docMk/>
            <pc:sldMk cId="1827478324" sldId="270"/>
            <ac:spMk id="12" creationId="{C296DC80-374F-C005-1EF5-96571D4AF49A}"/>
          </ac:spMkLst>
        </pc:spChg>
        <pc:spChg chg="add mod">
          <ac:chgData name="ZINCK Yves [CEGEE]" userId="58ab786b-eff3-4fb5-b8c5-161f6b44608b" providerId="ADAL" clId="{71FB81A7-CC2E-47DB-AA9B-C65E0D08C8F9}" dt="2024-01-05T14:59:07.043" v="226" actId="12"/>
          <ac:spMkLst>
            <pc:docMk/>
            <pc:sldMk cId="1827478324" sldId="270"/>
            <ac:spMk id="13" creationId="{3F5C0362-43B5-90FB-B762-6623E423B978}"/>
          </ac:spMkLst>
        </pc:spChg>
        <pc:spChg chg="add mod">
          <ac:chgData name="ZINCK Yves [CEGEE]" userId="58ab786b-eff3-4fb5-b8c5-161f6b44608b" providerId="ADAL" clId="{71FB81A7-CC2E-47DB-AA9B-C65E0D08C8F9}" dt="2024-01-05T15:04:15.707" v="285" actId="478"/>
          <ac:spMkLst>
            <pc:docMk/>
            <pc:sldMk cId="1827478324" sldId="270"/>
            <ac:spMk id="16" creationId="{0AA91000-8E0D-08DF-F1FB-88AC37274CDE}"/>
          </ac:spMkLst>
        </pc:spChg>
        <pc:picChg chg="add del mod">
          <ac:chgData name="ZINCK Yves [CEGEE]" userId="58ab786b-eff3-4fb5-b8c5-161f6b44608b" providerId="ADAL" clId="{71FB81A7-CC2E-47DB-AA9B-C65E0D08C8F9}" dt="2024-01-05T14:57:10.421" v="200"/>
          <ac:picMkLst>
            <pc:docMk/>
            <pc:sldMk cId="1827478324" sldId="270"/>
            <ac:picMk id="8" creationId="{A0865238-287D-EBB9-9D55-D572C4686DBC}"/>
          </ac:picMkLst>
        </pc:picChg>
        <pc:picChg chg="add del mod">
          <ac:chgData name="ZINCK Yves [CEGEE]" userId="58ab786b-eff3-4fb5-b8c5-161f6b44608b" providerId="ADAL" clId="{71FB81A7-CC2E-47DB-AA9B-C65E0D08C8F9}" dt="2024-01-05T14:57:29.577" v="202"/>
          <ac:picMkLst>
            <pc:docMk/>
            <pc:sldMk cId="1827478324" sldId="270"/>
            <ac:picMk id="11" creationId="{693FEEDC-64E4-A628-04BE-4A72B5BDFD28}"/>
          </ac:picMkLst>
        </pc:picChg>
        <pc:picChg chg="add mod">
          <ac:chgData name="ZINCK Yves [CEGEE]" userId="58ab786b-eff3-4fb5-b8c5-161f6b44608b" providerId="ADAL" clId="{71FB81A7-CC2E-47DB-AA9B-C65E0D08C8F9}" dt="2024-01-05T14:57:39.494" v="224" actId="1036"/>
          <ac:picMkLst>
            <pc:docMk/>
            <pc:sldMk cId="1827478324" sldId="270"/>
            <ac:picMk id="14" creationId="{673FC397-B374-A2E0-8239-CCCF03EA479C}"/>
          </ac:picMkLst>
        </pc:picChg>
      </pc:sldChg>
      <pc:sldChg chg="del">
        <pc:chgData name="ZINCK Yves [CEGEE]" userId="58ab786b-eff3-4fb5-b8c5-161f6b44608b" providerId="ADAL" clId="{71FB81A7-CC2E-47DB-AA9B-C65E0D08C8F9}" dt="2024-01-05T15:02:55.223" v="228" actId="47"/>
        <pc:sldMkLst>
          <pc:docMk/>
          <pc:sldMk cId="1083526285" sldId="2147472476"/>
        </pc:sldMkLst>
      </pc:sldChg>
      <pc:sldChg chg="del">
        <pc:chgData name="ZINCK Yves [CEGEE]" userId="58ab786b-eff3-4fb5-b8c5-161f6b44608b" providerId="ADAL" clId="{71FB81A7-CC2E-47DB-AA9B-C65E0D08C8F9}" dt="2024-01-05T15:02:54.919" v="227" actId="47"/>
        <pc:sldMkLst>
          <pc:docMk/>
          <pc:sldMk cId="2357708599" sldId="2147472478"/>
        </pc:sldMkLst>
      </pc:sldChg>
      <pc:sldChg chg="del">
        <pc:chgData name="ZINCK Yves [CEGEE]" userId="58ab786b-eff3-4fb5-b8c5-161f6b44608b" providerId="ADAL" clId="{71FB81A7-CC2E-47DB-AA9B-C65E0D08C8F9}" dt="2024-01-05T15:02:55.889" v="229" actId="47"/>
        <pc:sldMkLst>
          <pc:docMk/>
          <pc:sldMk cId="3354349030" sldId="2147472479"/>
        </pc:sldMkLst>
      </pc:sldChg>
      <pc:sldChg chg="del">
        <pc:chgData name="ZINCK Yves [CEGEE]" userId="58ab786b-eff3-4fb5-b8c5-161f6b44608b" providerId="ADAL" clId="{71FB81A7-CC2E-47DB-AA9B-C65E0D08C8F9}" dt="2024-01-05T15:02:56.696" v="230" actId="47"/>
        <pc:sldMkLst>
          <pc:docMk/>
          <pc:sldMk cId="3521912652" sldId="2147472480"/>
        </pc:sldMkLst>
      </pc:sldChg>
      <pc:sldMasterChg chg="delSldLayout modSldLayout">
        <pc:chgData name="ZINCK Yves [CEGEE]" userId="58ab786b-eff3-4fb5-b8c5-161f6b44608b" providerId="ADAL" clId="{71FB81A7-CC2E-47DB-AA9B-C65E0D08C8F9}" dt="2024-01-05T15:04:01.333" v="270" actId="2696"/>
        <pc:sldMasterMkLst>
          <pc:docMk/>
          <pc:sldMasterMk cId="4183690594" sldId="2147483648"/>
        </pc:sldMasterMkLst>
        <pc:sldLayoutChg chg="del">
          <pc:chgData name="ZINCK Yves [CEGEE]" userId="58ab786b-eff3-4fb5-b8c5-161f6b44608b" providerId="ADAL" clId="{71FB81A7-CC2E-47DB-AA9B-C65E0D08C8F9}" dt="2024-01-05T15:03:54.530" v="266" actId="2696"/>
          <pc:sldLayoutMkLst>
            <pc:docMk/>
            <pc:sldMasterMk cId="4183690594" sldId="2147483648"/>
            <pc:sldLayoutMk cId="887735331" sldId="2147483656"/>
          </pc:sldLayoutMkLst>
        </pc:sldLayoutChg>
        <pc:sldLayoutChg chg="del">
          <pc:chgData name="ZINCK Yves [CEGEE]" userId="58ab786b-eff3-4fb5-b8c5-161f6b44608b" providerId="ADAL" clId="{71FB81A7-CC2E-47DB-AA9B-C65E0D08C8F9}" dt="2024-01-05T15:03:55.398" v="267" actId="2696"/>
          <pc:sldLayoutMkLst>
            <pc:docMk/>
            <pc:sldMasterMk cId="4183690594" sldId="2147483648"/>
            <pc:sldLayoutMk cId="4083465071" sldId="2147483675"/>
          </pc:sldLayoutMkLst>
        </pc:sldLayoutChg>
        <pc:sldLayoutChg chg="del">
          <pc:chgData name="ZINCK Yves [CEGEE]" userId="58ab786b-eff3-4fb5-b8c5-161f6b44608b" providerId="ADAL" clId="{71FB81A7-CC2E-47DB-AA9B-C65E0D08C8F9}" dt="2024-01-05T15:04:01.333" v="270" actId="2696"/>
          <pc:sldLayoutMkLst>
            <pc:docMk/>
            <pc:sldMasterMk cId="4183690594" sldId="2147483648"/>
            <pc:sldLayoutMk cId="4291286068" sldId="2147483676"/>
          </pc:sldLayoutMkLst>
        </pc:sldLayoutChg>
        <pc:sldLayoutChg chg="del">
          <pc:chgData name="ZINCK Yves [CEGEE]" userId="58ab786b-eff3-4fb5-b8c5-161f6b44608b" providerId="ADAL" clId="{71FB81A7-CC2E-47DB-AA9B-C65E0D08C8F9}" dt="2024-01-05T15:03:56.011" v="268" actId="2696"/>
          <pc:sldLayoutMkLst>
            <pc:docMk/>
            <pc:sldMasterMk cId="4183690594" sldId="2147483648"/>
            <pc:sldLayoutMk cId="1684893298" sldId="2147483681"/>
          </pc:sldLayoutMkLst>
        </pc:sldLayoutChg>
        <pc:sldLayoutChg chg="del">
          <pc:chgData name="ZINCK Yves [CEGEE]" userId="58ab786b-eff3-4fb5-b8c5-161f6b44608b" providerId="ADAL" clId="{71FB81A7-CC2E-47DB-AA9B-C65E0D08C8F9}" dt="2024-01-05T15:03:59.651" v="269" actId="2696"/>
          <pc:sldLayoutMkLst>
            <pc:docMk/>
            <pc:sldMasterMk cId="4183690594" sldId="2147483648"/>
            <pc:sldLayoutMk cId="1618943883" sldId="2147483682"/>
          </pc:sldLayoutMkLst>
        </pc:sldLayoutChg>
        <pc:sldLayoutChg chg="modSp mod">
          <pc:chgData name="ZINCK Yves [CEGEE]" userId="58ab786b-eff3-4fb5-b8c5-161f6b44608b" providerId="ADAL" clId="{71FB81A7-CC2E-47DB-AA9B-C65E0D08C8F9}" dt="2024-01-05T15:03:46.189" v="265" actId="20577"/>
          <pc:sldLayoutMkLst>
            <pc:docMk/>
            <pc:sldMasterMk cId="4183690594" sldId="2147483648"/>
            <pc:sldLayoutMk cId="1756913260" sldId="2147483683"/>
          </pc:sldLayoutMkLst>
          <pc:spChg chg="mod">
            <ac:chgData name="ZINCK Yves [CEGEE]" userId="58ab786b-eff3-4fb5-b8c5-161f6b44608b" providerId="ADAL" clId="{71FB81A7-CC2E-47DB-AA9B-C65E0D08C8F9}" dt="2024-01-05T15:03:46.189" v="265" actId="20577"/>
            <ac:spMkLst>
              <pc:docMk/>
              <pc:sldMasterMk cId="4183690594" sldId="2147483648"/>
              <pc:sldLayoutMk cId="1756913260" sldId="2147483683"/>
              <ac:spMk id="15" creationId="{00000000-0000-0000-0000-000000000000}"/>
            </ac:spMkLst>
          </pc:spChg>
        </pc:sldLayoutChg>
        <pc:sldLayoutChg chg="del">
          <pc:chgData name="ZINCK Yves [CEGEE]" userId="58ab786b-eff3-4fb5-b8c5-161f6b44608b" providerId="ADAL" clId="{71FB81A7-CC2E-47DB-AA9B-C65E0D08C8F9}" dt="2024-01-05T15:02:54.919" v="227" actId="47"/>
          <pc:sldLayoutMkLst>
            <pc:docMk/>
            <pc:sldMasterMk cId="4183690594" sldId="2147483648"/>
            <pc:sldLayoutMk cId="2018134450" sldId="2147483684"/>
          </pc:sldLayoutMkLst>
        </pc:sldLayoutChg>
        <pc:sldLayoutChg chg="del">
          <pc:chgData name="ZINCK Yves [CEGEE]" userId="58ab786b-eff3-4fb5-b8c5-161f6b44608b" providerId="ADAL" clId="{71FB81A7-CC2E-47DB-AA9B-C65E0D08C8F9}" dt="2024-01-05T15:02:55.223" v="228" actId="47"/>
          <pc:sldLayoutMkLst>
            <pc:docMk/>
            <pc:sldMasterMk cId="4183690594" sldId="2147483648"/>
            <pc:sldLayoutMk cId="2450711663" sldId="2147483685"/>
          </pc:sldLayoutMkLst>
        </pc:sldLayoutChg>
      </pc:sldMasterChg>
      <pc:sldMasterChg chg="del delSldLayout">
        <pc:chgData name="ZINCK Yves [CEGEE]" userId="58ab786b-eff3-4fb5-b8c5-161f6b44608b" providerId="ADAL" clId="{71FB81A7-CC2E-47DB-AA9B-C65E0D08C8F9}" dt="2024-01-05T15:04:03.608" v="283" actId="2696"/>
        <pc:sldMasterMkLst>
          <pc:docMk/>
          <pc:sldMasterMk cId="2583259669" sldId="2147483686"/>
        </pc:sldMasterMkLst>
        <pc:sldLayoutChg chg="del">
          <pc:chgData name="ZINCK Yves [CEGEE]" userId="58ab786b-eff3-4fb5-b8c5-161f6b44608b" providerId="ADAL" clId="{71FB81A7-CC2E-47DB-AA9B-C65E0D08C8F9}" dt="2024-01-05T15:04:03.575" v="271" actId="2696"/>
          <pc:sldLayoutMkLst>
            <pc:docMk/>
            <pc:sldMasterMk cId="2583259669" sldId="2147483686"/>
            <pc:sldLayoutMk cId="3964328096" sldId="2147483687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77" v="272" actId="2696"/>
          <pc:sldLayoutMkLst>
            <pc:docMk/>
            <pc:sldMasterMk cId="2583259669" sldId="2147483686"/>
            <pc:sldLayoutMk cId="3153351362" sldId="2147483688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80" v="273" actId="2696"/>
          <pc:sldLayoutMkLst>
            <pc:docMk/>
            <pc:sldMasterMk cId="2583259669" sldId="2147483686"/>
            <pc:sldLayoutMk cId="1757470092" sldId="2147483689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85" v="274" actId="2696"/>
          <pc:sldLayoutMkLst>
            <pc:docMk/>
            <pc:sldMasterMk cId="2583259669" sldId="2147483686"/>
            <pc:sldLayoutMk cId="3394632356" sldId="2147483690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88" v="275" actId="2696"/>
          <pc:sldLayoutMkLst>
            <pc:docMk/>
            <pc:sldMasterMk cId="2583259669" sldId="2147483686"/>
            <pc:sldLayoutMk cId="2383671357" sldId="2147483691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0" v="276" actId="2696"/>
          <pc:sldLayoutMkLst>
            <pc:docMk/>
            <pc:sldMasterMk cId="2583259669" sldId="2147483686"/>
            <pc:sldLayoutMk cId="3893597349" sldId="2147483692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2" v="277" actId="2696"/>
          <pc:sldLayoutMkLst>
            <pc:docMk/>
            <pc:sldMasterMk cId="2583259669" sldId="2147483686"/>
            <pc:sldLayoutMk cId="1568860934" sldId="2147483693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3" v="278" actId="2696"/>
          <pc:sldLayoutMkLst>
            <pc:docMk/>
            <pc:sldMasterMk cId="2583259669" sldId="2147483686"/>
            <pc:sldLayoutMk cId="2064574919" sldId="2147483694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5" v="279" actId="2696"/>
          <pc:sldLayoutMkLst>
            <pc:docMk/>
            <pc:sldMasterMk cId="2583259669" sldId="2147483686"/>
            <pc:sldLayoutMk cId="4137055771" sldId="2147483695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8" v="280" actId="2696"/>
          <pc:sldLayoutMkLst>
            <pc:docMk/>
            <pc:sldMasterMk cId="2583259669" sldId="2147483686"/>
            <pc:sldLayoutMk cId="3244032490" sldId="2147483696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598" v="281" actId="2696"/>
          <pc:sldLayoutMkLst>
            <pc:docMk/>
            <pc:sldMasterMk cId="2583259669" sldId="2147483686"/>
            <pc:sldLayoutMk cId="4003379938" sldId="2147483697"/>
          </pc:sldLayoutMkLst>
        </pc:sldLayoutChg>
        <pc:sldLayoutChg chg="del">
          <pc:chgData name="ZINCK Yves [CEGEE]" userId="58ab786b-eff3-4fb5-b8c5-161f6b44608b" providerId="ADAL" clId="{71FB81A7-CC2E-47DB-AA9B-C65E0D08C8F9}" dt="2024-01-05T15:04:03.601" v="282" actId="2696"/>
          <pc:sldLayoutMkLst>
            <pc:docMk/>
            <pc:sldMasterMk cId="2583259669" sldId="2147483686"/>
            <pc:sldLayoutMk cId="109225450" sldId="214748369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err="1"/>
              <a:t>B’Digit</a:t>
            </a:r>
            <a:r>
              <a:rPr lang="fr-FR" dirty="0"/>
              <a:t> DIAG Solutions Paiements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digit.bpce.fr/deeplink?name=showContent&amp;training=diag-solutions-paiements-ce-ecommerce-diagnostic-paiements-flux" TargetMode="External"/><Relationship Id="rId2" Type="http://schemas.openxmlformats.org/officeDocument/2006/relationships/hyperlink" Target="https://apps.apple.com/fr/app/bdigit/id132132346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bdigit.bpce.fr/deeplink?name=showContent&amp;training=solutions-paiements-bp-ecommerce-diagnostic-diag-paiements-flux-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Sous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TITRE DE MA PRESENTATION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</a:t>
            </a:r>
          </a:p>
        </p:txBody>
      </p:sp>
      <p:pic>
        <p:nvPicPr>
          <p:cNvPr id="6" name="Image 5" descr="Une image contenant texte, Téléphone mobile, gadget, capture d’écran&#10;&#10;Description générée automatiquement">
            <a:extLst>
              <a:ext uri="{FF2B5EF4-FFF2-40B4-BE49-F238E27FC236}">
                <a16:creationId xmlns:a16="http://schemas.microsoft.com/office/drawing/2014/main" id="{BA4D300B-4820-013A-6D19-365549C876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8253" r="1" b="13739"/>
          <a:stretch/>
        </p:blipFill>
        <p:spPr>
          <a:xfrm>
            <a:off x="20" y="10"/>
            <a:ext cx="13320693" cy="7559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Depuis le PC et depuis l’application mobile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Connexion au quizz </a:t>
            </a:r>
            <a:r>
              <a:rPr lang="fr-FR" dirty="0" err="1"/>
              <a:t>B’Digit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4C97C80-0844-3A99-8BC7-764B78C37E21}"/>
              </a:ext>
            </a:extLst>
          </p:cNvPr>
          <p:cNvSpPr/>
          <p:nvPr/>
        </p:nvSpPr>
        <p:spPr>
          <a:xfrm>
            <a:off x="334912" y="1738800"/>
            <a:ext cx="11519237" cy="46550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295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5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0AF10D-413A-D2BB-A2B2-19249CCC4BAC}"/>
              </a:ext>
            </a:extLst>
          </p:cNvPr>
          <p:cNvSpPr txBox="1">
            <a:spLocks/>
          </p:cNvSpPr>
          <p:nvPr/>
        </p:nvSpPr>
        <p:spPr>
          <a:xfrm>
            <a:off x="1083168" y="1343265"/>
            <a:ext cx="10025664" cy="5608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375" indent="-349375" algn="l" defTabSz="1197852" rtl="0" eaLnBrk="1" latinLnBrk="0" hangingPunct="1">
              <a:lnSpc>
                <a:spcPct val="90000"/>
              </a:lnSpc>
              <a:spcBef>
                <a:spcPts val="131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1834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98389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572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497315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144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096242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76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695169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294095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93021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91947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90874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en-US" sz="183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en-US" sz="2268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Depuis</a:t>
            </a:r>
            <a:r>
              <a:rPr kumimoji="0" lang="en-US" sz="226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 smartphone 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34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Scannez</a:t>
            </a:r>
            <a:r>
              <a:rPr kumimoji="0" lang="en-US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 QR Code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Téléchargez l’application via l’</a:t>
            </a: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 tooltip="https://apps.apple.com/fr/app/bdigit/id1321323461"/>
              </a:rPr>
              <a:t>App Store</a:t>
            </a: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ou le Google Play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Lancez l’application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Cliquez sur « GROUPE BPCE », puis « STS Groupe BPCE »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Renseignez votre email pro et mot de passe de session</a:t>
            </a:r>
          </a:p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en-US" sz="183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en-US" sz="2268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Depuis</a:t>
            </a:r>
            <a:r>
              <a:rPr kumimoji="0" lang="en-US" sz="226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 PC 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Cliquez sur le </a:t>
            </a: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lien de la formation</a:t>
            </a:r>
            <a:endParaRPr kumimoji="0" lang="fr-FR" sz="183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Cliquez sur « GROUPE BPCE »</a:t>
            </a: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Vous êtes automatiquement identifiés</a:t>
            </a:r>
            <a:r>
              <a:rPr kumimoji="0" lang="en-US" sz="183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 </a:t>
            </a:r>
            <a:endParaRPr kumimoji="0" lang="en-US" sz="183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83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9375" marR="0" lvl="0" indent="-349375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834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Image 12" descr="Une image contenant motif, point&#10;&#10;Description générée automatiquement">
            <a:extLst>
              <a:ext uri="{FF2B5EF4-FFF2-40B4-BE49-F238E27FC236}">
                <a16:creationId xmlns:a16="http://schemas.microsoft.com/office/drawing/2014/main" id="{783D6F5F-2C63-82D6-42EC-947C59227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286" y="1973227"/>
            <a:ext cx="2911547" cy="2911547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5374092-49C3-A335-2443-4C6E2C863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E3C147-0DFE-464B-89CC-A4F4CD6179F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sz="2000" dirty="0"/>
              <a:t>Le quizz </a:t>
            </a:r>
            <a:r>
              <a:rPr lang="fr-FR" sz="2000" dirty="0" err="1"/>
              <a:t>B’Digit</a:t>
            </a:r>
            <a:r>
              <a:rPr lang="fr-FR" sz="2000" dirty="0"/>
              <a:t> c’est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Quelques rappels d’utilisation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198D41-F9A2-4C57-BE01-23398303F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N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296DC80-374F-C005-1EF5-96571D4AF49A}"/>
              </a:ext>
            </a:extLst>
          </p:cNvPr>
          <p:cNvSpPr/>
          <p:nvPr/>
        </p:nvSpPr>
        <p:spPr>
          <a:xfrm>
            <a:off x="390472" y="1940769"/>
            <a:ext cx="11593147" cy="2422110"/>
          </a:xfrm>
          <a:prstGeom prst="round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2954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5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3F5C0362-43B5-90FB-B762-6623E423B978}"/>
              </a:ext>
            </a:extLst>
          </p:cNvPr>
          <p:cNvSpPr txBox="1">
            <a:spLocks/>
          </p:cNvSpPr>
          <p:nvPr/>
        </p:nvSpPr>
        <p:spPr>
          <a:xfrm>
            <a:off x="506283" y="1675122"/>
            <a:ext cx="11477336" cy="4950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375" indent="-349375" algn="l" defTabSz="1197852" rtl="0" eaLnBrk="1" latinLnBrk="0" hangingPunct="1">
              <a:lnSpc>
                <a:spcPct val="90000"/>
              </a:lnSpc>
              <a:spcBef>
                <a:spcPts val="1310"/>
              </a:spcBef>
              <a:buClr>
                <a:schemeClr val="tx2"/>
              </a:buClr>
              <a:buFont typeface="Cambria Math" panose="02040503050406030204" pitchFamily="18" charset="0"/>
              <a:buChar char="ʘ"/>
              <a:defRPr sz="262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98389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23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497315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sz="209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096242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34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695169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294095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93021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91947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90874" indent="-299462" algn="l" defTabSz="1197852" rtl="0" eaLnBrk="1" latinLnBrk="0" hangingPunct="1">
              <a:lnSpc>
                <a:spcPct val="90000"/>
              </a:lnSpc>
              <a:spcBef>
                <a:spcPts val="654"/>
              </a:spcBef>
              <a:buFont typeface="Arial" panose="020B0604020202020204" pitchFamily="34" charset="0"/>
              <a:buChar char="•"/>
              <a:defRPr sz="2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1079" marR="0" lvl="0" indent="-311079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libri" panose="020F0502020204030204" pitchFamily="34" charset="0"/>
              <a:buChar char="-"/>
              <a:tabLst/>
              <a:defRPr/>
            </a:pPr>
            <a:endParaRPr kumimoji="0" lang="fr-FR" sz="290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Répondre à 12 questions </a:t>
            </a:r>
          </a:p>
          <a:p>
            <a:pPr marR="0" lvl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3 minutes </a:t>
            </a:r>
          </a:p>
          <a:p>
            <a:pPr marR="0" lvl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seule bonne réponse par phrase </a:t>
            </a:r>
          </a:p>
          <a:p>
            <a:pPr marR="0" lvl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35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quizz est validé si vous obtenez au moins 10 bonnes réponses : vous recevez un badge ! </a:t>
            </a:r>
          </a:p>
          <a:p>
            <a:pPr marR="0" lvl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35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90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11079" marR="0" lvl="0" indent="-311079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libri" panose="020F0502020204030204" pitchFamily="34" charset="0"/>
              <a:buChar char="-"/>
              <a:tabLst/>
              <a:defRPr/>
            </a:pPr>
            <a:endParaRPr kumimoji="0" lang="fr-FR" sz="290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197852" rtl="0" eaLnBrk="1" fontAlgn="auto" latinLnBrk="0" hangingPunct="1">
              <a:lnSpc>
                <a:spcPct val="90000"/>
              </a:lnSpc>
              <a:spcBef>
                <a:spcPts val="1310"/>
              </a:spcBef>
              <a:spcAft>
                <a:spcPts val="0"/>
              </a:spcAft>
              <a:buClr>
                <a:srgbClr val="B34A8C"/>
              </a:buClr>
              <a:buSzTx/>
              <a:buFont typeface="Cambria Math" panose="02040503050406030204" pitchFamily="18" charset="0"/>
              <a:buNone/>
              <a:tabLst/>
              <a:defRPr/>
            </a:pPr>
            <a:endParaRPr kumimoji="0" lang="fr-FR" sz="262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73FC397-B374-A2E0-8239-CCCF03EA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06" y="4698603"/>
            <a:ext cx="10071282" cy="159087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0AA91000-8E0D-08DF-F1FB-88AC37274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4783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01 06 - TEMPLATE BDD_16-9_V-JO.pptx  -  Lecture seule" id="{236E67B3-F0FD-4D04-BC84-BEF8CB2997ED}" vid="{A7B9A8D6-29C6-45ED-9945-E3020DBB42F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01 06 - TEMPLATE BDD_16-9_V-JO</Template>
  <TotalTime>14</TotalTime>
  <Words>120</Words>
  <Application>Microsoft Office PowerPoint</Application>
  <PresentationFormat>Grand écran</PresentationFormat>
  <Paragraphs>29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Calibri</vt:lpstr>
      <vt:lpstr>Cambria Math</vt:lpstr>
      <vt:lpstr>Montserrat Black</vt:lpstr>
      <vt:lpstr>Wingdings</vt:lpstr>
      <vt:lpstr>Thème Office</vt:lpstr>
      <vt:lpstr>TITRE DE MA PRESENTATION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MA PRESENTATION</dc:title>
  <dc:creator>ZINCK Yves [CEGEE]</dc:creator>
  <cp:lastModifiedBy>ZINCK Yves [CEGEE]</cp:lastModifiedBy>
  <cp:revision>1</cp:revision>
  <dcterms:created xsi:type="dcterms:W3CDTF">2024-01-05T14:50:16Z</dcterms:created>
  <dcterms:modified xsi:type="dcterms:W3CDTF">2024-01-05T15:04:21Z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