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sldIdLst>
    <p:sldId id="268" r:id="rId6"/>
    <p:sldId id="650" r:id="rId7"/>
    <p:sldId id="647" r:id="rId8"/>
    <p:sldId id="648" r:id="rId9"/>
    <p:sldId id="651" r:id="rId10"/>
    <p:sldId id="652" r:id="rId11"/>
    <p:sldId id="649" r:id="rId12"/>
    <p:sldId id="653" r:id="rId13"/>
    <p:sldId id="656" r:id="rId14"/>
    <p:sldId id="657" r:id="rId15"/>
    <p:sldId id="658" r:id="rId16"/>
    <p:sldId id="660" r:id="rId17"/>
    <p:sldId id="655" r:id="rId18"/>
    <p:sldId id="654" r:id="rId19"/>
    <p:sldId id="600" r:id="rId20"/>
    <p:sldId id="295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35A19C-2986-4102-B705-9FA85F39813B}" v="114" dt="2024-01-11T10:42:15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65" autoAdjust="0"/>
  </p:normalViewPr>
  <p:slideViewPr>
    <p:cSldViewPr snapToGrid="0">
      <p:cViewPr varScale="1">
        <p:scale>
          <a:sx n="58" d="100"/>
          <a:sy n="58" d="100"/>
        </p:scale>
        <p:origin x="9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4235A19C-2986-4102-B705-9FA85F39813B}"/>
    <pc:docChg chg="undo custSel addSld delSld modSld sldOrd delMainMaster modMainMaster">
      <pc:chgData name="ZINCK Yves [CEGEE]" userId="58ab786b-eff3-4fb5-b8c5-161f6b44608b" providerId="ADAL" clId="{4235A19C-2986-4102-B705-9FA85F39813B}" dt="2024-01-19T07:12:30.661" v="1845" actId="20577"/>
      <pc:docMkLst>
        <pc:docMk/>
      </pc:docMkLst>
      <pc:sldChg chg="modSp mod">
        <pc:chgData name="ZINCK Yves [CEGEE]" userId="58ab786b-eff3-4fb5-b8c5-161f6b44608b" providerId="ADAL" clId="{4235A19C-2986-4102-B705-9FA85F39813B}" dt="2024-01-11T08:11:33.896" v="26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4235A19C-2986-4102-B705-9FA85F39813B}" dt="2024-01-11T08:11:27.936" v="13" actId="20577"/>
          <ac:spMkLst>
            <pc:docMk/>
            <pc:sldMk cId="4018691443" sldId="268"/>
            <ac:spMk id="2" creationId="{CC1AF9AB-AAFF-4382-B4E1-6C04CF3072F3}"/>
          </ac:spMkLst>
        </pc:spChg>
        <pc:spChg chg="mod">
          <ac:chgData name="ZINCK Yves [CEGEE]" userId="58ab786b-eff3-4fb5-b8c5-161f6b44608b" providerId="ADAL" clId="{4235A19C-2986-4102-B705-9FA85F39813B}" dt="2024-01-11T08:11:33.896" v="26" actId="20577"/>
          <ac:spMkLst>
            <pc:docMk/>
            <pc:sldMk cId="4018691443" sldId="268"/>
            <ac:spMk id="3" creationId="{A889D46D-81BD-4B0D-8959-EFD6B3C25377}"/>
          </ac:spMkLst>
        </pc:spChg>
      </pc:sldChg>
      <pc:sldChg chg="add del">
        <pc:chgData name="ZINCK Yves [CEGEE]" userId="58ab786b-eff3-4fb5-b8c5-161f6b44608b" providerId="ADAL" clId="{4235A19C-2986-4102-B705-9FA85F39813B}" dt="2024-01-11T08:16:07.830" v="62" actId="47"/>
        <pc:sldMkLst>
          <pc:docMk/>
          <pc:sldMk cId="1448720850" sldId="621"/>
        </pc:sldMkLst>
      </pc:sldChg>
      <pc:sldChg chg="add del">
        <pc:chgData name="ZINCK Yves [CEGEE]" userId="58ab786b-eff3-4fb5-b8c5-161f6b44608b" providerId="ADAL" clId="{4235A19C-2986-4102-B705-9FA85F39813B}" dt="2024-01-11T08:18:01.902" v="100" actId="47"/>
        <pc:sldMkLst>
          <pc:docMk/>
          <pc:sldMk cId="2897154218" sldId="623"/>
        </pc:sldMkLst>
      </pc:sldChg>
      <pc:sldChg chg="add del">
        <pc:chgData name="ZINCK Yves [CEGEE]" userId="58ab786b-eff3-4fb5-b8c5-161f6b44608b" providerId="ADAL" clId="{4235A19C-2986-4102-B705-9FA85F39813B}" dt="2024-01-11T08:18:34.089" v="105" actId="47"/>
        <pc:sldMkLst>
          <pc:docMk/>
          <pc:sldMk cId="192317443" sldId="624"/>
        </pc:sldMkLst>
      </pc:sldChg>
      <pc:sldChg chg="add del">
        <pc:chgData name="ZINCK Yves [CEGEE]" userId="58ab786b-eff3-4fb5-b8c5-161f6b44608b" providerId="ADAL" clId="{4235A19C-2986-4102-B705-9FA85F39813B}" dt="2024-01-11T08:15:28.305" v="49" actId="47"/>
        <pc:sldMkLst>
          <pc:docMk/>
          <pc:sldMk cId="2866148629" sldId="626"/>
        </pc:sldMkLst>
      </pc:sldChg>
      <pc:sldChg chg="add del">
        <pc:chgData name="ZINCK Yves [CEGEE]" userId="58ab786b-eff3-4fb5-b8c5-161f6b44608b" providerId="ADAL" clId="{4235A19C-2986-4102-B705-9FA85F39813B}" dt="2024-01-11T08:17:27.088" v="75" actId="47"/>
        <pc:sldMkLst>
          <pc:docMk/>
          <pc:sldMk cId="2373070307" sldId="631"/>
        </pc:sldMkLst>
      </pc:sldChg>
      <pc:sldChg chg="del">
        <pc:chgData name="ZINCK Yves [CEGEE]" userId="58ab786b-eff3-4fb5-b8c5-161f6b44608b" providerId="ADAL" clId="{4235A19C-2986-4102-B705-9FA85F39813B}" dt="2024-01-11T08:14:37.135" v="43" actId="47"/>
        <pc:sldMkLst>
          <pc:docMk/>
          <pc:sldMk cId="604435750" sldId="644"/>
        </pc:sldMkLst>
      </pc:sldChg>
      <pc:sldChg chg="addSp delSp modSp mod ord">
        <pc:chgData name="ZINCK Yves [CEGEE]" userId="58ab786b-eff3-4fb5-b8c5-161f6b44608b" providerId="ADAL" clId="{4235A19C-2986-4102-B705-9FA85F39813B}" dt="2024-01-11T10:42:33.339" v="1793" actId="478"/>
        <pc:sldMkLst>
          <pc:docMk/>
          <pc:sldMk cId="2281085937" sldId="647"/>
        </pc:sldMkLst>
        <pc:spChg chg="del">
          <ac:chgData name="ZINCK Yves [CEGEE]" userId="58ab786b-eff3-4fb5-b8c5-161f6b44608b" providerId="ADAL" clId="{4235A19C-2986-4102-B705-9FA85F39813B}" dt="2024-01-11T10:42:33.339" v="1793" actId="478"/>
          <ac:spMkLst>
            <pc:docMk/>
            <pc:sldMk cId="2281085937" sldId="647"/>
            <ac:spMk id="4" creationId="{0BEEDC59-986C-64D3-9B24-01936AF765C1}"/>
          </ac:spMkLst>
        </pc:spChg>
        <pc:spChg chg="add mod">
          <ac:chgData name="ZINCK Yves [CEGEE]" userId="58ab786b-eff3-4fb5-b8c5-161f6b44608b" providerId="ADAL" clId="{4235A19C-2986-4102-B705-9FA85F39813B}" dt="2024-01-11T10:42:33.339" v="1793" actId="478"/>
          <ac:spMkLst>
            <pc:docMk/>
            <pc:sldMk cId="2281085937" sldId="647"/>
            <ac:spMk id="6" creationId="{1E401C11-8143-D894-C699-108E8FB7F829}"/>
          </ac:spMkLst>
        </pc:spChg>
      </pc:sldChg>
      <pc:sldChg chg="addSp delSp modSp mod ord">
        <pc:chgData name="ZINCK Yves [CEGEE]" userId="58ab786b-eff3-4fb5-b8c5-161f6b44608b" providerId="ADAL" clId="{4235A19C-2986-4102-B705-9FA85F39813B}" dt="2024-01-11T10:42:37.900" v="1794" actId="478"/>
        <pc:sldMkLst>
          <pc:docMk/>
          <pc:sldMk cId="3984120432" sldId="648"/>
        </pc:sldMkLst>
        <pc:spChg chg="del">
          <ac:chgData name="ZINCK Yves [CEGEE]" userId="58ab786b-eff3-4fb5-b8c5-161f6b44608b" providerId="ADAL" clId="{4235A19C-2986-4102-B705-9FA85F39813B}" dt="2024-01-11T10:42:37.900" v="1794" actId="478"/>
          <ac:spMkLst>
            <pc:docMk/>
            <pc:sldMk cId="3984120432" sldId="648"/>
            <ac:spMk id="4" creationId="{0BEEDC59-986C-64D3-9B24-01936AF765C1}"/>
          </ac:spMkLst>
        </pc:spChg>
        <pc:spChg chg="add mod">
          <ac:chgData name="ZINCK Yves [CEGEE]" userId="58ab786b-eff3-4fb5-b8c5-161f6b44608b" providerId="ADAL" clId="{4235A19C-2986-4102-B705-9FA85F39813B}" dt="2024-01-11T10:42:37.900" v="1794" actId="478"/>
          <ac:spMkLst>
            <pc:docMk/>
            <pc:sldMk cId="3984120432" sldId="648"/>
            <ac:spMk id="69" creationId="{E0793DAC-17CB-EBFE-0323-EC92C62E051D}"/>
          </ac:spMkLst>
        </pc:spChg>
      </pc:sldChg>
      <pc:sldChg chg="addSp delSp modSp mod ord">
        <pc:chgData name="ZINCK Yves [CEGEE]" userId="58ab786b-eff3-4fb5-b8c5-161f6b44608b" providerId="ADAL" clId="{4235A19C-2986-4102-B705-9FA85F39813B}" dt="2024-01-11T10:43:14.212" v="1826" actId="1036"/>
        <pc:sldMkLst>
          <pc:docMk/>
          <pc:sldMk cId="1346565844" sldId="649"/>
        </pc:sldMkLst>
        <pc:spChg chg="del">
          <ac:chgData name="ZINCK Yves [CEGEE]" userId="58ab786b-eff3-4fb5-b8c5-161f6b44608b" providerId="ADAL" clId="{4235A19C-2986-4102-B705-9FA85F39813B}" dt="2024-01-11T10:42:47.862" v="1796" actId="478"/>
          <ac:spMkLst>
            <pc:docMk/>
            <pc:sldMk cId="1346565844" sldId="649"/>
            <ac:spMk id="4" creationId="{3CE8DC5F-C941-1374-DA6A-BFA5AA187033}"/>
          </ac:spMkLst>
        </pc:spChg>
        <pc:spChg chg="mod">
          <ac:chgData name="ZINCK Yves [CEGEE]" userId="58ab786b-eff3-4fb5-b8c5-161f6b44608b" providerId="ADAL" clId="{4235A19C-2986-4102-B705-9FA85F39813B}" dt="2024-01-11T10:42:54.642" v="1797" actId="688"/>
          <ac:spMkLst>
            <pc:docMk/>
            <pc:sldMk cId="1346565844" sldId="649"/>
            <ac:spMk id="89" creationId="{BBD5DB62-4A46-27A2-82BE-DCE22B29A57C}"/>
          </ac:spMkLst>
        </pc:spChg>
        <pc:spChg chg="add mod">
          <ac:chgData name="ZINCK Yves [CEGEE]" userId="58ab786b-eff3-4fb5-b8c5-161f6b44608b" providerId="ADAL" clId="{4235A19C-2986-4102-B705-9FA85F39813B}" dt="2024-01-11T10:42:47.862" v="1796" actId="478"/>
          <ac:spMkLst>
            <pc:docMk/>
            <pc:sldMk cId="1346565844" sldId="649"/>
            <ac:spMk id="91" creationId="{EF20CD55-3193-E601-53C9-06E71CA7597F}"/>
          </ac:spMkLst>
        </pc:spChg>
        <pc:picChg chg="mod">
          <ac:chgData name="ZINCK Yves [CEGEE]" userId="58ab786b-eff3-4fb5-b8c5-161f6b44608b" providerId="ADAL" clId="{4235A19C-2986-4102-B705-9FA85F39813B}" dt="2024-01-11T10:43:14.212" v="1826" actId="1036"/>
          <ac:picMkLst>
            <pc:docMk/>
            <pc:sldMk cId="1346565844" sldId="649"/>
            <ac:picMk id="90" creationId="{37C2FDC8-A211-5286-4445-BDC7A1DA3916}"/>
          </ac:picMkLst>
        </pc:picChg>
      </pc:sldChg>
      <pc:sldChg chg="addSp delSp modSp new mod modAnim">
        <pc:chgData name="ZINCK Yves [CEGEE]" userId="58ab786b-eff3-4fb5-b8c5-161f6b44608b" providerId="ADAL" clId="{4235A19C-2986-4102-B705-9FA85F39813B}" dt="2024-01-11T08:14:34.691" v="42"/>
        <pc:sldMkLst>
          <pc:docMk/>
          <pc:sldMk cId="2557835887" sldId="650"/>
        </pc:sldMkLst>
        <pc:spChg chg="del">
          <ac:chgData name="ZINCK Yves [CEGEE]" userId="58ab786b-eff3-4fb5-b8c5-161f6b44608b" providerId="ADAL" clId="{4235A19C-2986-4102-B705-9FA85F39813B}" dt="2024-01-11T08:14:33.453" v="41" actId="478"/>
          <ac:spMkLst>
            <pc:docMk/>
            <pc:sldMk cId="2557835887" sldId="650"/>
            <ac:spMk id="2" creationId="{1FCB72B6-7F9A-A9C9-91DA-593E5AFD0F77}"/>
          </ac:spMkLst>
        </pc:spChg>
        <pc:spChg chg="mod">
          <ac:chgData name="ZINCK Yves [CEGEE]" userId="58ab786b-eff3-4fb5-b8c5-161f6b44608b" providerId="ADAL" clId="{4235A19C-2986-4102-B705-9FA85F39813B}" dt="2024-01-11T08:14:24.494" v="40" actId="20577"/>
          <ac:spMkLst>
            <pc:docMk/>
            <pc:sldMk cId="2557835887" sldId="650"/>
            <ac:spMk id="3" creationId="{46CF7B86-FC7B-7B3F-2F28-0199C70915EF}"/>
          </ac:spMkLst>
        </pc:spChg>
        <pc:spChg chg="add 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" creationId="{C7A8B8AF-6DFA-3B72-CDDC-31334A5B5D02}"/>
          </ac:spMkLst>
        </pc:spChg>
        <pc:spChg chg="add 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7" creationId="{46B1068D-9BDF-0EC4-1A01-3B2FE9F85B39}"/>
          </ac:spMkLst>
        </pc:spChg>
        <pc:spChg chg="add 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8" creationId="{5787C71D-5C43-1669-4CAA-95168C4C556E}"/>
          </ac:spMkLst>
        </pc:spChg>
        <pc:spChg chg="add 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9" creationId="{2365EA50-69B9-4989-806C-275C03B22910}"/>
          </ac:spMkLst>
        </pc:spChg>
        <pc:spChg chg="add 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0" creationId="{D642A96D-3FD1-745A-C0D9-D530BAD099C3}"/>
          </ac:spMkLst>
        </pc:spChg>
        <pc:spChg chg="add 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1" creationId="{4004E5A0-342E-43F9-541D-24EFA13867E8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3" creationId="{3A762B9B-2665-DFCC-6835-9C7A40BB14ED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4" creationId="{6BAB232D-E926-C6EE-3E02-A9134FA36D76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5" creationId="{DAAE7005-3D41-E78B-B858-CB5544FE127C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6" creationId="{033F6371-69FF-88E8-67E9-125A8D868795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7" creationId="{E891B556-8216-573B-30AC-67FE5F76D552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8" creationId="{4A74BBE4-AE43-D21E-228D-BDAF284F4A0A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19" creationId="{51A1DB1A-AED4-C388-5186-DDEDCD94BB8E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0" creationId="{AB7DA373-87BB-3C7B-D0E3-3AE59C5E06C3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1" creationId="{E1AD150F-6437-38ED-BB25-608EC8E50FE0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2" creationId="{841DB2D4-F77F-B139-633D-600CC61D3E0B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3" creationId="{5F97C2CB-A4E3-AD01-9ECD-45EA1511018F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4" creationId="{86AAFEE7-F9AD-76FE-1624-1DD8ACC6BE65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5" creationId="{FB01F5BB-D020-F593-7560-9E311EFF49D2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6" creationId="{40CEEF2D-77A6-C6E1-E3C8-8611AD18B2CF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7" creationId="{4E576DBA-E542-3B39-A8E2-1ADCFCD5FE9B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8" creationId="{36ADEBC9-E06C-0192-635A-F04476AEFB91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29" creationId="{A90A8AF8-A29A-19AA-9BEF-3D4F05D45F6C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1" creationId="{D259CC5B-9FCB-D225-DABD-ED5DDC88B897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2" creationId="{B961240A-8C88-8870-D2E9-B4B7D3387C2D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3" creationId="{DDC18ABD-068B-093F-A634-4CB536ADEDE7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4" creationId="{23F0FE47-5128-0F3F-3D2C-58329DB4BBFE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5" creationId="{D2DFB2DC-A228-3D23-488C-33F9598B1AF2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6" creationId="{C673F588-DBFF-1214-D882-C2B0AB8BEC80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7" creationId="{2A7D3AC8-F127-85B5-4058-F12273A3633B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8" creationId="{F8D54307-9177-3DC8-4C97-1FD7BD18F84B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39" creationId="{AB11EB83-51C8-502A-0753-C17F53CF1406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0" creationId="{F990CE5C-8528-AC6F-6735-BAD35989151E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1" creationId="{C8AFB5FF-BB7E-8D0D-EEBA-4804C02890DE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2" creationId="{9CF0431E-2941-ABD9-6120-D8B9EB237B80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3" creationId="{5A6F4F5D-3208-27CF-965D-DD959DA731A0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4" creationId="{D3A398E8-4E7B-0ED5-B574-A9ADA297285D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5" creationId="{4906EE9D-19A1-0A88-5B88-D2DE9FDB4FF8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6" creationId="{3956DAB5-96A9-0D87-BA19-75B42F89A92F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7" creationId="{98B302C1-0EE4-2853-3BFC-7E8A9DCB29D0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8" creationId="{64CDCEA3-CF5C-E820-AC69-F801576446A7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49" creationId="{1C1169FB-7BB8-3151-BF72-6BAA801A75DA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0" creationId="{01687164-0DA4-538A-3FE8-7143DF870183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1" creationId="{C07FCF2E-67A4-C44B-C6F3-E6F98D005C1D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2" creationId="{E056207E-168C-ED76-455D-F2B3CDE6EC7A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3" creationId="{697854D6-8FA5-EBC7-E533-5BF32B297242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4" creationId="{293CF7BA-25A9-3DD5-7B7D-C4C2BE5D935B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5" creationId="{117FA251-5A9A-AA1F-BA17-A9F44963A0F3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6" creationId="{90258D61-55EE-69C5-A367-BC026BC0F17E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7" creationId="{23F48880-D585-685F-6CCB-35FE7011B1EC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8" creationId="{8271E804-E2E6-575F-41B3-C9E0E4F6A72B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59" creationId="{1F66B293-3B94-722D-CC99-A3B9293B3B17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0" creationId="{380AEEC7-2177-A8F8-AB89-99AB1C58BE6D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1" creationId="{99F09122-01D7-6B25-8AF4-CD91847F6A11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3" creationId="{DD1C2D5F-0AFC-7131-ADED-FDB39FE31D9C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4" creationId="{4E59E248-0703-C574-1CCE-A76D1FFA1D9F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5" creationId="{2358D6D0-0735-FC1D-5034-B4C50E62C2B6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6" creationId="{DA528BAA-A073-A820-CCE5-05CCAD43872A}"/>
          </ac:spMkLst>
        </pc:spChg>
        <pc:spChg chg="mod">
          <ac:chgData name="ZINCK Yves [CEGEE]" userId="58ab786b-eff3-4fb5-b8c5-161f6b44608b" providerId="ADAL" clId="{4235A19C-2986-4102-B705-9FA85F39813B}" dt="2024-01-11T08:14:34.691" v="42"/>
          <ac:spMkLst>
            <pc:docMk/>
            <pc:sldMk cId="2557835887" sldId="650"/>
            <ac:spMk id="67" creationId="{DA170464-A19E-44AB-0843-B0F0A0EE0FE4}"/>
          </ac:spMkLst>
        </pc:spChg>
        <pc:grpChg chg="add mod">
          <ac:chgData name="ZINCK Yves [CEGEE]" userId="58ab786b-eff3-4fb5-b8c5-161f6b44608b" providerId="ADAL" clId="{4235A19C-2986-4102-B705-9FA85F39813B}" dt="2024-01-11T08:14:34.691" v="42"/>
          <ac:grpSpMkLst>
            <pc:docMk/>
            <pc:sldMk cId="2557835887" sldId="650"/>
            <ac:grpSpMk id="12" creationId="{149AB50A-5555-D4E7-7187-2FBD9E51B747}"/>
          </ac:grpSpMkLst>
        </pc:grpChg>
        <pc:grpChg chg="add mod">
          <ac:chgData name="ZINCK Yves [CEGEE]" userId="58ab786b-eff3-4fb5-b8c5-161f6b44608b" providerId="ADAL" clId="{4235A19C-2986-4102-B705-9FA85F39813B}" dt="2024-01-11T08:14:34.691" v="42"/>
          <ac:grpSpMkLst>
            <pc:docMk/>
            <pc:sldMk cId="2557835887" sldId="650"/>
            <ac:grpSpMk id="30" creationId="{20E17BBA-F683-1A2D-9C41-376CDB337DB3}"/>
          </ac:grpSpMkLst>
        </pc:grpChg>
        <pc:grpChg chg="add mod">
          <ac:chgData name="ZINCK Yves [CEGEE]" userId="58ab786b-eff3-4fb5-b8c5-161f6b44608b" providerId="ADAL" clId="{4235A19C-2986-4102-B705-9FA85F39813B}" dt="2024-01-11T08:14:34.691" v="42"/>
          <ac:grpSpMkLst>
            <pc:docMk/>
            <pc:sldMk cId="2557835887" sldId="650"/>
            <ac:grpSpMk id="62" creationId="{9DEAB955-D89F-BFF3-6752-6918772FB4F6}"/>
          </ac:grpSpMkLst>
        </pc:grpChg>
      </pc:sldChg>
      <pc:sldChg chg="new del ord">
        <pc:chgData name="ZINCK Yves [CEGEE]" userId="58ab786b-eff3-4fb5-b8c5-161f6b44608b" providerId="ADAL" clId="{4235A19C-2986-4102-B705-9FA85F39813B}" dt="2024-01-11T08:12:04.821" v="30" actId="47"/>
        <pc:sldMkLst>
          <pc:docMk/>
          <pc:sldMk cId="4215897059" sldId="650"/>
        </pc:sldMkLst>
      </pc:sldChg>
      <pc:sldChg chg="addSp delSp modSp new mod">
        <pc:chgData name="ZINCK Yves [CEGEE]" userId="58ab786b-eff3-4fb5-b8c5-161f6b44608b" providerId="ADAL" clId="{4235A19C-2986-4102-B705-9FA85F39813B}" dt="2024-01-11T10:42:41.214" v="1795" actId="478"/>
        <pc:sldMkLst>
          <pc:docMk/>
          <pc:sldMk cId="1087759130" sldId="651"/>
        </pc:sldMkLst>
        <pc:spChg chg="del">
          <ac:chgData name="ZINCK Yves [CEGEE]" userId="58ab786b-eff3-4fb5-b8c5-161f6b44608b" providerId="ADAL" clId="{4235A19C-2986-4102-B705-9FA85F39813B}" dt="2024-01-11T08:15:21.031" v="47" actId="478"/>
          <ac:spMkLst>
            <pc:docMk/>
            <pc:sldMk cId="1087759130" sldId="651"/>
            <ac:spMk id="2" creationId="{ABBE4116-3738-C5A0-26EA-68B348A9F8A6}"/>
          </ac:spMkLst>
        </pc:spChg>
        <pc:spChg chg="mod">
          <ac:chgData name="ZINCK Yves [CEGEE]" userId="58ab786b-eff3-4fb5-b8c5-161f6b44608b" providerId="ADAL" clId="{4235A19C-2986-4102-B705-9FA85F39813B}" dt="2024-01-11T08:15:09.329" v="46" actId="20577"/>
          <ac:spMkLst>
            <pc:docMk/>
            <pc:sldMk cId="1087759130" sldId="651"/>
            <ac:spMk id="3" creationId="{B12F4BB2-0D6D-A3EB-CE32-244591622C4E}"/>
          </ac:spMkLst>
        </pc:spChg>
        <pc:spChg chg="del">
          <ac:chgData name="ZINCK Yves [CEGEE]" userId="58ab786b-eff3-4fb5-b8c5-161f6b44608b" providerId="ADAL" clId="{4235A19C-2986-4102-B705-9FA85F39813B}" dt="2024-01-11T10:42:41.214" v="1795" actId="478"/>
          <ac:spMkLst>
            <pc:docMk/>
            <pc:sldMk cId="1087759130" sldId="651"/>
            <ac:spMk id="4" creationId="{F6A6C535-CBF1-3194-BACC-90454296C90D}"/>
          </ac:spMkLst>
        </pc:spChg>
        <pc:spChg chg="add mod">
          <ac:chgData name="ZINCK Yves [CEGEE]" userId="58ab786b-eff3-4fb5-b8c5-161f6b44608b" providerId="ADAL" clId="{4235A19C-2986-4102-B705-9FA85F39813B}" dt="2024-01-11T08:15:23.113" v="48"/>
          <ac:spMkLst>
            <pc:docMk/>
            <pc:sldMk cId="1087759130" sldId="651"/>
            <ac:spMk id="6" creationId="{F614AD55-0EA4-DBDF-9189-DA6A02C7EE7E}"/>
          </ac:spMkLst>
        </pc:spChg>
        <pc:picChg chg="add mod">
          <ac:chgData name="ZINCK Yves [CEGEE]" userId="58ab786b-eff3-4fb5-b8c5-161f6b44608b" providerId="ADAL" clId="{4235A19C-2986-4102-B705-9FA85F39813B}" dt="2024-01-11T08:15:23.113" v="48"/>
          <ac:picMkLst>
            <pc:docMk/>
            <pc:sldMk cId="1087759130" sldId="651"/>
            <ac:picMk id="7" creationId="{9ADF7068-5E89-22B2-2DE6-4842E542EF13}"/>
          </ac:picMkLst>
        </pc:picChg>
        <pc:picChg chg="add mod">
          <ac:chgData name="ZINCK Yves [CEGEE]" userId="58ab786b-eff3-4fb5-b8c5-161f6b44608b" providerId="ADAL" clId="{4235A19C-2986-4102-B705-9FA85F39813B}" dt="2024-01-11T08:15:23.113" v="48"/>
          <ac:picMkLst>
            <pc:docMk/>
            <pc:sldMk cId="1087759130" sldId="651"/>
            <ac:picMk id="8" creationId="{77D889A7-5108-2FE9-265D-DE2EF278479F}"/>
          </ac:picMkLst>
        </pc:picChg>
      </pc:sldChg>
      <pc:sldChg chg="addSp delSp modSp new mod">
        <pc:chgData name="ZINCK Yves [CEGEE]" userId="58ab786b-eff3-4fb5-b8c5-161f6b44608b" providerId="ADAL" clId="{4235A19C-2986-4102-B705-9FA85F39813B}" dt="2024-01-11T08:16:03.389" v="61" actId="1036"/>
        <pc:sldMkLst>
          <pc:docMk/>
          <pc:sldMk cId="2173855980" sldId="652"/>
        </pc:sldMkLst>
        <pc:spChg chg="del">
          <ac:chgData name="ZINCK Yves [CEGEE]" userId="58ab786b-eff3-4fb5-b8c5-161f6b44608b" providerId="ADAL" clId="{4235A19C-2986-4102-B705-9FA85F39813B}" dt="2024-01-11T08:15:47.702" v="52" actId="478"/>
          <ac:spMkLst>
            <pc:docMk/>
            <pc:sldMk cId="2173855980" sldId="652"/>
            <ac:spMk id="2" creationId="{ABEA14C9-0AD6-16CA-6214-DA9922B64C0A}"/>
          </ac:spMkLst>
        </pc:spChg>
        <pc:spChg chg="mod">
          <ac:chgData name="ZINCK Yves [CEGEE]" userId="58ab786b-eff3-4fb5-b8c5-161f6b44608b" providerId="ADAL" clId="{4235A19C-2986-4102-B705-9FA85F39813B}" dt="2024-01-11T08:15:40.592" v="51" actId="20577"/>
          <ac:spMkLst>
            <pc:docMk/>
            <pc:sldMk cId="2173855980" sldId="652"/>
            <ac:spMk id="3" creationId="{CB1A69B5-B665-A28A-72DE-2F0D0B0CE337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" creationId="{8E60BCD9-81E8-CF09-AD42-3E0B51E5A200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" creationId="{2F4C1F49-7DEC-09B0-1969-39D7106A77DD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" creationId="{9EC0D88F-9339-AB96-AB31-18C48F18B214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9" creationId="{8564105C-9DB4-247E-9110-989B8E8E002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1" creationId="{306A182F-3C34-1010-F7E8-0398B48F1644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2" creationId="{6EDBF6FE-E493-74FB-1C83-9359537B2BA8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3" creationId="{4F6BA5C5-590A-6EA0-34C9-605020A1ADF0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4" creationId="{4886E01B-B129-94DA-50B6-5419B4BFD805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5" creationId="{9630ECEA-7567-9BAA-C040-254931F566A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6" creationId="{645F98C9-CB5B-08DB-FAA8-9338C498508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7" creationId="{7C7D4C7A-5560-1D3A-BF38-A4B82E690129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8" creationId="{AD62FD4C-4C4E-A93F-9C91-B42941A82C7F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19" creationId="{1421E111-9058-DED0-A33F-14E366D352AD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1" creationId="{1EAEB473-697F-1280-E584-351328049182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2" creationId="{3B2E926E-7448-4296-A885-A33E140D2B2D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3" creationId="{CCA643C8-2397-88AF-BC7C-7950E17124A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4" creationId="{DBB2C047-E8C0-27C4-9374-70F308DAA5C4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5" creationId="{6D60962A-148F-05AF-A731-E2C90693C432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6" creationId="{52627850-9A4C-E3E2-AE59-F1F26724497A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7" creationId="{EE1A9194-6DC9-DE52-6ED3-5E083E3EC7C2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8" creationId="{0954B9EF-3D44-4D54-0DBB-2B2A0C6F68AA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29" creationId="{9B4BB74F-0B97-57FA-E314-52FC42FDDA1A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0" creationId="{2E512C8B-595C-464B-CFCB-F171451939E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1" creationId="{FAF79873-1221-8D9F-EE06-A881E5CB8DDF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2" creationId="{98B985C2-5856-38D3-0FA0-B5FF1DB84CB3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3" creationId="{E991729F-8977-8CB7-FB1C-A58C6FA30449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4" creationId="{59204A6E-A3B7-06E9-AFF4-02F49227487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5" creationId="{A8B83288-8757-CE71-C7A9-231A72F296A6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6" creationId="{BC7E803A-52BD-E682-CDAA-F840DDC68DB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7" creationId="{D09B9AFC-E7EF-F93A-7D04-7B377AAD050F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39" creationId="{208AAD6A-EF67-4EB0-19FE-C96879BD3FC7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1" creationId="{FD846A57-9EFE-9208-8CBA-24709EBB6C9C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2" creationId="{77545CF0-38BC-BFD4-3D48-52BA97AD45D4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4" creationId="{7C607C87-34C4-DAE7-5155-B31C48C9F3B6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5" creationId="{A7888787-B24D-64BC-B30A-8374521E5AF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6" creationId="{7BA0EEF8-74E3-4E8D-4EBA-B29A72465620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7" creationId="{77221324-1F46-E203-15C3-FCAC8B688FD4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8" creationId="{C1C3F9EF-D48F-1F01-1CA4-A5C8B50F84BA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49" creationId="{ADED173F-7090-4D53-CBD8-6B5CB28EF3D9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0" creationId="{1B48E794-EC97-5F4E-2162-CD4EB2581853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1" creationId="{499F7D47-7165-37FB-DC2A-A8F10BC1F533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2" creationId="{796FCBAF-CFD0-20DF-25C2-1D37CA57D253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3" creationId="{DC9D8996-32EB-54ED-8142-547C79F0135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4" creationId="{009293AB-9C73-D388-2F94-02901B85FD0D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5" creationId="{514DC0F5-9F42-F744-3392-2A649A8AADF0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6" creationId="{92FAFAE1-2FC9-6B2C-2F3A-511D7D1411EE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7" creationId="{28FB7EB8-24EA-E03E-F616-2C5AC87884A9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8" creationId="{134E0286-885E-491A-5E18-C638408D82E3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59" creationId="{1E7DA146-63E1-4C3B-20B6-DF9A5C1A8DB2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0" creationId="{DCD5CAB4-4636-0FCA-6148-405ED145D65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1" creationId="{38BDA65B-D458-8FEB-7825-0B1BD0727B82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2" creationId="{135DDC42-2D4D-A90B-037B-100DB1598B50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3" creationId="{E0A95C1D-0057-05B0-267B-08CA178C692B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4" creationId="{659CD018-AB2D-7EBF-CB28-36FA253B277A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5" creationId="{B0CBE239-5D84-7842-CEEF-373CC1592021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6" creationId="{C66B25BC-0463-3C1E-BBAD-99F862DF27D8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8" creationId="{4E46749E-09A4-077B-1FBE-7B4AFC2B1B0D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69" creationId="{E270D7AF-B845-9921-53B3-414A44D2479A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0" creationId="{57FA0BE6-4538-289E-88A4-CA27875D11A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1" creationId="{DE6ABE25-AB32-88FB-7BCD-535F3185F64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2" creationId="{327B12FA-CFBD-EAE7-CF5E-BAACCA4E724C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3" creationId="{1BC1163C-8B6B-2292-92D0-E475E72AD2D8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4" creationId="{D0143D42-39E1-55A5-212E-26F441DD699D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5" creationId="{D71A8101-3CBF-B4FC-3FEA-F276D029EAC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6" creationId="{70F07866-46A4-E946-D918-5C62AE6795FE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7" creationId="{40E33E49-396B-C0BD-4093-CE9A2939CACA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8" creationId="{B2AF2A03-3E20-1594-EB54-10BCADA08503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79" creationId="{7F4B87EA-293B-8DB0-8F86-43848FDA221F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0" creationId="{D8BF7905-7B72-69F9-1B8F-1A6B93C6A832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1" creationId="{96E03834-CDDE-BFFA-68EF-5ACAFC0495D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2" creationId="{28921182-98D9-62C1-2E50-3C32DDF51FA7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3" creationId="{4CD2768D-AEA4-D0C4-24B1-D84E4DD779C4}"/>
          </ac:spMkLst>
        </pc:spChg>
        <pc:spChg chg="add 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4" creationId="{51CE78B0-3F26-5C46-E4CC-55390F72FDBF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6" creationId="{F11F4095-778A-1DF6-2F61-C073F43E5F8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7" creationId="{85186E6B-4E73-F688-B99F-2AB5A76F01C7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8" creationId="{B6888321-1A8C-BC00-13DA-B3970814A0A1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89" creationId="{39EBBD07-D932-5F59-5F1F-CFB8BFF8C556}"/>
          </ac:spMkLst>
        </pc:spChg>
        <pc:spChg chg="mod">
          <ac:chgData name="ZINCK Yves [CEGEE]" userId="58ab786b-eff3-4fb5-b8c5-161f6b44608b" providerId="ADAL" clId="{4235A19C-2986-4102-B705-9FA85F39813B}" dt="2024-01-11T08:16:03.389" v="61" actId="1036"/>
          <ac:spMkLst>
            <pc:docMk/>
            <pc:sldMk cId="2173855980" sldId="652"/>
            <ac:spMk id="90" creationId="{FB35D763-3E68-D0DC-F259-DDFDB5E3DEB9}"/>
          </ac:spMkLst>
        </pc:spChg>
        <pc:grpChg chg="add mod">
          <ac:chgData name="ZINCK Yves [CEGEE]" userId="58ab786b-eff3-4fb5-b8c5-161f6b44608b" providerId="ADAL" clId="{4235A19C-2986-4102-B705-9FA85F39813B}" dt="2024-01-11T08:16:03.389" v="61" actId="1036"/>
          <ac:grpSpMkLst>
            <pc:docMk/>
            <pc:sldMk cId="2173855980" sldId="652"/>
            <ac:grpSpMk id="10" creationId="{07208883-92B8-667F-F4FF-26DC507A00EC}"/>
          </ac:grpSpMkLst>
        </pc:grpChg>
        <pc:grpChg chg="add mod">
          <ac:chgData name="ZINCK Yves [CEGEE]" userId="58ab786b-eff3-4fb5-b8c5-161f6b44608b" providerId="ADAL" clId="{4235A19C-2986-4102-B705-9FA85F39813B}" dt="2024-01-11T08:16:03.389" v="61" actId="1036"/>
          <ac:grpSpMkLst>
            <pc:docMk/>
            <pc:sldMk cId="2173855980" sldId="652"/>
            <ac:grpSpMk id="20" creationId="{F28752D5-0F82-FC4B-6EDC-6010BB43727E}"/>
          </ac:grpSpMkLst>
        </pc:grpChg>
        <pc:grpChg chg="add mod">
          <ac:chgData name="ZINCK Yves [CEGEE]" userId="58ab786b-eff3-4fb5-b8c5-161f6b44608b" providerId="ADAL" clId="{4235A19C-2986-4102-B705-9FA85F39813B}" dt="2024-01-11T08:16:03.389" v="61" actId="1036"/>
          <ac:grpSpMkLst>
            <pc:docMk/>
            <pc:sldMk cId="2173855980" sldId="652"/>
            <ac:grpSpMk id="38" creationId="{0467C8C5-0C0C-5924-3C97-622D5D06A816}"/>
          </ac:grpSpMkLst>
        </pc:grpChg>
        <pc:grpChg chg="add mod">
          <ac:chgData name="ZINCK Yves [CEGEE]" userId="58ab786b-eff3-4fb5-b8c5-161f6b44608b" providerId="ADAL" clId="{4235A19C-2986-4102-B705-9FA85F39813B}" dt="2024-01-11T08:16:03.389" v="61" actId="1036"/>
          <ac:grpSpMkLst>
            <pc:docMk/>
            <pc:sldMk cId="2173855980" sldId="652"/>
            <ac:grpSpMk id="43" creationId="{2E87FDD0-08BF-8239-A3B0-657ECF4E3112}"/>
          </ac:grpSpMkLst>
        </pc:grpChg>
        <pc:grpChg chg="add mod">
          <ac:chgData name="ZINCK Yves [CEGEE]" userId="58ab786b-eff3-4fb5-b8c5-161f6b44608b" providerId="ADAL" clId="{4235A19C-2986-4102-B705-9FA85F39813B}" dt="2024-01-11T08:16:03.389" v="61" actId="1036"/>
          <ac:grpSpMkLst>
            <pc:docMk/>
            <pc:sldMk cId="2173855980" sldId="652"/>
            <ac:grpSpMk id="67" creationId="{405A0FB5-3F1C-5DA8-6AC7-9803211D0E4A}"/>
          </ac:grpSpMkLst>
        </pc:grpChg>
        <pc:grpChg chg="add mod">
          <ac:chgData name="ZINCK Yves [CEGEE]" userId="58ab786b-eff3-4fb5-b8c5-161f6b44608b" providerId="ADAL" clId="{4235A19C-2986-4102-B705-9FA85F39813B}" dt="2024-01-11T08:16:03.389" v="61" actId="1036"/>
          <ac:grpSpMkLst>
            <pc:docMk/>
            <pc:sldMk cId="2173855980" sldId="652"/>
            <ac:grpSpMk id="85" creationId="{D6B87135-A702-5B6F-C3B1-A2AA7D316EEF}"/>
          </ac:grpSpMkLst>
        </pc:grpChg>
        <pc:picChg chg="mod">
          <ac:chgData name="ZINCK Yves [CEGEE]" userId="58ab786b-eff3-4fb5-b8c5-161f6b44608b" providerId="ADAL" clId="{4235A19C-2986-4102-B705-9FA85F39813B}" dt="2024-01-11T08:16:03.389" v="61" actId="1036"/>
          <ac:picMkLst>
            <pc:docMk/>
            <pc:sldMk cId="2173855980" sldId="652"/>
            <ac:picMk id="40" creationId="{1F2AFBE9-A8ED-7B5A-DF73-9176488D2458}"/>
          </ac:picMkLst>
        </pc:picChg>
        <pc:picChg chg="add mod">
          <ac:chgData name="ZINCK Yves [CEGEE]" userId="58ab786b-eff3-4fb5-b8c5-161f6b44608b" providerId="ADAL" clId="{4235A19C-2986-4102-B705-9FA85F39813B}" dt="2024-01-11T08:16:03.389" v="61" actId="1036"/>
          <ac:picMkLst>
            <pc:docMk/>
            <pc:sldMk cId="2173855980" sldId="652"/>
            <ac:picMk id="91" creationId="{2FD721F3-F057-6583-5E04-F656AC3C3299}"/>
          </ac:picMkLst>
        </pc:picChg>
        <pc:picChg chg="add mod">
          <ac:chgData name="ZINCK Yves [CEGEE]" userId="58ab786b-eff3-4fb5-b8c5-161f6b44608b" providerId="ADAL" clId="{4235A19C-2986-4102-B705-9FA85F39813B}" dt="2024-01-11T08:16:03.389" v="61" actId="1036"/>
          <ac:picMkLst>
            <pc:docMk/>
            <pc:sldMk cId="2173855980" sldId="652"/>
            <ac:picMk id="92" creationId="{E8FB793D-F2D4-DBDA-471F-4714002053D0}"/>
          </ac:picMkLst>
        </pc:picChg>
      </pc:sldChg>
      <pc:sldChg chg="addSp delSp modSp new mod">
        <pc:chgData name="ZINCK Yves [CEGEE]" userId="58ab786b-eff3-4fb5-b8c5-161f6b44608b" providerId="ADAL" clId="{4235A19C-2986-4102-B705-9FA85F39813B}" dt="2024-01-11T08:17:13.463" v="74"/>
        <pc:sldMkLst>
          <pc:docMk/>
          <pc:sldMk cId="2863502410" sldId="653"/>
        </pc:sldMkLst>
        <pc:spChg chg="del">
          <ac:chgData name="ZINCK Yves [CEGEE]" userId="58ab786b-eff3-4fb5-b8c5-161f6b44608b" providerId="ADAL" clId="{4235A19C-2986-4102-B705-9FA85F39813B}" dt="2024-01-11T08:17:02.584" v="73" actId="478"/>
          <ac:spMkLst>
            <pc:docMk/>
            <pc:sldMk cId="2863502410" sldId="653"/>
            <ac:spMk id="2" creationId="{9B86389D-D262-1297-A45C-287E65E4D48B}"/>
          </ac:spMkLst>
        </pc:spChg>
        <pc:spChg chg="mod">
          <ac:chgData name="ZINCK Yves [CEGEE]" userId="58ab786b-eff3-4fb5-b8c5-161f6b44608b" providerId="ADAL" clId="{4235A19C-2986-4102-B705-9FA85F39813B}" dt="2024-01-11T08:16:59.377" v="72" actId="20577"/>
          <ac:spMkLst>
            <pc:docMk/>
            <pc:sldMk cId="2863502410" sldId="653"/>
            <ac:spMk id="3" creationId="{5E60CE29-9E04-679D-A4A8-AC4D0C11CA1D}"/>
          </ac:spMkLst>
        </pc:spChg>
        <pc:picChg chg="add mod">
          <ac:chgData name="ZINCK Yves [CEGEE]" userId="58ab786b-eff3-4fb5-b8c5-161f6b44608b" providerId="ADAL" clId="{4235A19C-2986-4102-B705-9FA85F39813B}" dt="2024-01-11T08:17:13.463" v="74"/>
          <ac:picMkLst>
            <pc:docMk/>
            <pc:sldMk cId="2863502410" sldId="653"/>
            <ac:picMk id="6" creationId="{2362FF04-1095-F1E2-62C6-11E37A56FC83}"/>
          </ac:picMkLst>
        </pc:picChg>
        <pc:picChg chg="add mod">
          <ac:chgData name="ZINCK Yves [CEGEE]" userId="58ab786b-eff3-4fb5-b8c5-161f6b44608b" providerId="ADAL" clId="{4235A19C-2986-4102-B705-9FA85F39813B}" dt="2024-01-11T08:17:13.463" v="74"/>
          <ac:picMkLst>
            <pc:docMk/>
            <pc:sldMk cId="2863502410" sldId="653"/>
            <ac:picMk id="7" creationId="{521BECDF-D32F-0FF8-CF8D-80CFF89B1ADA}"/>
          </ac:picMkLst>
        </pc:picChg>
      </pc:sldChg>
      <pc:sldChg chg="addSp delSp modSp new mod">
        <pc:chgData name="ZINCK Yves [CEGEE]" userId="58ab786b-eff3-4fb5-b8c5-161f6b44608b" providerId="ADAL" clId="{4235A19C-2986-4102-B705-9FA85F39813B}" dt="2024-01-19T07:12:30.661" v="1845" actId="20577"/>
        <pc:sldMkLst>
          <pc:docMk/>
          <pc:sldMk cId="4054587168" sldId="654"/>
        </pc:sldMkLst>
        <pc:spChg chg="del">
          <ac:chgData name="ZINCK Yves [CEGEE]" userId="58ab786b-eff3-4fb5-b8c5-161f6b44608b" providerId="ADAL" clId="{4235A19C-2986-4102-B705-9FA85F39813B}" dt="2024-01-11T08:18:17.564" v="103" actId="478"/>
          <ac:spMkLst>
            <pc:docMk/>
            <pc:sldMk cId="4054587168" sldId="654"/>
            <ac:spMk id="2" creationId="{7B473833-CB66-76EA-7B0C-54747DB16F80}"/>
          </ac:spMkLst>
        </pc:spChg>
        <pc:spChg chg="mod">
          <ac:chgData name="ZINCK Yves [CEGEE]" userId="58ab786b-eff3-4fb5-b8c5-161f6b44608b" providerId="ADAL" clId="{4235A19C-2986-4102-B705-9FA85F39813B}" dt="2024-01-11T08:18:12.936" v="102" actId="20577"/>
          <ac:spMkLst>
            <pc:docMk/>
            <pc:sldMk cId="4054587168" sldId="654"/>
            <ac:spMk id="3" creationId="{860BA3CA-1C4D-6BA3-7225-6C037E614BD4}"/>
          </ac:spMkLst>
        </pc:spChg>
        <pc:spChg chg="add mod">
          <ac:chgData name="ZINCK Yves [CEGEE]" userId="58ab786b-eff3-4fb5-b8c5-161f6b44608b" providerId="ADAL" clId="{4235A19C-2986-4102-B705-9FA85F39813B}" dt="2024-01-11T08:18:26.315" v="104"/>
          <ac:spMkLst>
            <pc:docMk/>
            <pc:sldMk cId="4054587168" sldId="654"/>
            <ac:spMk id="6" creationId="{B197D586-B12A-7382-3593-3A021EA74BBC}"/>
          </ac:spMkLst>
        </pc:spChg>
        <pc:spChg chg="add mod">
          <ac:chgData name="ZINCK Yves [CEGEE]" userId="58ab786b-eff3-4fb5-b8c5-161f6b44608b" providerId="ADAL" clId="{4235A19C-2986-4102-B705-9FA85F39813B}" dt="2024-01-11T08:18:26.315" v="104"/>
          <ac:spMkLst>
            <pc:docMk/>
            <pc:sldMk cId="4054587168" sldId="654"/>
            <ac:spMk id="7" creationId="{EF7D8464-C386-70CA-ADD3-3DBE1E795E0C}"/>
          </ac:spMkLst>
        </pc:spChg>
        <pc:spChg chg="add mod">
          <ac:chgData name="ZINCK Yves [CEGEE]" userId="58ab786b-eff3-4fb5-b8c5-161f6b44608b" providerId="ADAL" clId="{4235A19C-2986-4102-B705-9FA85F39813B}" dt="2024-01-19T07:12:30.661" v="1845" actId="20577"/>
          <ac:spMkLst>
            <pc:docMk/>
            <pc:sldMk cId="4054587168" sldId="654"/>
            <ac:spMk id="8" creationId="{9B198706-57AF-E181-D564-E5452514E893}"/>
          </ac:spMkLst>
        </pc:spChg>
        <pc:spChg chg="add mod">
          <ac:chgData name="ZINCK Yves [CEGEE]" userId="58ab786b-eff3-4fb5-b8c5-161f6b44608b" providerId="ADAL" clId="{4235A19C-2986-4102-B705-9FA85F39813B}" dt="2024-01-11T08:18:26.315" v="104"/>
          <ac:spMkLst>
            <pc:docMk/>
            <pc:sldMk cId="4054587168" sldId="654"/>
            <ac:spMk id="9" creationId="{F2DE14D9-6FB8-FF47-D354-1EDF2E608D36}"/>
          </ac:spMkLst>
        </pc:spChg>
        <pc:spChg chg="add mod">
          <ac:chgData name="ZINCK Yves [CEGEE]" userId="58ab786b-eff3-4fb5-b8c5-161f6b44608b" providerId="ADAL" clId="{4235A19C-2986-4102-B705-9FA85F39813B}" dt="2024-01-11T08:18:26.315" v="104"/>
          <ac:spMkLst>
            <pc:docMk/>
            <pc:sldMk cId="4054587168" sldId="654"/>
            <ac:spMk id="10" creationId="{70AEF8E5-B971-8DC5-1A8E-26AACC0A270E}"/>
          </ac:spMkLst>
        </pc:spChg>
        <pc:spChg chg="add mod">
          <ac:chgData name="ZINCK Yves [CEGEE]" userId="58ab786b-eff3-4fb5-b8c5-161f6b44608b" providerId="ADAL" clId="{4235A19C-2986-4102-B705-9FA85F39813B}" dt="2024-01-11T08:18:26.315" v="104"/>
          <ac:spMkLst>
            <pc:docMk/>
            <pc:sldMk cId="4054587168" sldId="654"/>
            <ac:spMk id="11" creationId="{A8EE8B26-2922-9E38-2950-7E8DA9283707}"/>
          </ac:spMkLst>
        </pc:spChg>
        <pc:spChg chg="add mod">
          <ac:chgData name="ZINCK Yves [CEGEE]" userId="58ab786b-eff3-4fb5-b8c5-161f6b44608b" providerId="ADAL" clId="{4235A19C-2986-4102-B705-9FA85F39813B}" dt="2024-01-11T08:18:26.315" v="104"/>
          <ac:spMkLst>
            <pc:docMk/>
            <pc:sldMk cId="4054587168" sldId="654"/>
            <ac:spMk id="13" creationId="{7CCA48C6-83F7-D474-6157-6508D533FCD4}"/>
          </ac:spMkLst>
        </pc:spChg>
        <pc:spChg chg="add mod">
          <ac:chgData name="ZINCK Yves [CEGEE]" userId="58ab786b-eff3-4fb5-b8c5-161f6b44608b" providerId="ADAL" clId="{4235A19C-2986-4102-B705-9FA85F39813B}" dt="2024-01-11T08:18:26.315" v="104"/>
          <ac:spMkLst>
            <pc:docMk/>
            <pc:sldMk cId="4054587168" sldId="654"/>
            <ac:spMk id="14" creationId="{75C9C17D-2647-8D6A-FB1C-CF28E254FAED}"/>
          </ac:spMkLst>
        </pc:spChg>
        <pc:picChg chg="add mod">
          <ac:chgData name="ZINCK Yves [CEGEE]" userId="58ab786b-eff3-4fb5-b8c5-161f6b44608b" providerId="ADAL" clId="{4235A19C-2986-4102-B705-9FA85F39813B}" dt="2024-01-11T08:18:26.315" v="104"/>
          <ac:picMkLst>
            <pc:docMk/>
            <pc:sldMk cId="4054587168" sldId="654"/>
            <ac:picMk id="12" creationId="{45EAF276-B0F4-EA7E-C6FE-F0C1D30A1C90}"/>
          </ac:picMkLst>
        </pc:picChg>
        <pc:picChg chg="add mod">
          <ac:chgData name="ZINCK Yves [CEGEE]" userId="58ab786b-eff3-4fb5-b8c5-161f6b44608b" providerId="ADAL" clId="{4235A19C-2986-4102-B705-9FA85F39813B}" dt="2024-01-11T08:18:26.315" v="104"/>
          <ac:picMkLst>
            <pc:docMk/>
            <pc:sldMk cId="4054587168" sldId="654"/>
            <ac:picMk id="15" creationId="{CB67BEF4-E680-FE6E-783C-27655B61B477}"/>
          </ac:picMkLst>
        </pc:picChg>
        <pc:picChg chg="add mod">
          <ac:chgData name="ZINCK Yves [CEGEE]" userId="58ab786b-eff3-4fb5-b8c5-161f6b44608b" providerId="ADAL" clId="{4235A19C-2986-4102-B705-9FA85F39813B}" dt="2024-01-11T08:18:26.315" v="104"/>
          <ac:picMkLst>
            <pc:docMk/>
            <pc:sldMk cId="4054587168" sldId="654"/>
            <ac:picMk id="16" creationId="{4DF91ADE-98AC-63B9-61E0-8CE47CFBC836}"/>
          </ac:picMkLst>
        </pc:picChg>
        <pc:picChg chg="add mod">
          <ac:chgData name="ZINCK Yves [CEGEE]" userId="58ab786b-eff3-4fb5-b8c5-161f6b44608b" providerId="ADAL" clId="{4235A19C-2986-4102-B705-9FA85F39813B}" dt="2024-01-11T08:18:26.315" v="104"/>
          <ac:picMkLst>
            <pc:docMk/>
            <pc:sldMk cId="4054587168" sldId="654"/>
            <ac:picMk id="17" creationId="{0FCE433E-CAAC-F2C4-61C3-13469CE9586F}"/>
          </ac:picMkLst>
        </pc:picChg>
        <pc:picChg chg="add mod">
          <ac:chgData name="ZINCK Yves [CEGEE]" userId="58ab786b-eff3-4fb5-b8c5-161f6b44608b" providerId="ADAL" clId="{4235A19C-2986-4102-B705-9FA85F39813B}" dt="2024-01-11T08:18:26.315" v="104"/>
          <ac:picMkLst>
            <pc:docMk/>
            <pc:sldMk cId="4054587168" sldId="654"/>
            <ac:picMk id="18" creationId="{D160162F-C0C9-FD97-1280-75355549C013}"/>
          </ac:picMkLst>
        </pc:picChg>
        <pc:picChg chg="add mod">
          <ac:chgData name="ZINCK Yves [CEGEE]" userId="58ab786b-eff3-4fb5-b8c5-161f6b44608b" providerId="ADAL" clId="{4235A19C-2986-4102-B705-9FA85F39813B}" dt="2024-01-11T08:18:26.315" v="104"/>
          <ac:picMkLst>
            <pc:docMk/>
            <pc:sldMk cId="4054587168" sldId="654"/>
            <ac:picMk id="19" creationId="{F798053A-9043-4139-3EDB-5C3DBB2C93A4}"/>
          </ac:picMkLst>
        </pc:picChg>
        <pc:picChg chg="add mod">
          <ac:chgData name="ZINCK Yves [CEGEE]" userId="58ab786b-eff3-4fb5-b8c5-161f6b44608b" providerId="ADAL" clId="{4235A19C-2986-4102-B705-9FA85F39813B}" dt="2024-01-11T08:18:26.315" v="104"/>
          <ac:picMkLst>
            <pc:docMk/>
            <pc:sldMk cId="4054587168" sldId="654"/>
            <ac:picMk id="20" creationId="{E2F9101E-F9FF-ABBC-0BFF-9D3BA69AA42C}"/>
          </ac:picMkLst>
        </pc:picChg>
      </pc:sldChg>
      <pc:sldChg chg="addSp delSp modSp add mod">
        <pc:chgData name="ZINCK Yves [CEGEE]" userId="58ab786b-eff3-4fb5-b8c5-161f6b44608b" providerId="ADAL" clId="{4235A19C-2986-4102-B705-9FA85F39813B}" dt="2024-01-11T08:17:58.731" v="99" actId="1036"/>
        <pc:sldMkLst>
          <pc:docMk/>
          <pc:sldMk cId="1387527931" sldId="655"/>
        </pc:sldMkLst>
        <pc:spChg chg="del">
          <ac:chgData name="ZINCK Yves [CEGEE]" userId="58ab786b-eff3-4fb5-b8c5-161f6b44608b" providerId="ADAL" clId="{4235A19C-2986-4102-B705-9FA85F39813B}" dt="2024-01-11T08:17:52.164" v="78" actId="478"/>
          <ac:spMkLst>
            <pc:docMk/>
            <pc:sldMk cId="1387527931" sldId="655"/>
            <ac:spMk id="2" creationId="{9B86389D-D262-1297-A45C-287E65E4D48B}"/>
          </ac:spMkLst>
        </pc:spChg>
        <pc:spChg chg="mod">
          <ac:chgData name="ZINCK Yves [CEGEE]" userId="58ab786b-eff3-4fb5-b8c5-161f6b44608b" providerId="ADAL" clId="{4235A19C-2986-4102-B705-9FA85F39813B}" dt="2024-01-11T08:17:36.391" v="77" actId="20577"/>
          <ac:spMkLst>
            <pc:docMk/>
            <pc:sldMk cId="1387527931" sldId="655"/>
            <ac:spMk id="3" creationId="{5E60CE29-9E04-679D-A4A8-AC4D0C11CA1D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6" creationId="{9CF5D324-F897-042F-CEC7-1E7C648A1BB0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7" creationId="{CA7B652B-7095-D896-7235-A4B46E70EF7E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8" creationId="{F09E8FC1-9229-6450-E1BF-F0F8CF31736D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9" creationId="{81F30D6B-CDD3-E403-EBAC-8D296EE9D3BE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10" creationId="{76CBC1DB-C23D-51B5-C5CF-6B9B439DCF70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11" creationId="{15D868B6-92AA-541E-AF23-DBD7B6C0687C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12" creationId="{3B01C3F7-3C8F-AAB6-E9A3-C190702D8F49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13" creationId="{AB7E2B69-B5A6-DAF5-BF1B-E418D91AB154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15" creationId="{4785421A-103D-99EB-4C6E-A5409E59EC64}"/>
          </ac:spMkLst>
        </pc:spChg>
        <pc:spChg chg="add mod">
          <ac:chgData name="ZINCK Yves [CEGEE]" userId="58ab786b-eff3-4fb5-b8c5-161f6b44608b" providerId="ADAL" clId="{4235A19C-2986-4102-B705-9FA85F39813B}" dt="2024-01-11T08:17:58.731" v="99" actId="1036"/>
          <ac:spMkLst>
            <pc:docMk/>
            <pc:sldMk cId="1387527931" sldId="655"/>
            <ac:spMk id="16" creationId="{5C5AD5BD-B653-7CB8-D888-E147F1673859}"/>
          </ac:spMkLst>
        </pc:sp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14" creationId="{C2B36647-15A7-A0F1-A138-C3215D88408E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17" creationId="{032829F1-9CC8-5446-CA39-37EC035D84B0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18" creationId="{FA509319-7A3E-E74C-3101-8D02F875C780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19" creationId="{F73F65AF-9E81-2336-7354-EA30B8D4D1AE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20" creationId="{3799B7C5-2D1B-A8EA-82EF-E1C7BEF5F7FB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21" creationId="{2E87514E-09BF-C064-0204-CCB771EA006E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22" creationId="{80899FEA-CAC0-0754-43FC-960A722FB2BD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23" creationId="{CB78FB11-16F9-C077-0C29-F3B71CFA7721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24" creationId="{4B75AF71-C469-2226-3B41-260C25420C1B}"/>
          </ac:picMkLst>
        </pc:picChg>
        <pc:picChg chg="add mod">
          <ac:chgData name="ZINCK Yves [CEGEE]" userId="58ab786b-eff3-4fb5-b8c5-161f6b44608b" providerId="ADAL" clId="{4235A19C-2986-4102-B705-9FA85F39813B}" dt="2024-01-11T08:17:58.731" v="99" actId="1036"/>
          <ac:picMkLst>
            <pc:docMk/>
            <pc:sldMk cId="1387527931" sldId="655"/>
            <ac:picMk id="25" creationId="{B550F439-0262-4262-DEB0-81058102E21F}"/>
          </ac:picMkLst>
        </pc:picChg>
      </pc:sldChg>
      <pc:sldChg chg="addSp delSp modSp add mod">
        <pc:chgData name="ZINCK Yves [CEGEE]" userId="58ab786b-eff3-4fb5-b8c5-161f6b44608b" providerId="ADAL" clId="{4235A19C-2986-4102-B705-9FA85F39813B}" dt="2024-01-11T09:27:10.783" v="1210" actId="1076"/>
        <pc:sldMkLst>
          <pc:docMk/>
          <pc:sldMk cId="3840641805" sldId="656"/>
        </pc:sldMkLst>
        <pc:spChg chg="mod">
          <ac:chgData name="ZINCK Yves [CEGEE]" userId="58ab786b-eff3-4fb5-b8c5-161f6b44608b" providerId="ADAL" clId="{4235A19C-2986-4102-B705-9FA85F39813B}" dt="2024-01-11T08:33:56.818" v="560" actId="6549"/>
          <ac:spMkLst>
            <pc:docMk/>
            <pc:sldMk cId="3840641805" sldId="656"/>
            <ac:spMk id="3" creationId="{5E60CE29-9E04-679D-A4A8-AC4D0C11CA1D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9" creationId="{D0CE5AB0-1A14-CF42-635F-305C7E0C5AF8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10" creationId="{2219A708-BCE6-2AAC-3E39-E52B7128D194}"/>
          </ac:spMkLst>
        </pc:spChg>
        <pc:spChg chg="mod">
          <ac:chgData name="ZINCK Yves [CEGEE]" userId="58ab786b-eff3-4fb5-b8c5-161f6b44608b" providerId="ADAL" clId="{4235A19C-2986-4102-B705-9FA85F39813B}" dt="2024-01-11T08:29:49.865" v="465" actId="1035"/>
          <ac:spMkLst>
            <pc:docMk/>
            <pc:sldMk cId="3840641805" sldId="656"/>
            <ac:spMk id="12" creationId="{8C56CD80-6D8D-ED54-AE12-DAE1C569EEFF}"/>
          </ac:spMkLst>
        </pc:spChg>
        <pc:spChg chg="mod">
          <ac:chgData name="ZINCK Yves [CEGEE]" userId="58ab786b-eff3-4fb5-b8c5-161f6b44608b" providerId="ADAL" clId="{4235A19C-2986-4102-B705-9FA85F39813B}" dt="2024-01-11T08:36:08.557" v="618" actId="1076"/>
          <ac:spMkLst>
            <pc:docMk/>
            <pc:sldMk cId="3840641805" sldId="656"/>
            <ac:spMk id="13" creationId="{9D8AB9DB-0813-3048-A2CD-CBC28F5F744C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14" creationId="{84202437-BB76-862E-27A1-3D3A64275905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15" creationId="{3D8C6A4B-A01A-93CC-F5AF-F517465C2935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16" creationId="{73848DDD-5582-477B-C708-13A9368CD495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17" creationId="{9339830D-105F-7DDA-E883-38328F5C8512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18" creationId="{B9D995A7-DB9D-9B73-FC82-4D7D4606281C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19" creationId="{6A2A1B72-3497-DA29-2A8D-3D025B5371A0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20" creationId="{7BF4877A-B01E-4803-D153-E5BD23609847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23" creationId="{CB07DB18-8E77-C9B7-FFD7-07EA75B39FE9}"/>
          </ac:spMkLst>
        </pc:spChg>
        <pc:spChg chg="add mod">
          <ac:chgData name="ZINCK Yves [CEGEE]" userId="58ab786b-eff3-4fb5-b8c5-161f6b44608b" providerId="ADAL" clId="{4235A19C-2986-4102-B705-9FA85F39813B}" dt="2024-01-11T08:40:43.407" v="711" actId="1036"/>
          <ac:spMkLst>
            <pc:docMk/>
            <pc:sldMk cId="3840641805" sldId="656"/>
            <ac:spMk id="24" creationId="{5FBF244F-3CA4-740C-9F99-8491A1C71611}"/>
          </ac:spMkLst>
        </pc:spChg>
        <pc:spChg chg="add mod">
          <ac:chgData name="ZINCK Yves [CEGEE]" userId="58ab786b-eff3-4fb5-b8c5-161f6b44608b" providerId="ADAL" clId="{4235A19C-2986-4102-B705-9FA85F39813B}" dt="2024-01-11T09:25:51.918" v="1172" actId="692"/>
          <ac:spMkLst>
            <pc:docMk/>
            <pc:sldMk cId="3840641805" sldId="656"/>
            <ac:spMk id="27" creationId="{A52CE629-20C5-F637-34AF-7A6C0D9BB84C}"/>
          </ac:spMkLst>
        </pc:spChg>
        <pc:spChg chg="add mod">
          <ac:chgData name="ZINCK Yves [CEGEE]" userId="58ab786b-eff3-4fb5-b8c5-161f6b44608b" providerId="ADAL" clId="{4235A19C-2986-4102-B705-9FA85F39813B}" dt="2024-01-11T09:27:10.783" v="1210" actId="1076"/>
          <ac:spMkLst>
            <pc:docMk/>
            <pc:sldMk cId="3840641805" sldId="656"/>
            <ac:spMk id="28" creationId="{7B24AED9-0D7D-249F-52D8-B4FB5BE8F8DC}"/>
          </ac:spMkLst>
        </pc:spChg>
        <pc:grpChg chg="add del mod">
          <ac:chgData name="ZINCK Yves [CEGEE]" userId="58ab786b-eff3-4fb5-b8c5-161f6b44608b" providerId="ADAL" clId="{4235A19C-2986-4102-B705-9FA85F39813B}" dt="2024-01-11T08:36:41.406" v="629" actId="478"/>
          <ac:grpSpMkLst>
            <pc:docMk/>
            <pc:sldMk cId="3840641805" sldId="656"/>
            <ac:grpSpMk id="11" creationId="{580D3DD9-9CFA-6D42-8F1E-4050074785F2}"/>
          </ac:grpSpMkLst>
        </pc:grpChg>
        <pc:picChg chg="del">
          <ac:chgData name="ZINCK Yves [CEGEE]" userId="58ab786b-eff3-4fb5-b8c5-161f6b44608b" providerId="ADAL" clId="{4235A19C-2986-4102-B705-9FA85F39813B}" dt="2024-01-11T08:19:07.200" v="107" actId="478"/>
          <ac:picMkLst>
            <pc:docMk/>
            <pc:sldMk cId="3840641805" sldId="656"/>
            <ac:picMk id="6" creationId="{2362FF04-1095-F1E2-62C6-11E37A56FC83}"/>
          </ac:picMkLst>
        </pc:picChg>
        <pc:picChg chg="del">
          <ac:chgData name="ZINCK Yves [CEGEE]" userId="58ab786b-eff3-4fb5-b8c5-161f6b44608b" providerId="ADAL" clId="{4235A19C-2986-4102-B705-9FA85F39813B}" dt="2024-01-11T08:19:09.851" v="108" actId="478"/>
          <ac:picMkLst>
            <pc:docMk/>
            <pc:sldMk cId="3840641805" sldId="656"/>
            <ac:picMk id="7" creationId="{521BECDF-D32F-0FF8-CF8D-80CFF89B1ADA}"/>
          </ac:picMkLst>
        </pc:picChg>
        <pc:picChg chg="add mod">
          <ac:chgData name="ZINCK Yves [CEGEE]" userId="58ab786b-eff3-4fb5-b8c5-161f6b44608b" providerId="ADAL" clId="{4235A19C-2986-4102-B705-9FA85F39813B}" dt="2024-01-11T09:25:28.595" v="1170" actId="1076"/>
          <ac:picMkLst>
            <pc:docMk/>
            <pc:sldMk cId="3840641805" sldId="656"/>
            <ac:picMk id="8" creationId="{19AB60CE-6461-D494-B0E5-534C20392473}"/>
          </ac:picMkLst>
        </pc:picChg>
        <pc:picChg chg="add del mod">
          <ac:chgData name="ZINCK Yves [CEGEE]" userId="58ab786b-eff3-4fb5-b8c5-161f6b44608b" providerId="ADAL" clId="{4235A19C-2986-4102-B705-9FA85F39813B}" dt="2024-01-11T08:34:27.623" v="566" actId="478"/>
          <ac:picMkLst>
            <pc:docMk/>
            <pc:sldMk cId="3840641805" sldId="656"/>
            <ac:picMk id="22" creationId="{D5071910-8DB4-7FBD-8E80-636E8AE311AC}"/>
          </ac:picMkLst>
        </pc:picChg>
        <pc:picChg chg="add mod">
          <ac:chgData name="ZINCK Yves [CEGEE]" userId="58ab786b-eff3-4fb5-b8c5-161f6b44608b" providerId="ADAL" clId="{4235A19C-2986-4102-B705-9FA85F39813B}" dt="2024-01-11T09:25:10.734" v="1168" actId="1076"/>
          <ac:picMkLst>
            <pc:docMk/>
            <pc:sldMk cId="3840641805" sldId="656"/>
            <ac:picMk id="26" creationId="{7FDCC9E5-FA15-84B4-174A-6F0B619C7314}"/>
          </ac:picMkLst>
        </pc:picChg>
      </pc:sldChg>
      <pc:sldChg chg="addSp delSp modSp add mod">
        <pc:chgData name="ZINCK Yves [CEGEE]" userId="58ab786b-eff3-4fb5-b8c5-161f6b44608b" providerId="ADAL" clId="{4235A19C-2986-4102-B705-9FA85F39813B}" dt="2024-01-11T09:27:51.269" v="1234" actId="1076"/>
        <pc:sldMkLst>
          <pc:docMk/>
          <pc:sldMk cId="1080085249" sldId="657"/>
        </pc:sldMkLst>
        <pc:spChg chg="add mod">
          <ac:chgData name="ZINCK Yves [CEGEE]" userId="58ab786b-eff3-4fb5-b8c5-161f6b44608b" providerId="ADAL" clId="{4235A19C-2986-4102-B705-9FA85F39813B}" dt="2024-01-11T08:55:39.368" v="1092" actId="1076"/>
          <ac:spMkLst>
            <pc:docMk/>
            <pc:sldMk cId="1080085249" sldId="657"/>
            <ac:spMk id="7" creationId="{7373C76C-63E4-68FE-283D-45154EF19E9C}"/>
          </ac:spMkLst>
        </pc:spChg>
        <pc:spChg chg="mod">
          <ac:chgData name="ZINCK Yves [CEGEE]" userId="58ab786b-eff3-4fb5-b8c5-161f6b44608b" providerId="ADAL" clId="{4235A19C-2986-4102-B705-9FA85F39813B}" dt="2024-01-11T08:43:08.150" v="830" actId="20577"/>
          <ac:spMkLst>
            <pc:docMk/>
            <pc:sldMk cId="1080085249" sldId="657"/>
            <ac:spMk id="9" creationId="{D0CE5AB0-1A14-CF42-635F-305C7E0C5AF8}"/>
          </ac:spMkLst>
        </pc:spChg>
        <pc:spChg chg="mod">
          <ac:chgData name="ZINCK Yves [CEGEE]" userId="58ab786b-eff3-4fb5-b8c5-161f6b44608b" providerId="ADAL" clId="{4235A19C-2986-4102-B705-9FA85F39813B}" dt="2024-01-11T08:40:49.919" v="718" actId="1036"/>
          <ac:spMkLst>
            <pc:docMk/>
            <pc:sldMk cId="1080085249" sldId="657"/>
            <ac:spMk id="10" creationId="{2219A708-BCE6-2AAC-3E39-E52B7128D194}"/>
          </ac:spMkLst>
        </pc:spChg>
        <pc:spChg chg="mod">
          <ac:chgData name="ZINCK Yves [CEGEE]" userId="58ab786b-eff3-4fb5-b8c5-161f6b44608b" providerId="ADAL" clId="{4235A19C-2986-4102-B705-9FA85F39813B}" dt="2024-01-11T08:44:20.631" v="846" actId="6549"/>
          <ac:spMkLst>
            <pc:docMk/>
            <pc:sldMk cId="1080085249" sldId="657"/>
            <ac:spMk id="14" creationId="{84202437-BB76-862E-27A1-3D3A64275905}"/>
          </ac:spMkLst>
        </pc:spChg>
        <pc:spChg chg="mod">
          <ac:chgData name="ZINCK Yves [CEGEE]" userId="58ab786b-eff3-4fb5-b8c5-161f6b44608b" providerId="ADAL" clId="{4235A19C-2986-4102-B705-9FA85F39813B}" dt="2024-01-11T08:40:49.919" v="718" actId="1036"/>
          <ac:spMkLst>
            <pc:docMk/>
            <pc:sldMk cId="1080085249" sldId="657"/>
            <ac:spMk id="15" creationId="{3D8C6A4B-A01A-93CC-F5AF-F517465C2935}"/>
          </ac:spMkLst>
        </pc:spChg>
        <pc:spChg chg="mod">
          <ac:chgData name="ZINCK Yves [CEGEE]" userId="58ab786b-eff3-4fb5-b8c5-161f6b44608b" providerId="ADAL" clId="{4235A19C-2986-4102-B705-9FA85F39813B}" dt="2024-01-11T08:47:35.226" v="906" actId="1038"/>
          <ac:spMkLst>
            <pc:docMk/>
            <pc:sldMk cId="1080085249" sldId="657"/>
            <ac:spMk id="16" creationId="{73848DDD-5582-477B-C708-13A9368CD495}"/>
          </ac:spMkLst>
        </pc:spChg>
        <pc:spChg chg="mod">
          <ac:chgData name="ZINCK Yves [CEGEE]" userId="58ab786b-eff3-4fb5-b8c5-161f6b44608b" providerId="ADAL" clId="{4235A19C-2986-4102-B705-9FA85F39813B}" dt="2024-01-11T08:55:42.136" v="1093" actId="1076"/>
          <ac:spMkLst>
            <pc:docMk/>
            <pc:sldMk cId="1080085249" sldId="657"/>
            <ac:spMk id="17" creationId="{9339830D-105F-7DDA-E883-38328F5C8512}"/>
          </ac:spMkLst>
        </pc:spChg>
        <pc:spChg chg="mod ord">
          <ac:chgData name="ZINCK Yves [CEGEE]" userId="58ab786b-eff3-4fb5-b8c5-161f6b44608b" providerId="ADAL" clId="{4235A19C-2986-4102-B705-9FA85F39813B}" dt="2024-01-11T08:55:55.015" v="1096" actId="1076"/>
          <ac:spMkLst>
            <pc:docMk/>
            <pc:sldMk cId="1080085249" sldId="657"/>
            <ac:spMk id="18" creationId="{B9D995A7-DB9D-9B73-FC82-4D7D4606281C}"/>
          </ac:spMkLst>
        </pc:spChg>
        <pc:spChg chg="mod">
          <ac:chgData name="ZINCK Yves [CEGEE]" userId="58ab786b-eff3-4fb5-b8c5-161f6b44608b" providerId="ADAL" clId="{4235A19C-2986-4102-B705-9FA85F39813B}" dt="2024-01-11T08:54:26.917" v="1079" actId="313"/>
          <ac:spMkLst>
            <pc:docMk/>
            <pc:sldMk cId="1080085249" sldId="657"/>
            <ac:spMk id="19" creationId="{6A2A1B72-3497-DA29-2A8D-3D025B5371A0}"/>
          </ac:spMkLst>
        </pc:spChg>
        <pc:spChg chg="mod">
          <ac:chgData name="ZINCK Yves [CEGEE]" userId="58ab786b-eff3-4fb5-b8c5-161f6b44608b" providerId="ADAL" clId="{4235A19C-2986-4102-B705-9FA85F39813B}" dt="2024-01-11T08:55:46.255" v="1094" actId="1076"/>
          <ac:spMkLst>
            <pc:docMk/>
            <pc:sldMk cId="1080085249" sldId="657"/>
            <ac:spMk id="20" creationId="{7BF4877A-B01E-4803-D153-E5BD23609847}"/>
          </ac:spMkLst>
        </pc:spChg>
        <pc:spChg chg="mod">
          <ac:chgData name="ZINCK Yves [CEGEE]" userId="58ab786b-eff3-4fb5-b8c5-161f6b44608b" providerId="ADAL" clId="{4235A19C-2986-4102-B705-9FA85F39813B}" dt="2024-01-11T08:49:47.274" v="1020" actId="20577"/>
          <ac:spMkLst>
            <pc:docMk/>
            <pc:sldMk cId="1080085249" sldId="657"/>
            <ac:spMk id="23" creationId="{CB07DB18-8E77-C9B7-FFD7-07EA75B39FE9}"/>
          </ac:spMkLst>
        </pc:spChg>
        <pc:spChg chg="mod">
          <ac:chgData name="ZINCK Yves [CEGEE]" userId="58ab786b-eff3-4fb5-b8c5-161f6b44608b" providerId="ADAL" clId="{4235A19C-2986-4102-B705-9FA85F39813B}" dt="2024-01-11T08:40:49.919" v="718" actId="1036"/>
          <ac:spMkLst>
            <pc:docMk/>
            <pc:sldMk cId="1080085249" sldId="657"/>
            <ac:spMk id="24" creationId="{5FBF244F-3CA4-740C-9F99-8491A1C71611}"/>
          </ac:spMkLst>
        </pc:spChg>
        <pc:spChg chg="add mod">
          <ac:chgData name="ZINCK Yves [CEGEE]" userId="58ab786b-eff3-4fb5-b8c5-161f6b44608b" providerId="ADAL" clId="{4235A19C-2986-4102-B705-9FA85F39813B}" dt="2024-01-11T08:53:04.139" v="1043" actId="20577"/>
          <ac:spMkLst>
            <pc:docMk/>
            <pc:sldMk cId="1080085249" sldId="657"/>
            <ac:spMk id="28" creationId="{B845E6EF-7704-32E2-5802-A4F0AF676BCF}"/>
          </ac:spMkLst>
        </pc:spChg>
        <pc:spChg chg="add mod">
          <ac:chgData name="ZINCK Yves [CEGEE]" userId="58ab786b-eff3-4fb5-b8c5-161f6b44608b" providerId="ADAL" clId="{4235A19C-2986-4102-B705-9FA85F39813B}" dt="2024-01-11T08:56:33.344" v="1150" actId="20577"/>
          <ac:spMkLst>
            <pc:docMk/>
            <pc:sldMk cId="1080085249" sldId="657"/>
            <ac:spMk id="29" creationId="{86836159-8D26-97D3-BEDE-1590E9FBE1BB}"/>
          </ac:spMkLst>
        </pc:spChg>
        <pc:spChg chg="add del mod">
          <ac:chgData name="ZINCK Yves [CEGEE]" userId="58ab786b-eff3-4fb5-b8c5-161f6b44608b" providerId="ADAL" clId="{4235A19C-2986-4102-B705-9FA85F39813B}" dt="2024-01-11T08:53:35.351" v="1072"/>
          <ac:spMkLst>
            <pc:docMk/>
            <pc:sldMk cId="1080085249" sldId="657"/>
            <ac:spMk id="30" creationId="{1262BB27-31B1-424D-E4F4-ED4DDE54132E}"/>
          </ac:spMkLst>
        </pc:spChg>
        <pc:spChg chg="add del mod">
          <ac:chgData name="ZINCK Yves [CEGEE]" userId="58ab786b-eff3-4fb5-b8c5-161f6b44608b" providerId="ADAL" clId="{4235A19C-2986-4102-B705-9FA85F39813B}" dt="2024-01-11T08:53:35.351" v="1072"/>
          <ac:spMkLst>
            <pc:docMk/>
            <pc:sldMk cId="1080085249" sldId="657"/>
            <ac:spMk id="31" creationId="{8D865055-E3B7-0CF1-BBD8-83F08188ACA5}"/>
          </ac:spMkLst>
        </pc:spChg>
        <pc:spChg chg="add mod">
          <ac:chgData name="ZINCK Yves [CEGEE]" userId="58ab786b-eff3-4fb5-b8c5-161f6b44608b" providerId="ADAL" clId="{4235A19C-2986-4102-B705-9FA85F39813B}" dt="2024-01-11T08:56:03.291" v="1098" actId="1076"/>
          <ac:spMkLst>
            <pc:docMk/>
            <pc:sldMk cId="1080085249" sldId="657"/>
            <ac:spMk id="32" creationId="{E44DA70F-AAD1-4A57-7D82-537B5BBC9516}"/>
          </ac:spMkLst>
        </pc:spChg>
        <pc:spChg chg="add del mod">
          <ac:chgData name="ZINCK Yves [CEGEE]" userId="58ab786b-eff3-4fb5-b8c5-161f6b44608b" providerId="ADAL" clId="{4235A19C-2986-4102-B705-9FA85F39813B}" dt="2024-01-11T08:57:46.930" v="1155" actId="478"/>
          <ac:spMkLst>
            <pc:docMk/>
            <pc:sldMk cId="1080085249" sldId="657"/>
            <ac:spMk id="36" creationId="{6EA1C9D6-7EC6-B28C-FCF3-55C3963C3FA0}"/>
          </ac:spMkLst>
        </pc:spChg>
        <pc:spChg chg="add del mod">
          <ac:chgData name="ZINCK Yves [CEGEE]" userId="58ab786b-eff3-4fb5-b8c5-161f6b44608b" providerId="ADAL" clId="{4235A19C-2986-4102-B705-9FA85F39813B}" dt="2024-01-11T08:58:08.449" v="1159" actId="478"/>
          <ac:spMkLst>
            <pc:docMk/>
            <pc:sldMk cId="1080085249" sldId="657"/>
            <ac:spMk id="37" creationId="{EAFF62ED-1C98-1883-BE28-108203F99578}"/>
          </ac:spMkLst>
        </pc:spChg>
        <pc:spChg chg="add del">
          <ac:chgData name="ZINCK Yves [CEGEE]" userId="58ab786b-eff3-4fb5-b8c5-161f6b44608b" providerId="ADAL" clId="{4235A19C-2986-4102-B705-9FA85F39813B}" dt="2024-01-11T08:58:17.975" v="1161" actId="478"/>
          <ac:spMkLst>
            <pc:docMk/>
            <pc:sldMk cId="1080085249" sldId="657"/>
            <ac:spMk id="38" creationId="{AE152BA0-B8B5-96E5-CC67-D536494B7367}"/>
          </ac:spMkLst>
        </pc:spChg>
        <pc:spChg chg="add mod">
          <ac:chgData name="ZINCK Yves [CEGEE]" userId="58ab786b-eff3-4fb5-b8c5-161f6b44608b" providerId="ADAL" clId="{4235A19C-2986-4102-B705-9FA85F39813B}" dt="2024-01-11T08:58:59.675" v="1165" actId="692"/>
          <ac:spMkLst>
            <pc:docMk/>
            <pc:sldMk cId="1080085249" sldId="657"/>
            <ac:spMk id="39" creationId="{DBB71D5C-20BC-F95A-D90F-A1A432779079}"/>
          </ac:spMkLst>
        </pc:spChg>
        <pc:spChg chg="add mod">
          <ac:chgData name="ZINCK Yves [CEGEE]" userId="58ab786b-eff3-4fb5-b8c5-161f6b44608b" providerId="ADAL" clId="{4235A19C-2986-4102-B705-9FA85F39813B}" dt="2024-01-11T09:27:51.269" v="1234" actId="1076"/>
          <ac:spMkLst>
            <pc:docMk/>
            <pc:sldMk cId="1080085249" sldId="657"/>
            <ac:spMk id="40" creationId="{E86D31F9-8C4C-2D22-BCE0-CD2A4BF26450}"/>
          </ac:spMkLst>
        </pc:spChg>
        <pc:grpChg chg="add mod">
          <ac:chgData name="ZINCK Yves [CEGEE]" userId="58ab786b-eff3-4fb5-b8c5-161f6b44608b" providerId="ADAL" clId="{4235A19C-2986-4102-B705-9FA85F39813B}" dt="2024-01-11T08:55:59.312" v="1097" actId="1076"/>
          <ac:grpSpMkLst>
            <pc:docMk/>
            <pc:sldMk cId="1080085249" sldId="657"/>
            <ac:grpSpMk id="35" creationId="{EF3EB393-5ED2-E3CD-3929-AC08869F2E21}"/>
          </ac:grpSpMkLst>
        </pc:grpChg>
        <pc:picChg chg="add mod ord">
          <ac:chgData name="ZINCK Yves [CEGEE]" userId="58ab786b-eff3-4fb5-b8c5-161f6b44608b" providerId="ADAL" clId="{4235A19C-2986-4102-B705-9FA85F39813B}" dt="2024-01-11T08:55:02.972" v="1085" actId="14100"/>
          <ac:picMkLst>
            <pc:docMk/>
            <pc:sldMk cId="1080085249" sldId="657"/>
            <ac:picMk id="6" creationId="{51A4BD22-C777-B987-DFC0-A41288E4908B}"/>
          </ac:picMkLst>
        </pc:picChg>
        <pc:picChg chg="del">
          <ac:chgData name="ZINCK Yves [CEGEE]" userId="58ab786b-eff3-4fb5-b8c5-161f6b44608b" providerId="ADAL" clId="{4235A19C-2986-4102-B705-9FA85F39813B}" dt="2024-01-11T08:38:27.367" v="645" actId="478"/>
          <ac:picMkLst>
            <pc:docMk/>
            <pc:sldMk cId="1080085249" sldId="657"/>
            <ac:picMk id="8" creationId="{19AB60CE-6461-D494-B0E5-534C20392473}"/>
          </ac:picMkLst>
        </pc:picChg>
        <pc:picChg chg="add del mod">
          <ac:chgData name="ZINCK Yves [CEGEE]" userId="58ab786b-eff3-4fb5-b8c5-161f6b44608b" providerId="ADAL" clId="{4235A19C-2986-4102-B705-9FA85F39813B}" dt="2024-01-11T08:51:48.545" v="1031" actId="478"/>
          <ac:picMkLst>
            <pc:docMk/>
            <pc:sldMk cId="1080085249" sldId="657"/>
            <ac:picMk id="12" creationId="{F8D7AEE8-74FA-807B-7504-751F93508E3B}"/>
          </ac:picMkLst>
        </pc:picChg>
        <pc:picChg chg="add mod ord">
          <ac:chgData name="ZINCK Yves [CEGEE]" userId="58ab786b-eff3-4fb5-b8c5-161f6b44608b" providerId="ADAL" clId="{4235A19C-2986-4102-B705-9FA85F39813B}" dt="2024-01-11T08:55:26.983" v="1090" actId="164"/>
          <ac:picMkLst>
            <pc:docMk/>
            <pc:sldMk cId="1080085249" sldId="657"/>
            <ac:picMk id="21" creationId="{5048005D-F5C7-D7B3-8B6B-6152B00A099D}"/>
          </ac:picMkLst>
        </pc:picChg>
        <pc:picChg chg="add mod">
          <ac:chgData name="ZINCK Yves [CEGEE]" userId="58ab786b-eff3-4fb5-b8c5-161f6b44608b" providerId="ADAL" clId="{4235A19C-2986-4102-B705-9FA85F39813B}" dt="2024-01-11T08:55:51.944" v="1095" actId="1076"/>
          <ac:picMkLst>
            <pc:docMk/>
            <pc:sldMk cId="1080085249" sldId="657"/>
            <ac:picMk id="25" creationId="{0019B12E-E3F4-93E5-B848-73F9BF6C0A9A}"/>
          </ac:picMkLst>
        </pc:picChg>
        <pc:picChg chg="add mod">
          <ac:chgData name="ZINCK Yves [CEGEE]" userId="58ab786b-eff3-4fb5-b8c5-161f6b44608b" providerId="ADAL" clId="{4235A19C-2986-4102-B705-9FA85F39813B}" dt="2024-01-11T08:55:26.983" v="1090" actId="164"/>
          <ac:picMkLst>
            <pc:docMk/>
            <pc:sldMk cId="1080085249" sldId="657"/>
            <ac:picMk id="27" creationId="{843E94A4-36AB-5A26-8E22-00D73FB30EDE}"/>
          </ac:picMkLst>
        </pc:picChg>
        <pc:picChg chg="add mod">
          <ac:chgData name="ZINCK Yves [CEGEE]" userId="58ab786b-eff3-4fb5-b8c5-161f6b44608b" providerId="ADAL" clId="{4235A19C-2986-4102-B705-9FA85F39813B}" dt="2024-01-11T08:56:10.247" v="1101" actId="1076"/>
          <ac:picMkLst>
            <pc:docMk/>
            <pc:sldMk cId="1080085249" sldId="657"/>
            <ac:picMk id="34" creationId="{1B6997A9-5ECB-3541-43ED-7B931BD6BEA3}"/>
          </ac:picMkLst>
        </pc:picChg>
      </pc:sldChg>
      <pc:sldChg chg="add del">
        <pc:chgData name="ZINCK Yves [CEGEE]" userId="58ab786b-eff3-4fb5-b8c5-161f6b44608b" providerId="ADAL" clId="{4235A19C-2986-4102-B705-9FA85F39813B}" dt="2024-01-11T08:38:17.740" v="643" actId="47"/>
        <pc:sldMkLst>
          <pc:docMk/>
          <pc:sldMk cId="4285433428" sldId="657"/>
        </pc:sldMkLst>
      </pc:sldChg>
      <pc:sldChg chg="addSp delSp modSp add mod">
        <pc:chgData name="ZINCK Yves [CEGEE]" userId="58ab786b-eff3-4fb5-b8c5-161f6b44608b" providerId="ADAL" clId="{4235A19C-2986-4102-B705-9FA85F39813B}" dt="2024-01-11T09:44:12.292" v="1512" actId="1035"/>
        <pc:sldMkLst>
          <pc:docMk/>
          <pc:sldMk cId="2811458942" sldId="658"/>
        </pc:sldMkLst>
        <pc:spChg chg="mod">
          <ac:chgData name="ZINCK Yves [CEGEE]" userId="58ab786b-eff3-4fb5-b8c5-161f6b44608b" providerId="ADAL" clId="{4235A19C-2986-4102-B705-9FA85F39813B}" dt="2024-01-11T09:28:49.184" v="1262" actId="20577"/>
          <ac:spMkLst>
            <pc:docMk/>
            <pc:sldMk cId="2811458942" sldId="658"/>
            <ac:spMk id="3" creationId="{5E60CE29-9E04-679D-A4A8-AC4D0C11CA1D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7" creationId="{7373C76C-63E4-68FE-283D-45154EF19E9C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9" creationId="{D0CE5AB0-1A14-CF42-635F-305C7E0C5AF8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10" creationId="{2219A708-BCE6-2AAC-3E39-E52B7128D194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14" creationId="{84202437-BB76-862E-27A1-3D3A64275905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15" creationId="{3D8C6A4B-A01A-93CC-F5AF-F517465C2935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16" creationId="{73848DDD-5582-477B-C708-13A9368CD495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17" creationId="{9339830D-105F-7DDA-E883-38328F5C8512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18" creationId="{B9D995A7-DB9D-9B73-FC82-4D7D4606281C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19" creationId="{6A2A1B72-3497-DA29-2A8D-3D025B5371A0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20" creationId="{7BF4877A-B01E-4803-D153-E5BD23609847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23" creationId="{CB07DB18-8E77-C9B7-FFD7-07EA75B39FE9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24" creationId="{5FBF244F-3CA4-740C-9F99-8491A1C71611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28" creationId="{B845E6EF-7704-32E2-5802-A4F0AF676BCF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29" creationId="{86836159-8D26-97D3-BEDE-1590E9FBE1BB}"/>
          </ac:spMkLst>
        </pc:spChg>
        <pc:spChg chg="add mod">
          <ac:chgData name="ZINCK Yves [CEGEE]" userId="58ab786b-eff3-4fb5-b8c5-161f6b44608b" providerId="ADAL" clId="{4235A19C-2986-4102-B705-9FA85F39813B}" dt="2024-01-11T09:43:40.632" v="1506" actId="207"/>
          <ac:spMkLst>
            <pc:docMk/>
            <pc:sldMk cId="2811458942" sldId="658"/>
            <ac:spMk id="31" creationId="{CF61CD45-205A-BED5-9D74-25658B917ED5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32" creationId="{E44DA70F-AAD1-4A57-7D82-537B5BBC9516}"/>
          </ac:spMkLst>
        </pc:spChg>
        <pc:spChg chg="add mod">
          <ac:chgData name="ZINCK Yves [CEGEE]" userId="58ab786b-eff3-4fb5-b8c5-161f6b44608b" providerId="ADAL" clId="{4235A19C-2986-4102-B705-9FA85F39813B}" dt="2024-01-11T09:44:12.292" v="1512" actId="1035"/>
          <ac:spMkLst>
            <pc:docMk/>
            <pc:sldMk cId="2811458942" sldId="658"/>
            <ac:spMk id="33" creationId="{0B920742-687A-84B7-4E28-5D2AB044D810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39" creationId="{DBB71D5C-20BC-F95A-D90F-A1A432779079}"/>
          </ac:spMkLst>
        </pc:spChg>
        <pc:spChg chg="del">
          <ac:chgData name="ZINCK Yves [CEGEE]" userId="58ab786b-eff3-4fb5-b8c5-161f6b44608b" providerId="ADAL" clId="{4235A19C-2986-4102-B705-9FA85F39813B}" dt="2024-01-11T09:28:38.175" v="1236" actId="478"/>
          <ac:spMkLst>
            <pc:docMk/>
            <pc:sldMk cId="2811458942" sldId="658"/>
            <ac:spMk id="40" creationId="{E86D31F9-8C4C-2D22-BCE0-CD2A4BF26450}"/>
          </ac:spMkLst>
        </pc:spChg>
        <pc:spChg chg="add mod">
          <ac:chgData name="ZINCK Yves [CEGEE]" userId="58ab786b-eff3-4fb5-b8c5-161f6b44608b" providerId="ADAL" clId="{4235A19C-2986-4102-B705-9FA85F39813B}" dt="2024-01-11T09:42:43.532" v="1488" actId="207"/>
          <ac:spMkLst>
            <pc:docMk/>
            <pc:sldMk cId="2811458942" sldId="658"/>
            <ac:spMk id="47" creationId="{8B87D65D-E99A-3BDA-9F53-4EE92CCB10B9}"/>
          </ac:spMkLst>
        </pc:spChg>
        <pc:spChg chg="add mod">
          <ac:chgData name="ZINCK Yves [CEGEE]" userId="58ab786b-eff3-4fb5-b8c5-161f6b44608b" providerId="ADAL" clId="{4235A19C-2986-4102-B705-9FA85F39813B}" dt="2024-01-11T09:43:01.108" v="1497" actId="1036"/>
          <ac:spMkLst>
            <pc:docMk/>
            <pc:sldMk cId="2811458942" sldId="658"/>
            <ac:spMk id="48" creationId="{15C353BF-67DF-6C03-9135-C9CED0E87157}"/>
          </ac:spMkLst>
        </pc:spChg>
        <pc:grpChg chg="del">
          <ac:chgData name="ZINCK Yves [CEGEE]" userId="58ab786b-eff3-4fb5-b8c5-161f6b44608b" providerId="ADAL" clId="{4235A19C-2986-4102-B705-9FA85F39813B}" dt="2024-01-11T09:28:38.175" v="1236" actId="478"/>
          <ac:grpSpMkLst>
            <pc:docMk/>
            <pc:sldMk cId="2811458942" sldId="658"/>
            <ac:grpSpMk id="35" creationId="{EF3EB393-5ED2-E3CD-3929-AC08869F2E21}"/>
          </ac:grpSpMkLst>
        </pc:grpChg>
        <pc:picChg chg="del">
          <ac:chgData name="ZINCK Yves [CEGEE]" userId="58ab786b-eff3-4fb5-b8c5-161f6b44608b" providerId="ADAL" clId="{4235A19C-2986-4102-B705-9FA85F39813B}" dt="2024-01-11T09:28:38.175" v="1236" actId="478"/>
          <ac:picMkLst>
            <pc:docMk/>
            <pc:sldMk cId="2811458942" sldId="658"/>
            <ac:picMk id="6" creationId="{51A4BD22-C777-B987-DFC0-A41288E4908B}"/>
          </ac:picMkLst>
        </pc:picChg>
        <pc:picChg chg="add mod modCrop">
          <ac:chgData name="ZINCK Yves [CEGEE]" userId="58ab786b-eff3-4fb5-b8c5-161f6b44608b" providerId="ADAL" clId="{4235A19C-2986-4102-B705-9FA85F39813B}" dt="2024-01-11T09:37:55.717" v="1456" actId="1035"/>
          <ac:picMkLst>
            <pc:docMk/>
            <pc:sldMk cId="2811458942" sldId="658"/>
            <ac:picMk id="8" creationId="{E5A53148-6A64-A02C-CF55-5CE2C7064869}"/>
          </ac:picMkLst>
        </pc:picChg>
        <pc:picChg chg="add mod">
          <ac:chgData name="ZINCK Yves [CEGEE]" userId="58ab786b-eff3-4fb5-b8c5-161f6b44608b" providerId="ADAL" clId="{4235A19C-2986-4102-B705-9FA85F39813B}" dt="2024-01-11T09:37:03.421" v="1406" actId="1076"/>
          <ac:picMkLst>
            <pc:docMk/>
            <pc:sldMk cId="2811458942" sldId="658"/>
            <ac:picMk id="12" creationId="{A5F4FDB9-B68D-F4E2-E735-E95A97E9CFBC}"/>
          </ac:picMkLst>
        </pc:picChg>
        <pc:picChg chg="add mod">
          <ac:chgData name="ZINCK Yves [CEGEE]" userId="58ab786b-eff3-4fb5-b8c5-161f6b44608b" providerId="ADAL" clId="{4235A19C-2986-4102-B705-9FA85F39813B}" dt="2024-01-11T09:36:57.508" v="1404" actId="1076"/>
          <ac:picMkLst>
            <pc:docMk/>
            <pc:sldMk cId="2811458942" sldId="658"/>
            <ac:picMk id="22" creationId="{FCDD5284-7637-FAFF-2204-90F2A2E47ADD}"/>
          </ac:picMkLst>
        </pc:picChg>
        <pc:picChg chg="del">
          <ac:chgData name="ZINCK Yves [CEGEE]" userId="58ab786b-eff3-4fb5-b8c5-161f6b44608b" providerId="ADAL" clId="{4235A19C-2986-4102-B705-9FA85F39813B}" dt="2024-01-11T09:28:38.175" v="1236" actId="478"/>
          <ac:picMkLst>
            <pc:docMk/>
            <pc:sldMk cId="2811458942" sldId="658"/>
            <ac:picMk id="25" creationId="{0019B12E-E3F4-93E5-B848-73F9BF6C0A9A}"/>
          </ac:picMkLst>
        </pc:picChg>
        <pc:picChg chg="add mod">
          <ac:chgData name="ZINCK Yves [CEGEE]" userId="58ab786b-eff3-4fb5-b8c5-161f6b44608b" providerId="ADAL" clId="{4235A19C-2986-4102-B705-9FA85F39813B}" dt="2024-01-11T09:36:40.196" v="1401" actId="1076"/>
          <ac:picMkLst>
            <pc:docMk/>
            <pc:sldMk cId="2811458942" sldId="658"/>
            <ac:picMk id="30" creationId="{0270576D-DAF9-B2F6-6402-5FDBD9F91774}"/>
          </ac:picMkLst>
        </pc:picChg>
        <pc:picChg chg="del">
          <ac:chgData name="ZINCK Yves [CEGEE]" userId="58ab786b-eff3-4fb5-b8c5-161f6b44608b" providerId="ADAL" clId="{4235A19C-2986-4102-B705-9FA85F39813B}" dt="2024-01-11T09:28:38.175" v="1236" actId="478"/>
          <ac:picMkLst>
            <pc:docMk/>
            <pc:sldMk cId="2811458942" sldId="658"/>
            <ac:picMk id="34" creationId="{1B6997A9-5ECB-3541-43ED-7B931BD6BEA3}"/>
          </ac:picMkLst>
        </pc:picChg>
        <pc:picChg chg="add mod">
          <ac:chgData name="ZINCK Yves [CEGEE]" userId="58ab786b-eff3-4fb5-b8c5-161f6b44608b" providerId="ADAL" clId="{4235A19C-2986-4102-B705-9FA85F39813B}" dt="2024-01-11T09:39:34.512" v="1465" actId="1582"/>
          <ac:picMkLst>
            <pc:docMk/>
            <pc:sldMk cId="2811458942" sldId="658"/>
            <ac:picMk id="37" creationId="{EF0E4E7A-D977-ECBB-95EB-ABB9BBA1E64E}"/>
          </ac:picMkLst>
        </pc:picChg>
        <pc:picChg chg="add mod">
          <ac:chgData name="ZINCK Yves [CEGEE]" userId="58ab786b-eff3-4fb5-b8c5-161f6b44608b" providerId="ADAL" clId="{4235A19C-2986-4102-B705-9FA85F39813B}" dt="2024-01-11T09:41:52.666" v="1478" actId="1582"/>
          <ac:picMkLst>
            <pc:docMk/>
            <pc:sldMk cId="2811458942" sldId="658"/>
            <ac:picMk id="44" creationId="{612572AC-C138-C655-0698-7305A688766F}"/>
          </ac:picMkLst>
        </pc:picChg>
        <pc:cxnChg chg="add mod">
          <ac:chgData name="ZINCK Yves [CEGEE]" userId="58ab786b-eff3-4fb5-b8c5-161f6b44608b" providerId="ADAL" clId="{4235A19C-2986-4102-B705-9FA85F39813B}" dt="2024-01-11T09:43:05.231" v="1498" actId="14100"/>
          <ac:cxnSpMkLst>
            <pc:docMk/>
            <pc:sldMk cId="2811458942" sldId="658"/>
            <ac:cxnSpMk id="41" creationId="{A96DEDCF-F09F-06E8-2149-BA6172B6C1BD}"/>
          </ac:cxnSpMkLst>
        </pc:cxnChg>
        <pc:cxnChg chg="add mod">
          <ac:chgData name="ZINCK Yves [CEGEE]" userId="58ab786b-eff3-4fb5-b8c5-161f6b44608b" providerId="ADAL" clId="{4235A19C-2986-4102-B705-9FA85F39813B}" dt="2024-01-11T09:42:15.628" v="1482" actId="1035"/>
          <ac:cxnSpMkLst>
            <pc:docMk/>
            <pc:sldMk cId="2811458942" sldId="658"/>
            <ac:cxnSpMk id="45" creationId="{E78B4571-9B6C-2223-241B-611F1EDA2FCD}"/>
          </ac:cxnSpMkLst>
        </pc:cxnChg>
      </pc:sldChg>
      <pc:sldChg chg="modSp add del mod">
        <pc:chgData name="ZINCK Yves [CEGEE]" userId="58ab786b-eff3-4fb5-b8c5-161f6b44608b" providerId="ADAL" clId="{4235A19C-2986-4102-B705-9FA85F39813B}" dt="2024-01-11T10:08:50.057" v="1733" actId="47"/>
        <pc:sldMkLst>
          <pc:docMk/>
          <pc:sldMk cId="1802265531" sldId="659"/>
        </pc:sldMkLst>
        <pc:spChg chg="mod">
          <ac:chgData name="ZINCK Yves [CEGEE]" userId="58ab786b-eff3-4fb5-b8c5-161f6b44608b" providerId="ADAL" clId="{4235A19C-2986-4102-B705-9FA85F39813B}" dt="2024-01-11T09:29:19.310" v="1339" actId="6549"/>
          <ac:spMkLst>
            <pc:docMk/>
            <pc:sldMk cId="1802265531" sldId="659"/>
            <ac:spMk id="3" creationId="{5E60CE29-9E04-679D-A4A8-AC4D0C11CA1D}"/>
          </ac:spMkLst>
        </pc:spChg>
      </pc:sldChg>
      <pc:sldChg chg="addSp delSp modSp new mod">
        <pc:chgData name="ZINCK Yves [CEGEE]" userId="58ab786b-eff3-4fb5-b8c5-161f6b44608b" providerId="ADAL" clId="{4235A19C-2986-4102-B705-9FA85F39813B}" dt="2024-01-11T10:43:47.889" v="1841" actId="20577"/>
        <pc:sldMkLst>
          <pc:docMk/>
          <pc:sldMk cId="2017200694" sldId="660"/>
        </pc:sldMkLst>
        <pc:spChg chg="mod">
          <ac:chgData name="ZINCK Yves [CEGEE]" userId="58ab786b-eff3-4fb5-b8c5-161f6b44608b" providerId="ADAL" clId="{4235A19C-2986-4102-B705-9FA85F39813B}" dt="2024-01-11T10:43:47.889" v="1841" actId="20577"/>
          <ac:spMkLst>
            <pc:docMk/>
            <pc:sldMk cId="2017200694" sldId="660"/>
            <ac:spMk id="2" creationId="{B0470738-46BB-1CA7-F836-1C2FA53D6302}"/>
          </ac:spMkLst>
        </pc:spChg>
        <pc:spChg chg="mod">
          <ac:chgData name="ZINCK Yves [CEGEE]" userId="58ab786b-eff3-4fb5-b8c5-161f6b44608b" providerId="ADAL" clId="{4235A19C-2986-4102-B705-9FA85F39813B}" dt="2024-01-11T10:08:47.172" v="1732" actId="20577"/>
          <ac:spMkLst>
            <pc:docMk/>
            <pc:sldMk cId="2017200694" sldId="660"/>
            <ac:spMk id="3" creationId="{2F5A0443-0D21-C4BD-CC48-5E29C62F8A47}"/>
          </ac:spMkLst>
        </pc:spChg>
        <pc:spChg chg="add del mod ord">
          <ac:chgData name="ZINCK Yves [CEGEE]" userId="58ab786b-eff3-4fb5-b8c5-161f6b44608b" providerId="ADAL" clId="{4235A19C-2986-4102-B705-9FA85F39813B}" dt="2024-01-11T09:55:53.703" v="1690" actId="478"/>
          <ac:spMkLst>
            <pc:docMk/>
            <pc:sldMk cId="2017200694" sldId="660"/>
            <ac:spMk id="8" creationId="{C3084DC4-EC14-DA7D-C7BE-4C7CF54E069A}"/>
          </ac:spMkLst>
        </pc:spChg>
        <pc:spChg chg="add del mod">
          <ac:chgData name="ZINCK Yves [CEGEE]" userId="58ab786b-eff3-4fb5-b8c5-161f6b44608b" providerId="ADAL" clId="{4235A19C-2986-4102-B705-9FA85F39813B}" dt="2024-01-11T09:54:35.672" v="1675" actId="478"/>
          <ac:spMkLst>
            <pc:docMk/>
            <pc:sldMk cId="2017200694" sldId="660"/>
            <ac:spMk id="9" creationId="{CB8C62DB-A0C4-9905-49B9-27C135091367}"/>
          </ac:spMkLst>
        </pc:spChg>
        <pc:spChg chg="add del mod">
          <ac:chgData name="ZINCK Yves [CEGEE]" userId="58ab786b-eff3-4fb5-b8c5-161f6b44608b" providerId="ADAL" clId="{4235A19C-2986-4102-B705-9FA85F39813B}" dt="2024-01-11T09:54:33.315" v="1674" actId="478"/>
          <ac:spMkLst>
            <pc:docMk/>
            <pc:sldMk cId="2017200694" sldId="660"/>
            <ac:spMk id="10" creationId="{30AADD4F-EBFF-71D0-6E13-F082AC61A873}"/>
          </ac:spMkLst>
        </pc:spChg>
        <pc:spChg chg="add del mod">
          <ac:chgData name="ZINCK Yves [CEGEE]" userId="58ab786b-eff3-4fb5-b8c5-161f6b44608b" providerId="ADAL" clId="{4235A19C-2986-4102-B705-9FA85F39813B}" dt="2024-01-11T09:54:39.554" v="1677" actId="478"/>
          <ac:spMkLst>
            <pc:docMk/>
            <pc:sldMk cId="2017200694" sldId="660"/>
            <ac:spMk id="11" creationId="{CE5B458C-0FE8-D337-C60D-910001767281}"/>
          </ac:spMkLst>
        </pc:spChg>
        <pc:spChg chg="add mod">
          <ac:chgData name="ZINCK Yves [CEGEE]" userId="58ab786b-eff3-4fb5-b8c5-161f6b44608b" providerId="ADAL" clId="{4235A19C-2986-4102-B705-9FA85F39813B}" dt="2024-01-11T09:59:20.325" v="1709" actId="208"/>
          <ac:spMkLst>
            <pc:docMk/>
            <pc:sldMk cId="2017200694" sldId="660"/>
            <ac:spMk id="19" creationId="{9FDCEEE8-FFA4-A0B5-653D-3C0422AADB23}"/>
          </ac:spMkLst>
        </pc:spChg>
        <pc:spChg chg="add mod">
          <ac:chgData name="ZINCK Yves [CEGEE]" userId="58ab786b-eff3-4fb5-b8c5-161f6b44608b" providerId="ADAL" clId="{4235A19C-2986-4102-B705-9FA85F39813B}" dt="2024-01-11T10:13:14.761" v="1734" actId="208"/>
          <ac:spMkLst>
            <pc:docMk/>
            <pc:sldMk cId="2017200694" sldId="660"/>
            <ac:spMk id="24" creationId="{3E84219C-7497-2104-C411-99412D0D61A6}"/>
          </ac:spMkLst>
        </pc:spChg>
        <pc:picChg chg="add mod">
          <ac:chgData name="ZINCK Yves [CEGEE]" userId="58ab786b-eff3-4fb5-b8c5-161f6b44608b" providerId="ADAL" clId="{4235A19C-2986-4102-B705-9FA85F39813B}" dt="2024-01-11T09:52:16.841" v="1571" actId="1076"/>
          <ac:picMkLst>
            <pc:docMk/>
            <pc:sldMk cId="2017200694" sldId="660"/>
            <ac:picMk id="7" creationId="{51EDA38C-F3E9-C41F-252E-B860D4CFC2B0}"/>
          </ac:picMkLst>
        </pc:picChg>
        <pc:picChg chg="add mod">
          <ac:chgData name="ZINCK Yves [CEGEE]" userId="58ab786b-eff3-4fb5-b8c5-161f6b44608b" providerId="ADAL" clId="{4235A19C-2986-4102-B705-9FA85F39813B}" dt="2024-01-11T09:55:00.936" v="1681" actId="1440"/>
          <ac:picMkLst>
            <pc:docMk/>
            <pc:sldMk cId="2017200694" sldId="660"/>
            <ac:picMk id="13" creationId="{6FACD6CA-F872-E2F6-048A-21B998D8C953}"/>
          </ac:picMkLst>
        </pc:picChg>
        <pc:picChg chg="add mod">
          <ac:chgData name="ZINCK Yves [CEGEE]" userId="58ab786b-eff3-4fb5-b8c5-161f6b44608b" providerId="ADAL" clId="{4235A19C-2986-4102-B705-9FA85F39813B}" dt="2024-01-11T09:56:10.992" v="1694" actId="1440"/>
          <ac:picMkLst>
            <pc:docMk/>
            <pc:sldMk cId="2017200694" sldId="660"/>
            <ac:picMk id="15" creationId="{C0376903-7ECB-410E-3E95-45591BDE0D74}"/>
          </ac:picMkLst>
        </pc:picChg>
        <pc:picChg chg="add mod">
          <ac:chgData name="ZINCK Yves [CEGEE]" userId="58ab786b-eff3-4fb5-b8c5-161f6b44608b" providerId="ADAL" clId="{4235A19C-2986-4102-B705-9FA85F39813B}" dt="2024-01-11T10:08:27.059" v="1730" actId="688"/>
          <ac:picMkLst>
            <pc:docMk/>
            <pc:sldMk cId="2017200694" sldId="660"/>
            <ac:picMk id="16" creationId="{8D4F25C7-4F61-E362-1AB0-0DCB845E600F}"/>
          </ac:picMkLst>
        </pc:picChg>
        <pc:picChg chg="add mod">
          <ac:chgData name="ZINCK Yves [CEGEE]" userId="58ab786b-eff3-4fb5-b8c5-161f6b44608b" providerId="ADAL" clId="{4235A19C-2986-4102-B705-9FA85F39813B}" dt="2024-01-11T09:57:30.046" v="1704" actId="1076"/>
          <ac:picMkLst>
            <pc:docMk/>
            <pc:sldMk cId="2017200694" sldId="660"/>
            <ac:picMk id="18" creationId="{F117458D-1BA3-32E4-82C2-E9937E033747}"/>
          </ac:picMkLst>
        </pc:picChg>
        <pc:picChg chg="add mod">
          <ac:chgData name="ZINCK Yves [CEGEE]" userId="58ab786b-eff3-4fb5-b8c5-161f6b44608b" providerId="ADAL" clId="{4235A19C-2986-4102-B705-9FA85F39813B}" dt="2024-01-11T10:08:06.253" v="1726" actId="1440"/>
          <ac:picMkLst>
            <pc:docMk/>
            <pc:sldMk cId="2017200694" sldId="660"/>
            <ac:picMk id="21" creationId="{0080FA40-C3E6-D08D-00CA-A0D68C942EB2}"/>
          </ac:picMkLst>
        </pc:picChg>
        <pc:picChg chg="add mod">
          <ac:chgData name="ZINCK Yves [CEGEE]" userId="58ab786b-eff3-4fb5-b8c5-161f6b44608b" providerId="ADAL" clId="{4235A19C-2986-4102-B705-9FA85F39813B}" dt="2024-01-11T10:07:30.459" v="1723" actId="1440"/>
          <ac:picMkLst>
            <pc:docMk/>
            <pc:sldMk cId="2017200694" sldId="660"/>
            <ac:picMk id="23" creationId="{BAFCF8AF-010F-0B68-F8F6-2878693FB9C0}"/>
          </ac:picMkLst>
        </pc:picChg>
        <pc:picChg chg="add mod">
          <ac:chgData name="ZINCK Yves [CEGEE]" userId="58ab786b-eff3-4fb5-b8c5-161f6b44608b" providerId="ADAL" clId="{4235A19C-2986-4102-B705-9FA85F39813B}" dt="2024-01-11T10:08:21.763" v="1729" actId="688"/>
          <ac:picMkLst>
            <pc:docMk/>
            <pc:sldMk cId="2017200694" sldId="660"/>
            <ac:picMk id="25" creationId="{683A81EC-8DEB-DD21-D2AF-C2674B17DE4E}"/>
          </ac:picMkLst>
        </pc:picChg>
      </pc:sldChg>
      <pc:sldMasterChg chg="delSldLayout modSldLayout">
        <pc:chgData name="ZINCK Yves [CEGEE]" userId="58ab786b-eff3-4fb5-b8c5-161f6b44608b" providerId="ADAL" clId="{4235A19C-2986-4102-B705-9FA85F39813B}" dt="2024-01-11T10:42:15.004" v="1792" actId="20577"/>
        <pc:sldMasterMkLst>
          <pc:docMk/>
          <pc:sldMasterMk cId="4183690594" sldId="2147483648"/>
        </pc:sldMasterMkLst>
        <pc:sldLayoutChg chg="modSp mod">
          <pc:chgData name="ZINCK Yves [CEGEE]" userId="58ab786b-eff3-4fb5-b8c5-161f6b44608b" providerId="ADAL" clId="{4235A19C-2986-4102-B705-9FA85F39813B}" dt="2024-01-11T10:42:15.004" v="1792" actId="20577"/>
          <pc:sldLayoutMkLst>
            <pc:docMk/>
            <pc:sldMasterMk cId="4183690594" sldId="2147483648"/>
            <pc:sldLayoutMk cId="1756913260" sldId="2147483683"/>
          </pc:sldLayoutMkLst>
          <pc:spChg chg="mod">
            <ac:chgData name="ZINCK Yves [CEGEE]" userId="58ab786b-eff3-4fb5-b8c5-161f6b44608b" providerId="ADAL" clId="{4235A19C-2986-4102-B705-9FA85F39813B}" dt="2024-01-11T10:42:15.004" v="1792" actId="20577"/>
            <ac:spMkLst>
              <pc:docMk/>
              <pc:sldMasterMk cId="4183690594" sldId="2147483648"/>
              <pc:sldLayoutMk cId="1756913260" sldId="2147483683"/>
              <ac:spMk id="15" creationId="{00000000-0000-0000-0000-000000000000}"/>
            </ac:spMkLst>
          </pc:spChg>
        </pc:sldLayoutChg>
        <pc:sldLayoutChg chg="del">
          <pc:chgData name="ZINCK Yves [CEGEE]" userId="58ab786b-eff3-4fb5-b8c5-161f6b44608b" providerId="ADAL" clId="{4235A19C-2986-4102-B705-9FA85F39813B}" dt="2024-01-11T08:18:34.089" v="105" actId="47"/>
          <pc:sldLayoutMkLst>
            <pc:docMk/>
            <pc:sldMasterMk cId="4183690594" sldId="2147483648"/>
            <pc:sldLayoutMk cId="994265506" sldId="2147483693"/>
          </pc:sldLayoutMkLst>
        </pc:sldLayoutChg>
        <pc:sldLayoutChg chg="del">
          <pc:chgData name="ZINCK Yves [CEGEE]" userId="58ab786b-eff3-4fb5-b8c5-161f6b44608b" providerId="ADAL" clId="{4235A19C-2986-4102-B705-9FA85F39813B}" dt="2024-01-11T08:16:07.830" v="62" actId="47"/>
          <pc:sldLayoutMkLst>
            <pc:docMk/>
            <pc:sldMasterMk cId="4183690594" sldId="2147483648"/>
            <pc:sldLayoutMk cId="1815249532" sldId="2147483693"/>
          </pc:sldLayoutMkLst>
        </pc:sldLayoutChg>
      </pc:sldMasterChg>
      <pc:sldMasterChg chg="delSldLayout">
        <pc:chgData name="ZINCK Yves [CEGEE]" userId="58ab786b-eff3-4fb5-b8c5-161f6b44608b" providerId="ADAL" clId="{4235A19C-2986-4102-B705-9FA85F39813B}" dt="2024-01-11T08:12:36.779" v="32" actId="2696"/>
        <pc:sldMasterMkLst>
          <pc:docMk/>
          <pc:sldMasterMk cId="3227157611" sldId="2147483685"/>
        </pc:sldMasterMkLst>
        <pc:sldLayoutChg chg="del">
          <pc:chgData name="ZINCK Yves [CEGEE]" userId="58ab786b-eff3-4fb5-b8c5-161f6b44608b" providerId="ADAL" clId="{4235A19C-2986-4102-B705-9FA85F39813B}" dt="2024-01-11T08:12:35.354" v="31" actId="2696"/>
          <pc:sldLayoutMkLst>
            <pc:docMk/>
            <pc:sldMasterMk cId="3227157611" sldId="2147483685"/>
            <pc:sldLayoutMk cId="3380195047" sldId="2147483687"/>
          </pc:sldLayoutMkLst>
        </pc:sldLayoutChg>
        <pc:sldLayoutChg chg="del">
          <pc:chgData name="ZINCK Yves [CEGEE]" userId="58ab786b-eff3-4fb5-b8c5-161f6b44608b" providerId="ADAL" clId="{4235A19C-2986-4102-B705-9FA85F39813B}" dt="2024-01-11T08:12:36.779" v="32" actId="2696"/>
          <pc:sldLayoutMkLst>
            <pc:docMk/>
            <pc:sldMasterMk cId="3227157611" sldId="2147483685"/>
            <pc:sldLayoutMk cId="4254047662" sldId="2147483688"/>
          </pc:sldLayoutMkLst>
        </pc:sldLayoutChg>
      </pc:sldMasterChg>
      <pc:sldMasterChg chg="del delSldLayout">
        <pc:chgData name="ZINCK Yves [CEGEE]" userId="58ab786b-eff3-4fb5-b8c5-161f6b44608b" providerId="ADAL" clId="{4235A19C-2986-4102-B705-9FA85F39813B}" dt="2024-01-11T08:14:37.135" v="43" actId="47"/>
        <pc:sldMasterMkLst>
          <pc:docMk/>
          <pc:sldMasterMk cId="1199363970" sldId="2147483693"/>
        </pc:sldMasterMkLst>
        <pc:sldLayoutChg chg="del">
          <pc:chgData name="ZINCK Yves [CEGEE]" userId="58ab786b-eff3-4fb5-b8c5-161f6b44608b" providerId="ADAL" clId="{4235A19C-2986-4102-B705-9FA85F39813B}" dt="2024-01-11T08:14:37.135" v="43" actId="47"/>
          <pc:sldLayoutMkLst>
            <pc:docMk/>
            <pc:sldMasterMk cId="1199363970" sldId="2147483693"/>
            <pc:sldLayoutMk cId="3855529119" sldId="2147483694"/>
          </pc:sldLayoutMkLst>
        </pc:sldLayoutChg>
        <pc:sldLayoutChg chg="del">
          <pc:chgData name="ZINCK Yves [CEGEE]" userId="58ab786b-eff3-4fb5-b8c5-161f6b44608b" providerId="ADAL" clId="{4235A19C-2986-4102-B705-9FA85F39813B}" dt="2024-01-11T08:14:37.135" v="43" actId="47"/>
          <pc:sldLayoutMkLst>
            <pc:docMk/>
            <pc:sldMasterMk cId="1199363970" sldId="2147483693"/>
            <pc:sldLayoutMk cId="1478435692" sldId="2147483695"/>
          </pc:sldLayoutMkLst>
        </pc:sldLayoutChg>
        <pc:sldLayoutChg chg="del">
          <pc:chgData name="ZINCK Yves [CEGEE]" userId="58ab786b-eff3-4fb5-b8c5-161f6b44608b" providerId="ADAL" clId="{4235A19C-2986-4102-B705-9FA85F39813B}" dt="2024-01-11T08:14:37.135" v="43" actId="47"/>
          <pc:sldLayoutMkLst>
            <pc:docMk/>
            <pc:sldMasterMk cId="1199363970" sldId="2147483693"/>
            <pc:sldLayoutMk cId="2077410421" sldId="2147483696"/>
          </pc:sldLayoutMkLst>
        </pc:sldLayoutChg>
        <pc:sldLayoutChg chg="del">
          <pc:chgData name="ZINCK Yves [CEGEE]" userId="58ab786b-eff3-4fb5-b8c5-161f6b44608b" providerId="ADAL" clId="{4235A19C-2986-4102-B705-9FA85F39813B}" dt="2024-01-11T08:14:37.135" v="43" actId="47"/>
          <pc:sldLayoutMkLst>
            <pc:docMk/>
            <pc:sldMasterMk cId="1199363970" sldId="2147483693"/>
            <pc:sldLayoutMk cId="379175784" sldId="2147483697"/>
          </pc:sldLayoutMkLst>
        </pc:sldLayoutChg>
        <pc:sldLayoutChg chg="del">
          <pc:chgData name="ZINCK Yves [CEGEE]" userId="58ab786b-eff3-4fb5-b8c5-161f6b44608b" providerId="ADAL" clId="{4235A19C-2986-4102-B705-9FA85F39813B}" dt="2024-01-11T08:14:37.135" v="43" actId="47"/>
          <pc:sldLayoutMkLst>
            <pc:docMk/>
            <pc:sldMasterMk cId="1199363970" sldId="2147483693"/>
            <pc:sldLayoutMk cId="2677370832" sldId="214748369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47B37-56E1-40AB-B8A8-3DAD53D0979A}" type="datetimeFigureOut">
              <a:rPr lang="fr-FR" smtClean="0"/>
              <a:t>19/01/2024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AEA73-FDF3-42E9-BCFE-977F34B7AF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19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Présentation complète DIAG Solutions Paiements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4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663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91" r:id="rId8"/>
    <p:sldLayoutId id="2147483692" r:id="rId9"/>
    <p:sldLayoutId id="214748368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commerciaux.celca.caisse-epargne.fr/download/2258/diag-solutions-paiements/32092/video_promo_collaborateurs.mp4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pixabay.com/fr/enveloppe-postaux-mail-lettre-48986/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commons.wikimedia.org/wiki/File:PDF_file_icon.sv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commerciaux.celca.caisse-epargne.fr/download/2258/diag-solutions-paiements/32094/ce_diag-solutions-paiements-parcours-collaborateurs-accepter-les-paiements-1.mp4" TargetMode="External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258/diag-solutions-paiements/32089/fiche-memo-diag-solpai.pptx" TargetMode="External"/><Relationship Id="rId13" Type="http://schemas.microsoft.com/office/2007/relationships/hdphoto" Target="../media/hdphoto2.wdp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12" Type="http://schemas.openxmlformats.org/officeDocument/2006/relationships/image" Target="../media/image24.png"/><Relationship Id="rId2" Type="http://schemas.openxmlformats.org/officeDocument/2006/relationships/hyperlink" Target="https://bdigit.bpce.fr/deeplink?name=showContent&amp;training=diag-solutions-paiements-ce-ecommerce-diagnostic-paiements-flux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download/2258/diag-solutions-paiements/32092/video_promo_collaborateurs.mp4" TargetMode="External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hyperlink" Target="http://commerciaux.celca.caisse-epargne.fr/download/2258/diag-solutions-paiements/32094/ce_diag-solutions-paiements-parcours-collaborateurs-accepter-les-paiements-1.mp4" TargetMode="External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hyperlink" Target="http://commerciaux.celca.caisse-epargne.fr/download/2258/diag-solutions-paiements/32093/video_promo_diag_solpai_clients.mp4" TargetMode="External"/><Relationship Id="rId12" Type="http://schemas.microsoft.com/office/2007/relationships/hdphoto" Target="../media/hdphoto2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svg"/><Relationship Id="rId11" Type="http://schemas.openxmlformats.org/officeDocument/2006/relationships/image" Target="../media/image24.pn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sv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Présentation Complète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Janvier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PRESENTATION DIAG Solutions Paiements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D53BC37-C253-673B-2516-2CD909F95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763" y="4092016"/>
            <a:ext cx="5364850" cy="182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CF7B86-FC7B-7B3F-2F28-0199C70915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800" dirty="0"/>
              <a:t>Enjeu et ambitions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EB5D6A-B703-E0FE-4351-AE67490F3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48F355D-E7A5-61FD-FC50-11DAD6CA8D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A8B8AF-6DFA-3B72-CDDC-31334A5B5D02}"/>
              </a:ext>
            </a:extLst>
          </p:cNvPr>
          <p:cNvSpPr/>
          <p:nvPr/>
        </p:nvSpPr>
        <p:spPr>
          <a:xfrm>
            <a:off x="1099043" y="1950116"/>
            <a:ext cx="2701328" cy="346652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COLLABORATEURS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METTRE A DISPO DES OUTILS + PERFORMANTS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B1068D-9BDF-0EC4-1A01-3B2FE9F85B39}"/>
              </a:ext>
            </a:extLst>
          </p:cNvPr>
          <p:cNvSpPr/>
          <p:nvPr/>
        </p:nvSpPr>
        <p:spPr>
          <a:xfrm>
            <a:off x="4672515" y="1954911"/>
            <a:ext cx="2701328" cy="346652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NOS CLIENTS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PLUS DE VISIBILITE</a:t>
            </a: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SUR NOS EXPERTISES &amp; SOLUTIONS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87C71D-5C43-1669-4CAA-95168C4C556E}"/>
              </a:ext>
            </a:extLst>
          </p:cNvPr>
          <p:cNvSpPr/>
          <p:nvPr/>
        </p:nvSpPr>
        <p:spPr>
          <a:xfrm>
            <a:off x="8245987" y="1950463"/>
            <a:ext cx="2701328" cy="3466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CONTRIBUER A REALISER LES AMBITIONS 2024 </a:t>
            </a: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CONQUETE DES FLUX </a:t>
            </a: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2365EA50-69B9-4989-806C-275C03B22910}"/>
              </a:ext>
            </a:extLst>
          </p:cNvPr>
          <p:cNvSpPr/>
          <p:nvPr/>
        </p:nvSpPr>
        <p:spPr>
          <a:xfrm rot="10800000">
            <a:off x="2053407" y="3473943"/>
            <a:ext cx="630941" cy="15581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D642A96D-3FD1-745A-C0D9-D530BAD099C3}"/>
              </a:ext>
            </a:extLst>
          </p:cNvPr>
          <p:cNvSpPr/>
          <p:nvPr/>
        </p:nvSpPr>
        <p:spPr>
          <a:xfrm rot="10800000">
            <a:off x="5544659" y="3046931"/>
            <a:ext cx="630941" cy="15581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4004E5A0-342E-43F9-541D-24EFA13867E8}"/>
              </a:ext>
            </a:extLst>
          </p:cNvPr>
          <p:cNvSpPr/>
          <p:nvPr/>
        </p:nvSpPr>
        <p:spPr>
          <a:xfrm rot="10800000">
            <a:off x="9281180" y="3683380"/>
            <a:ext cx="630941" cy="15581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49AB50A-5555-D4E7-7187-2FBD9E51B747}"/>
              </a:ext>
            </a:extLst>
          </p:cNvPr>
          <p:cNvGrpSpPr/>
          <p:nvPr/>
        </p:nvGrpSpPr>
        <p:grpSpPr>
          <a:xfrm>
            <a:off x="6547058" y="1983237"/>
            <a:ext cx="543405" cy="461892"/>
            <a:chOff x="1170844" y="4508376"/>
            <a:chExt cx="1350340" cy="1423641"/>
          </a:xfrm>
        </p:grpSpPr>
        <p:sp>
          <p:nvSpPr>
            <p:cNvPr id="13" name="Freeform 389">
              <a:extLst>
                <a:ext uri="{FF2B5EF4-FFF2-40B4-BE49-F238E27FC236}">
                  <a16:creationId xmlns:a16="http://schemas.microsoft.com/office/drawing/2014/main" id="{3A762B9B-2665-DFCC-6835-9C7A40BB1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600" y="4720267"/>
              <a:ext cx="382287" cy="430400"/>
            </a:xfrm>
            <a:custGeom>
              <a:avLst/>
              <a:gdLst>
                <a:gd name="T0" fmla="*/ 2 w 31"/>
                <a:gd name="T1" fmla="*/ 8 h 32"/>
                <a:gd name="T2" fmla="*/ 0 w 31"/>
                <a:gd name="T3" fmla="*/ 15 h 32"/>
                <a:gd name="T4" fmla="*/ 16 w 31"/>
                <a:gd name="T5" fmla="*/ 32 h 32"/>
                <a:gd name="T6" fmla="*/ 31 w 31"/>
                <a:gd name="T7" fmla="*/ 15 h 32"/>
                <a:gd name="T8" fmla="*/ 31 w 31"/>
                <a:gd name="T9" fmla="*/ 12 h 32"/>
                <a:gd name="T10" fmla="*/ 10 w 3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" y="8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24" y="32"/>
                    <a:pt x="31" y="24"/>
                    <a:pt x="31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2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Line 390">
              <a:extLst>
                <a:ext uri="{FF2B5EF4-FFF2-40B4-BE49-F238E27FC236}">
                  <a16:creationId xmlns:a16="http://schemas.microsoft.com/office/drawing/2014/main" id="{6BAB232D-E926-C6EE-3E02-A9134FA36D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9255" y="4872565"/>
              <a:ext cx="0" cy="52973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Line 391">
              <a:extLst>
                <a:ext uri="{FF2B5EF4-FFF2-40B4-BE49-F238E27FC236}">
                  <a16:creationId xmlns:a16="http://schemas.microsoft.com/office/drawing/2014/main" id="{DAAE7005-3D41-E78B-B858-CB5544FE12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4232" y="4885808"/>
              <a:ext cx="0" cy="26486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Freeform 392">
              <a:extLst>
                <a:ext uri="{FF2B5EF4-FFF2-40B4-BE49-F238E27FC236}">
                  <a16:creationId xmlns:a16="http://schemas.microsoft.com/office/drawing/2014/main" id="{033F6371-69FF-88E8-67E9-125A8D868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914" y="5044726"/>
              <a:ext cx="73991" cy="26486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Line 393">
              <a:extLst>
                <a:ext uri="{FF2B5EF4-FFF2-40B4-BE49-F238E27FC236}">
                  <a16:creationId xmlns:a16="http://schemas.microsoft.com/office/drawing/2014/main" id="{E891B556-8216-573B-30AC-67FE5F76D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8154" y="5932016"/>
              <a:ext cx="115303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Line 394">
              <a:extLst>
                <a:ext uri="{FF2B5EF4-FFF2-40B4-BE49-F238E27FC236}">
                  <a16:creationId xmlns:a16="http://schemas.microsoft.com/office/drawing/2014/main" id="{4A74BBE4-AE43-D21E-228D-BDAF284F4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70844" y="5932016"/>
              <a:ext cx="73991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Freeform 395">
              <a:extLst>
                <a:ext uri="{FF2B5EF4-FFF2-40B4-BE49-F238E27FC236}">
                  <a16:creationId xmlns:a16="http://schemas.microsoft.com/office/drawing/2014/main" id="{51A1DB1A-AED4-C388-5186-DDEDCD94B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949" y="4508376"/>
              <a:ext cx="653588" cy="708506"/>
            </a:xfrm>
            <a:custGeom>
              <a:avLst/>
              <a:gdLst>
                <a:gd name="T0" fmla="*/ 13 w 53"/>
                <a:gd name="T1" fmla="*/ 50 h 53"/>
                <a:gd name="T2" fmla="*/ 9 w 53"/>
                <a:gd name="T3" fmla="*/ 44 h 53"/>
                <a:gd name="T4" fmla="*/ 1 w 53"/>
                <a:gd name="T5" fmla="*/ 32 h 53"/>
                <a:gd name="T6" fmla="*/ 9 w 53"/>
                <a:gd name="T7" fmla="*/ 17 h 53"/>
                <a:gd name="T8" fmla="*/ 19 w 53"/>
                <a:gd name="T9" fmla="*/ 7 h 53"/>
                <a:gd name="T10" fmla="*/ 36 w 53"/>
                <a:gd name="T11" fmla="*/ 4 h 53"/>
                <a:gd name="T12" fmla="*/ 45 w 53"/>
                <a:gd name="T13" fmla="*/ 19 h 53"/>
                <a:gd name="T14" fmla="*/ 53 w 53"/>
                <a:gd name="T15" fmla="*/ 32 h 53"/>
                <a:gd name="T16" fmla="*/ 44 w 53"/>
                <a:gd name="T17" fmla="*/ 44 h 53"/>
                <a:gd name="T18" fmla="*/ 36 w 53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13" y="50"/>
                  </a:moveTo>
                  <a:cubicBezTo>
                    <a:pt x="10" y="47"/>
                    <a:pt x="9" y="44"/>
                    <a:pt x="9" y="44"/>
                  </a:cubicBezTo>
                  <a:cubicBezTo>
                    <a:pt x="9" y="44"/>
                    <a:pt x="0" y="40"/>
                    <a:pt x="1" y="32"/>
                  </a:cubicBezTo>
                  <a:cubicBezTo>
                    <a:pt x="2" y="23"/>
                    <a:pt x="8" y="23"/>
                    <a:pt x="9" y="17"/>
                  </a:cubicBezTo>
                  <a:cubicBezTo>
                    <a:pt x="9" y="10"/>
                    <a:pt x="14" y="7"/>
                    <a:pt x="19" y="7"/>
                  </a:cubicBezTo>
                  <a:cubicBezTo>
                    <a:pt x="19" y="7"/>
                    <a:pt x="25" y="0"/>
                    <a:pt x="36" y="4"/>
                  </a:cubicBezTo>
                  <a:cubicBezTo>
                    <a:pt x="47" y="9"/>
                    <a:pt x="45" y="19"/>
                    <a:pt x="45" y="19"/>
                  </a:cubicBezTo>
                  <a:cubicBezTo>
                    <a:pt x="45" y="19"/>
                    <a:pt x="53" y="23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2"/>
                    <a:pt x="36" y="5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Freeform 401">
              <a:extLst>
                <a:ext uri="{FF2B5EF4-FFF2-40B4-BE49-F238E27FC236}">
                  <a16:creationId xmlns:a16="http://schemas.microsoft.com/office/drawing/2014/main" id="{AB7DA373-87BB-3C7B-D0E3-3AE59C5E0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604" y="5574452"/>
              <a:ext cx="357624" cy="278106"/>
            </a:xfrm>
            <a:custGeom>
              <a:avLst/>
              <a:gdLst>
                <a:gd name="T0" fmla="*/ 58 w 58"/>
                <a:gd name="T1" fmla="*/ 42 h 42"/>
                <a:gd name="T2" fmla="*/ 58 w 58"/>
                <a:gd name="T3" fmla="*/ 0 h 42"/>
                <a:gd name="T4" fmla="*/ 0 w 58"/>
                <a:gd name="T5" fmla="*/ 0 h 42"/>
                <a:gd name="T6" fmla="*/ 0 w 58"/>
                <a:gd name="T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2">
                  <a:moveTo>
                    <a:pt x="58" y="42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Freeform 405">
              <a:extLst>
                <a:ext uri="{FF2B5EF4-FFF2-40B4-BE49-F238E27FC236}">
                  <a16:creationId xmlns:a16="http://schemas.microsoft.com/office/drawing/2014/main" id="{E1AD150F-6437-38ED-BB25-608EC8E50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883" y="5759856"/>
              <a:ext cx="0" cy="172161"/>
            </a:xfrm>
            <a:custGeom>
              <a:avLst/>
              <a:gdLst>
                <a:gd name="T0" fmla="*/ 13 h 13"/>
                <a:gd name="T1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cubicBezTo>
                    <a:pt x="0" y="2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Line 408">
              <a:extLst>
                <a:ext uri="{FF2B5EF4-FFF2-40B4-BE49-F238E27FC236}">
                  <a16:creationId xmlns:a16="http://schemas.microsoft.com/office/drawing/2014/main" id="{841DB2D4-F77F-B139-633D-600CC61D3E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8223" y="5269859"/>
              <a:ext cx="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Line 411">
              <a:extLst>
                <a:ext uri="{FF2B5EF4-FFF2-40B4-BE49-F238E27FC236}">
                  <a16:creationId xmlns:a16="http://schemas.microsoft.com/office/drawing/2014/main" id="{5F97C2CB-A4E3-AD01-9ECD-45EA151101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8896" y="5110941"/>
              <a:ext cx="0" cy="158918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Freeform 412">
              <a:extLst>
                <a:ext uri="{FF2B5EF4-FFF2-40B4-BE49-F238E27FC236}">
                  <a16:creationId xmlns:a16="http://schemas.microsoft.com/office/drawing/2014/main" id="{86AAFEE7-F9AD-76FE-1624-1DD8ACC6B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4905" y="5216887"/>
              <a:ext cx="332960" cy="357565"/>
            </a:xfrm>
            <a:custGeom>
              <a:avLst/>
              <a:gdLst>
                <a:gd name="T0" fmla="*/ 0 w 27"/>
                <a:gd name="T1" fmla="*/ 27 h 27"/>
                <a:gd name="T2" fmla="*/ 6 w 27"/>
                <a:gd name="T3" fmla="*/ 4 h 27"/>
                <a:gd name="T4" fmla="*/ 27 w 27"/>
                <a:gd name="T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27" y="0"/>
                    <a:pt x="27" y="2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Freeform 413">
              <a:extLst>
                <a:ext uri="{FF2B5EF4-FFF2-40B4-BE49-F238E27FC236}">
                  <a16:creationId xmlns:a16="http://schemas.microsoft.com/office/drawing/2014/main" id="{FB01F5BB-D020-F593-7560-9E311EFF4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197" y="5534722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Freeform 414">
              <a:extLst>
                <a:ext uri="{FF2B5EF4-FFF2-40B4-BE49-F238E27FC236}">
                  <a16:creationId xmlns:a16="http://schemas.microsoft.com/office/drawing/2014/main" id="{40CEEF2D-77A6-C6E1-E3C8-8611AD18B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203643"/>
              <a:ext cx="345292" cy="370808"/>
            </a:xfrm>
            <a:custGeom>
              <a:avLst/>
              <a:gdLst>
                <a:gd name="T0" fmla="*/ 28 w 28"/>
                <a:gd name="T1" fmla="*/ 28 h 28"/>
                <a:gd name="T2" fmla="*/ 22 w 28"/>
                <a:gd name="T3" fmla="*/ 4 h 28"/>
                <a:gd name="T4" fmla="*/ 0 w 28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28" y="28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0" y="0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Freeform 415">
              <a:extLst>
                <a:ext uri="{FF2B5EF4-FFF2-40B4-BE49-F238E27FC236}">
                  <a16:creationId xmlns:a16="http://schemas.microsoft.com/office/drawing/2014/main" id="{4E576DBA-E542-3B39-A8E2-1ADCFCD5F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521479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Freeform 421">
              <a:extLst>
                <a:ext uri="{FF2B5EF4-FFF2-40B4-BE49-F238E27FC236}">
                  <a16:creationId xmlns:a16="http://schemas.microsoft.com/office/drawing/2014/main" id="{36ADEBC9-E06C-0192-635A-F04476AEF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281" y="5812828"/>
              <a:ext cx="197310" cy="105945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Freeform 428">
              <a:extLst>
                <a:ext uri="{FF2B5EF4-FFF2-40B4-BE49-F238E27FC236}">
                  <a16:creationId xmlns:a16="http://schemas.microsoft.com/office/drawing/2014/main" id="{A90A8AF8-A29A-19AA-9BEF-3D4F05D45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223" y="5653910"/>
              <a:ext cx="110987" cy="105945"/>
            </a:xfrm>
            <a:custGeom>
              <a:avLst/>
              <a:gdLst>
                <a:gd name="T0" fmla="*/ 9 w 9"/>
                <a:gd name="T1" fmla="*/ 0 h 8"/>
                <a:gd name="T2" fmla="*/ 0 w 9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4"/>
                    <a:pt x="5" y="8"/>
                    <a:pt x="0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0E17BBA-F683-1A2D-9C41-376CDB337DB3}"/>
              </a:ext>
            </a:extLst>
          </p:cNvPr>
          <p:cNvGrpSpPr/>
          <p:nvPr/>
        </p:nvGrpSpPr>
        <p:grpSpPr>
          <a:xfrm>
            <a:off x="3077201" y="1999313"/>
            <a:ext cx="613287" cy="433021"/>
            <a:chOff x="4755871" y="3066820"/>
            <a:chExt cx="604837" cy="419101"/>
          </a:xfrm>
        </p:grpSpPr>
        <p:sp>
          <p:nvSpPr>
            <p:cNvPr id="31" name="Freeform 83">
              <a:extLst>
                <a:ext uri="{FF2B5EF4-FFF2-40B4-BE49-F238E27FC236}">
                  <a16:creationId xmlns:a16="http://schemas.microsoft.com/office/drawing/2014/main" id="{D259CC5B-9FCB-D225-DABD-ED5DDC88B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571" y="3350983"/>
              <a:ext cx="47625" cy="134938"/>
            </a:xfrm>
            <a:custGeom>
              <a:avLst/>
              <a:gdLst>
                <a:gd name="T0" fmla="*/ 16 w 30"/>
                <a:gd name="T1" fmla="*/ 0 h 85"/>
                <a:gd name="T2" fmla="*/ 30 w 30"/>
                <a:gd name="T3" fmla="*/ 65 h 85"/>
                <a:gd name="T4" fmla="*/ 16 w 30"/>
                <a:gd name="T5" fmla="*/ 85 h 85"/>
                <a:gd name="T6" fmla="*/ 0 w 30"/>
                <a:gd name="T7" fmla="*/ 67 h 85"/>
                <a:gd name="T8" fmla="*/ 16 w 30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85">
                  <a:moveTo>
                    <a:pt x="16" y="0"/>
                  </a:moveTo>
                  <a:lnTo>
                    <a:pt x="30" y="65"/>
                  </a:lnTo>
                  <a:lnTo>
                    <a:pt x="16" y="85"/>
                  </a:lnTo>
                  <a:lnTo>
                    <a:pt x="0" y="67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84">
              <a:extLst>
                <a:ext uri="{FF2B5EF4-FFF2-40B4-BE49-F238E27FC236}">
                  <a16:creationId xmlns:a16="http://schemas.microsoft.com/office/drawing/2014/main" id="{B961240A-8C88-8870-D2E9-B4B7D3387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821" y="3116033"/>
              <a:ext cx="107950" cy="50800"/>
            </a:xfrm>
            <a:custGeom>
              <a:avLst/>
              <a:gdLst>
                <a:gd name="T0" fmla="*/ 0 w 34"/>
                <a:gd name="T1" fmla="*/ 7 h 16"/>
                <a:gd name="T2" fmla="*/ 29 w 34"/>
                <a:gd name="T3" fmla="*/ 0 h 16"/>
                <a:gd name="T4" fmla="*/ 29 w 34"/>
                <a:gd name="T5" fmla="*/ 7 h 16"/>
                <a:gd name="T6" fmla="*/ 34 w 34"/>
                <a:gd name="T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6">
                  <a:moveTo>
                    <a:pt x="0" y="7"/>
                  </a:moveTo>
                  <a:cubicBezTo>
                    <a:pt x="0" y="7"/>
                    <a:pt x="17" y="16"/>
                    <a:pt x="29" y="0"/>
                  </a:cubicBezTo>
                  <a:cubicBezTo>
                    <a:pt x="29" y="0"/>
                    <a:pt x="31" y="2"/>
                    <a:pt x="29" y="7"/>
                  </a:cubicBezTo>
                  <a:cubicBezTo>
                    <a:pt x="29" y="7"/>
                    <a:pt x="32" y="8"/>
                    <a:pt x="34" y="5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85">
              <a:extLst>
                <a:ext uri="{FF2B5EF4-FFF2-40B4-BE49-F238E27FC236}">
                  <a16:creationId xmlns:a16="http://schemas.microsoft.com/office/drawing/2014/main" id="{DDC18ABD-068B-093F-A634-4CB536ADE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721" y="3066820"/>
              <a:ext cx="95250" cy="211138"/>
            </a:xfrm>
            <a:custGeom>
              <a:avLst/>
              <a:gdLst>
                <a:gd name="T0" fmla="*/ 30 w 30"/>
                <a:gd name="T1" fmla="*/ 66 h 66"/>
                <a:gd name="T2" fmla="*/ 9 w 30"/>
                <a:gd name="T3" fmla="*/ 47 h 66"/>
                <a:gd name="T4" fmla="*/ 5 w 30"/>
                <a:gd name="T5" fmla="*/ 43 h 66"/>
                <a:gd name="T6" fmla="*/ 8 w 30"/>
                <a:gd name="T7" fmla="*/ 37 h 66"/>
                <a:gd name="T8" fmla="*/ 29 w 3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6">
                  <a:moveTo>
                    <a:pt x="30" y="66"/>
                  </a:moveTo>
                  <a:cubicBezTo>
                    <a:pt x="15" y="66"/>
                    <a:pt x="9" y="47"/>
                    <a:pt x="9" y="47"/>
                  </a:cubicBezTo>
                  <a:cubicBezTo>
                    <a:pt x="9" y="47"/>
                    <a:pt x="6" y="48"/>
                    <a:pt x="5" y="43"/>
                  </a:cubicBezTo>
                  <a:cubicBezTo>
                    <a:pt x="4" y="38"/>
                    <a:pt x="8" y="37"/>
                    <a:pt x="8" y="37"/>
                  </a:cubicBezTo>
                  <a:cubicBezTo>
                    <a:pt x="8" y="37"/>
                    <a:pt x="0" y="8"/>
                    <a:pt x="29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86">
              <a:extLst>
                <a:ext uri="{FF2B5EF4-FFF2-40B4-BE49-F238E27FC236}">
                  <a16:creationId xmlns:a16="http://schemas.microsoft.com/office/drawing/2014/main" id="{23F0FE47-5128-0F3F-3D2C-58329DB4B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321" y="3076345"/>
              <a:ext cx="92075" cy="201613"/>
            </a:xfrm>
            <a:custGeom>
              <a:avLst/>
              <a:gdLst>
                <a:gd name="T0" fmla="*/ 0 w 29"/>
                <a:gd name="T1" fmla="*/ 63 h 63"/>
                <a:gd name="T2" fmla="*/ 21 w 29"/>
                <a:gd name="T3" fmla="*/ 44 h 63"/>
                <a:gd name="T4" fmla="*/ 26 w 29"/>
                <a:gd name="T5" fmla="*/ 40 h 63"/>
                <a:gd name="T6" fmla="*/ 22 w 29"/>
                <a:gd name="T7" fmla="*/ 34 h 63"/>
                <a:gd name="T8" fmla="*/ 9 w 29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3">
                  <a:moveTo>
                    <a:pt x="0" y="63"/>
                  </a:moveTo>
                  <a:cubicBezTo>
                    <a:pt x="15" y="63"/>
                    <a:pt x="21" y="44"/>
                    <a:pt x="21" y="44"/>
                  </a:cubicBezTo>
                  <a:cubicBezTo>
                    <a:pt x="21" y="44"/>
                    <a:pt x="25" y="45"/>
                    <a:pt x="26" y="40"/>
                  </a:cubicBezTo>
                  <a:cubicBezTo>
                    <a:pt x="27" y="35"/>
                    <a:pt x="22" y="34"/>
                    <a:pt x="22" y="34"/>
                  </a:cubicBezTo>
                  <a:cubicBezTo>
                    <a:pt x="22" y="34"/>
                    <a:pt x="29" y="10"/>
                    <a:pt x="9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Line 87">
              <a:extLst>
                <a:ext uri="{FF2B5EF4-FFF2-40B4-BE49-F238E27FC236}">
                  <a16:creationId xmlns:a16="http://schemas.microsoft.com/office/drawing/2014/main" id="{D2DFB2DC-A228-3D23-488C-33F9598B1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6221" y="3182708"/>
              <a:ext cx="0" cy="1587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Line 88">
              <a:extLst>
                <a:ext uri="{FF2B5EF4-FFF2-40B4-BE49-F238E27FC236}">
                  <a16:creationId xmlns:a16="http://schemas.microsoft.com/office/drawing/2014/main" id="{C673F588-DBFF-1214-D882-C2B0AB8BEC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546" y="3182708"/>
              <a:ext cx="0" cy="1587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89">
              <a:extLst>
                <a:ext uri="{FF2B5EF4-FFF2-40B4-BE49-F238E27FC236}">
                  <a16:creationId xmlns:a16="http://schemas.microsoft.com/office/drawing/2014/main" id="{2A7D3AC8-F127-85B5-4058-F12273A36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271" y="3236683"/>
              <a:ext cx="25400" cy="6350"/>
            </a:xfrm>
            <a:custGeom>
              <a:avLst/>
              <a:gdLst>
                <a:gd name="T0" fmla="*/ 8 w 8"/>
                <a:gd name="T1" fmla="*/ 0 h 2"/>
                <a:gd name="T2" fmla="*/ 0 w 8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cubicBezTo>
                    <a:pt x="6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90">
              <a:extLst>
                <a:ext uri="{FF2B5EF4-FFF2-40B4-BE49-F238E27FC236}">
                  <a16:creationId xmlns:a16="http://schemas.microsoft.com/office/drawing/2014/main" id="{F8D54307-9177-3DC8-4C97-1FD7BD18F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696" y="3277958"/>
              <a:ext cx="171450" cy="147638"/>
            </a:xfrm>
            <a:custGeom>
              <a:avLst/>
              <a:gdLst>
                <a:gd name="T0" fmla="*/ 4 w 54"/>
                <a:gd name="T1" fmla="*/ 46 h 46"/>
                <a:gd name="T2" fmla="*/ 33 w 54"/>
                <a:gd name="T3" fmla="*/ 9 h 46"/>
                <a:gd name="T4" fmla="*/ 39 w 54"/>
                <a:gd name="T5" fmla="*/ 0 h 46"/>
                <a:gd name="T6" fmla="*/ 54 w 54"/>
                <a:gd name="T7" fmla="*/ 13 h 46"/>
                <a:gd name="T8" fmla="*/ 46 w 54"/>
                <a:gd name="T9" fmla="*/ 22 h 46"/>
                <a:gd name="T10" fmla="*/ 38 w 54"/>
                <a:gd name="T11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6">
                  <a:moveTo>
                    <a:pt x="4" y="46"/>
                  </a:moveTo>
                  <a:cubicBezTo>
                    <a:pt x="4" y="46"/>
                    <a:pt x="0" y="17"/>
                    <a:pt x="33" y="9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38" y="14"/>
                    <a:pt x="38" y="14"/>
                    <a:pt x="38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91">
              <a:extLst>
                <a:ext uri="{FF2B5EF4-FFF2-40B4-BE49-F238E27FC236}">
                  <a16:creationId xmlns:a16="http://schemas.microsoft.com/office/drawing/2014/main" id="{AB11EB83-51C8-502A-0753-C17F53CF1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146" y="3277958"/>
              <a:ext cx="152400" cy="98425"/>
            </a:xfrm>
            <a:custGeom>
              <a:avLst/>
              <a:gdLst>
                <a:gd name="T0" fmla="*/ 48 w 48"/>
                <a:gd name="T1" fmla="*/ 31 h 31"/>
                <a:gd name="T2" fmla="*/ 21 w 48"/>
                <a:gd name="T3" fmla="*/ 9 h 31"/>
                <a:gd name="T4" fmla="*/ 15 w 48"/>
                <a:gd name="T5" fmla="*/ 0 h 31"/>
                <a:gd name="T6" fmla="*/ 0 w 48"/>
                <a:gd name="T7" fmla="*/ 13 h 31"/>
                <a:gd name="T8" fmla="*/ 8 w 48"/>
                <a:gd name="T9" fmla="*/ 22 h 31"/>
                <a:gd name="T10" fmla="*/ 16 w 48"/>
                <a:gd name="T1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cubicBezTo>
                    <a:pt x="45" y="22"/>
                    <a:pt x="37" y="13"/>
                    <a:pt x="21" y="9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6" y="14"/>
                    <a:pt x="16" y="14"/>
                    <a:pt x="16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92">
              <a:extLst>
                <a:ext uri="{FF2B5EF4-FFF2-40B4-BE49-F238E27FC236}">
                  <a16:creationId xmlns:a16="http://schemas.microsoft.com/office/drawing/2014/main" id="{F990CE5C-8528-AC6F-6735-BAD359891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321" y="3179533"/>
              <a:ext cx="63500" cy="85725"/>
            </a:xfrm>
            <a:custGeom>
              <a:avLst/>
              <a:gdLst>
                <a:gd name="T0" fmla="*/ 20 w 20"/>
                <a:gd name="T1" fmla="*/ 27 h 27"/>
                <a:gd name="T2" fmla="*/ 5 w 20"/>
                <a:gd name="T3" fmla="*/ 14 h 27"/>
                <a:gd name="T4" fmla="*/ 1 w 20"/>
                <a:gd name="T5" fmla="*/ 10 h 27"/>
                <a:gd name="T6" fmla="*/ 4 w 20"/>
                <a:gd name="T7" fmla="*/ 6 h 27"/>
                <a:gd name="T8" fmla="*/ 3 w 2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8" y="27"/>
                    <a:pt x="5" y="14"/>
                    <a:pt x="5" y="14"/>
                  </a:cubicBezTo>
                  <a:cubicBezTo>
                    <a:pt x="5" y="14"/>
                    <a:pt x="2" y="14"/>
                    <a:pt x="1" y="10"/>
                  </a:cubicBezTo>
                  <a:cubicBezTo>
                    <a:pt x="0" y="7"/>
                    <a:pt x="4" y="6"/>
                    <a:pt x="4" y="6"/>
                  </a:cubicBezTo>
                  <a:cubicBezTo>
                    <a:pt x="4" y="6"/>
                    <a:pt x="3" y="4"/>
                    <a:pt x="3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94">
              <a:extLst>
                <a:ext uri="{FF2B5EF4-FFF2-40B4-BE49-F238E27FC236}">
                  <a16:creationId xmlns:a16="http://schemas.microsoft.com/office/drawing/2014/main" id="{C8AFB5FF-BB7E-8D0D-EEBA-4804C028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198583"/>
              <a:ext cx="63500" cy="66675"/>
            </a:xfrm>
            <a:custGeom>
              <a:avLst/>
              <a:gdLst>
                <a:gd name="T0" fmla="*/ 0 w 20"/>
                <a:gd name="T1" fmla="*/ 21 h 21"/>
                <a:gd name="T2" fmla="*/ 16 w 20"/>
                <a:gd name="T3" fmla="*/ 8 h 21"/>
                <a:gd name="T4" fmla="*/ 19 w 20"/>
                <a:gd name="T5" fmla="*/ 4 h 21"/>
                <a:gd name="T6" fmla="*/ 17 w 20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0" y="21"/>
                  </a:moveTo>
                  <a:cubicBezTo>
                    <a:pt x="12" y="21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Line 95">
              <a:extLst>
                <a:ext uri="{FF2B5EF4-FFF2-40B4-BE49-F238E27FC236}">
                  <a16:creationId xmlns:a16="http://schemas.microsoft.com/office/drawing/2014/main" id="{9CF0431E-2941-ABD9-6120-D8B9EB237B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4771" y="3192233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Line 96">
              <a:extLst>
                <a:ext uri="{FF2B5EF4-FFF2-40B4-BE49-F238E27FC236}">
                  <a16:creationId xmlns:a16="http://schemas.microsoft.com/office/drawing/2014/main" id="{5A6F4F5D-3208-27CF-965D-DD959DA731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2871" y="3189058"/>
              <a:ext cx="0" cy="1270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97">
              <a:extLst>
                <a:ext uri="{FF2B5EF4-FFF2-40B4-BE49-F238E27FC236}">
                  <a16:creationId xmlns:a16="http://schemas.microsoft.com/office/drawing/2014/main" id="{D3A398E8-4E7B-0ED5-B574-A9ADA2972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296" y="3233508"/>
              <a:ext cx="19050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98">
              <a:extLst>
                <a:ext uri="{FF2B5EF4-FFF2-40B4-BE49-F238E27FC236}">
                  <a16:creationId xmlns:a16="http://schemas.microsoft.com/office/drawing/2014/main" id="{4906EE9D-19A1-0A88-5B88-D2DE9FDB4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71" y="3265258"/>
              <a:ext cx="107950" cy="66675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9 h 21"/>
                <a:gd name="T8" fmla="*/ 28 w 34"/>
                <a:gd name="T9" fmla="*/ 17 h 21"/>
                <a:gd name="T10" fmla="*/ 23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3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3" y="11"/>
                    <a:pt x="23" y="11"/>
                    <a:pt x="23" y="1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99">
              <a:extLst>
                <a:ext uri="{FF2B5EF4-FFF2-40B4-BE49-F238E27FC236}">
                  <a16:creationId xmlns:a16="http://schemas.microsoft.com/office/drawing/2014/main" id="{3956DAB5-96A9-0D87-BA19-75B42F89A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268433"/>
              <a:ext cx="95250" cy="50800"/>
            </a:xfrm>
            <a:custGeom>
              <a:avLst/>
              <a:gdLst>
                <a:gd name="T0" fmla="*/ 30 w 30"/>
                <a:gd name="T1" fmla="*/ 14 h 16"/>
                <a:gd name="T2" fmla="*/ 15 w 30"/>
                <a:gd name="T3" fmla="*/ 6 h 16"/>
                <a:gd name="T4" fmla="*/ 11 w 30"/>
                <a:gd name="T5" fmla="*/ 0 h 16"/>
                <a:gd name="T6" fmla="*/ 0 w 30"/>
                <a:gd name="T7" fmla="*/ 9 h 16"/>
                <a:gd name="T8" fmla="*/ 6 w 30"/>
                <a:gd name="T9" fmla="*/ 16 h 16"/>
                <a:gd name="T10" fmla="*/ 12 w 30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6">
                  <a:moveTo>
                    <a:pt x="30" y="14"/>
                  </a:moveTo>
                  <a:cubicBezTo>
                    <a:pt x="27" y="11"/>
                    <a:pt x="22" y="8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100">
              <a:extLst>
                <a:ext uri="{FF2B5EF4-FFF2-40B4-BE49-F238E27FC236}">
                  <a16:creationId xmlns:a16="http://schemas.microsoft.com/office/drawing/2014/main" id="{98B302C1-0EE4-2853-3BFC-7E8A9DCB2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971" y="3204933"/>
              <a:ext cx="65088" cy="69850"/>
            </a:xfrm>
            <a:custGeom>
              <a:avLst/>
              <a:gdLst>
                <a:gd name="T0" fmla="*/ 20 w 20"/>
                <a:gd name="T1" fmla="*/ 22 h 22"/>
                <a:gd name="T2" fmla="*/ 5 w 20"/>
                <a:gd name="T3" fmla="*/ 8 h 22"/>
                <a:gd name="T4" fmla="*/ 1 w 20"/>
                <a:gd name="T5" fmla="*/ 4 h 22"/>
                <a:gd name="T6" fmla="*/ 4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5" y="8"/>
                    <a:pt x="5" y="8"/>
                  </a:cubicBezTo>
                  <a:cubicBezTo>
                    <a:pt x="5" y="8"/>
                    <a:pt x="2" y="8"/>
                    <a:pt x="1" y="4"/>
                  </a:cubicBezTo>
                  <a:cubicBezTo>
                    <a:pt x="0" y="1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101">
              <a:extLst>
                <a:ext uri="{FF2B5EF4-FFF2-40B4-BE49-F238E27FC236}">
                  <a16:creationId xmlns:a16="http://schemas.microsoft.com/office/drawing/2014/main" id="{64CDCEA3-CF5C-E820-AC69-F80157644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04933"/>
              <a:ext cx="63500" cy="69850"/>
            </a:xfrm>
            <a:custGeom>
              <a:avLst/>
              <a:gdLst>
                <a:gd name="T0" fmla="*/ 0 w 20"/>
                <a:gd name="T1" fmla="*/ 22 h 22"/>
                <a:gd name="T2" fmla="*/ 16 w 20"/>
                <a:gd name="T3" fmla="*/ 8 h 22"/>
                <a:gd name="T4" fmla="*/ 19 w 20"/>
                <a:gd name="T5" fmla="*/ 4 h 22"/>
                <a:gd name="T6" fmla="*/ 17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Line 102">
              <a:extLst>
                <a:ext uri="{FF2B5EF4-FFF2-40B4-BE49-F238E27FC236}">
                  <a16:creationId xmlns:a16="http://schemas.microsoft.com/office/drawing/2014/main" id="{1C1169FB-7BB8-3151-BF72-6BAA801A75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3071" y="3198583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Line 103">
              <a:extLst>
                <a:ext uri="{FF2B5EF4-FFF2-40B4-BE49-F238E27FC236}">
                  <a16:creationId xmlns:a16="http://schemas.microsoft.com/office/drawing/2014/main" id="{01687164-0DA4-538A-3FE8-7143DF8701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5458" y="3198583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104">
              <a:extLst>
                <a:ext uri="{FF2B5EF4-FFF2-40B4-BE49-F238E27FC236}">
                  <a16:creationId xmlns:a16="http://schemas.microsoft.com/office/drawing/2014/main" id="{C07FCF2E-67A4-C44B-C6F3-E6F98D005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0533" y="3243033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105">
              <a:extLst>
                <a:ext uri="{FF2B5EF4-FFF2-40B4-BE49-F238E27FC236}">
                  <a16:creationId xmlns:a16="http://schemas.microsoft.com/office/drawing/2014/main" id="{E056207E-168C-ED76-455D-F2B3CDE6E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271" y="3274783"/>
              <a:ext cx="77788" cy="50800"/>
            </a:xfrm>
            <a:custGeom>
              <a:avLst/>
              <a:gdLst>
                <a:gd name="T0" fmla="*/ 0 w 24"/>
                <a:gd name="T1" fmla="*/ 10 h 16"/>
                <a:gd name="T2" fmla="*/ 9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9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106">
              <a:extLst>
                <a:ext uri="{FF2B5EF4-FFF2-40B4-BE49-F238E27FC236}">
                  <a16:creationId xmlns:a16="http://schemas.microsoft.com/office/drawing/2014/main" id="{697854D6-8FA5-EBC7-E533-5BF32B297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74783"/>
              <a:ext cx="111125" cy="69850"/>
            </a:xfrm>
            <a:custGeom>
              <a:avLst/>
              <a:gdLst>
                <a:gd name="T0" fmla="*/ 35 w 35"/>
                <a:gd name="T1" fmla="*/ 22 h 22"/>
                <a:gd name="T2" fmla="*/ 15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1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2" y="16"/>
                    <a:pt x="27" y="9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1" y="10"/>
                    <a:pt x="11" y="10"/>
                    <a:pt x="11" y="1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107">
              <a:extLst>
                <a:ext uri="{FF2B5EF4-FFF2-40B4-BE49-F238E27FC236}">
                  <a16:creationId xmlns:a16="http://schemas.microsoft.com/office/drawing/2014/main" id="{293CF7BA-25A9-3DD5-7B7D-C4C2BE5D9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533" y="3370033"/>
              <a:ext cx="3175" cy="1270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1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108">
              <a:extLst>
                <a:ext uri="{FF2B5EF4-FFF2-40B4-BE49-F238E27FC236}">
                  <a16:creationId xmlns:a16="http://schemas.microsoft.com/office/drawing/2014/main" id="{117FA251-5A9A-AA1F-BA17-A9F44963A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096" y="3098570"/>
              <a:ext cx="184150" cy="103188"/>
            </a:xfrm>
            <a:custGeom>
              <a:avLst/>
              <a:gdLst>
                <a:gd name="T0" fmla="*/ 38 w 58"/>
                <a:gd name="T1" fmla="*/ 12 h 32"/>
                <a:gd name="T2" fmla="*/ 14 w 58"/>
                <a:gd name="T3" fmla="*/ 20 h 32"/>
                <a:gd name="T4" fmla="*/ 7 w 58"/>
                <a:gd name="T5" fmla="*/ 2 h 32"/>
                <a:gd name="T6" fmla="*/ 34 w 58"/>
                <a:gd name="T7" fmla="*/ 2 h 32"/>
                <a:gd name="T8" fmla="*/ 44 w 58"/>
                <a:gd name="T9" fmla="*/ 32 h 32"/>
                <a:gd name="T10" fmla="*/ 41 w 58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32">
                  <a:moveTo>
                    <a:pt x="38" y="12"/>
                  </a:moveTo>
                  <a:cubicBezTo>
                    <a:pt x="38" y="12"/>
                    <a:pt x="30" y="21"/>
                    <a:pt x="14" y="20"/>
                  </a:cubicBezTo>
                  <a:cubicBezTo>
                    <a:pt x="0" y="19"/>
                    <a:pt x="7" y="2"/>
                    <a:pt x="7" y="2"/>
                  </a:cubicBezTo>
                  <a:cubicBezTo>
                    <a:pt x="12" y="14"/>
                    <a:pt x="20" y="0"/>
                    <a:pt x="34" y="2"/>
                  </a:cubicBezTo>
                  <a:cubicBezTo>
                    <a:pt x="58" y="7"/>
                    <a:pt x="44" y="32"/>
                    <a:pt x="44" y="32"/>
                  </a:cubicBezTo>
                  <a:cubicBezTo>
                    <a:pt x="44" y="32"/>
                    <a:pt x="43" y="25"/>
                    <a:pt x="41" y="2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109">
              <a:extLst>
                <a:ext uri="{FF2B5EF4-FFF2-40B4-BE49-F238E27FC236}">
                  <a16:creationId xmlns:a16="http://schemas.microsoft.com/office/drawing/2014/main" id="{90258D61-55EE-69C5-A367-BC026BC0F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008" y="3154133"/>
              <a:ext cx="76200" cy="41275"/>
            </a:xfrm>
            <a:custGeom>
              <a:avLst/>
              <a:gdLst>
                <a:gd name="T0" fmla="*/ 24 w 24"/>
                <a:gd name="T1" fmla="*/ 12 h 13"/>
                <a:gd name="T2" fmla="*/ 0 w 24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3">
                  <a:moveTo>
                    <a:pt x="24" y="12"/>
                  </a:moveTo>
                  <a:cubicBezTo>
                    <a:pt x="24" y="12"/>
                    <a:pt x="13" y="13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110">
              <a:extLst>
                <a:ext uri="{FF2B5EF4-FFF2-40B4-BE49-F238E27FC236}">
                  <a16:creationId xmlns:a16="http://schemas.microsoft.com/office/drawing/2014/main" id="{23F48880-D585-685F-6CCB-35FE7011B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858" y="3150958"/>
              <a:ext cx="34925" cy="111125"/>
            </a:xfrm>
            <a:custGeom>
              <a:avLst/>
              <a:gdLst>
                <a:gd name="T0" fmla="*/ 4 w 11"/>
                <a:gd name="T1" fmla="*/ 0 h 35"/>
                <a:gd name="T2" fmla="*/ 7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4" y="0"/>
                  </a:moveTo>
                  <a:cubicBezTo>
                    <a:pt x="7" y="6"/>
                    <a:pt x="8" y="13"/>
                    <a:pt x="7" y="19"/>
                  </a:cubicBezTo>
                  <a:cubicBezTo>
                    <a:pt x="4" y="29"/>
                    <a:pt x="11" y="31"/>
                    <a:pt x="11" y="31"/>
                  </a:cubicBezTo>
                  <a:cubicBezTo>
                    <a:pt x="7" y="34"/>
                    <a:pt x="3" y="35"/>
                    <a:pt x="0" y="35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111">
              <a:extLst>
                <a:ext uri="{FF2B5EF4-FFF2-40B4-BE49-F238E27FC236}">
                  <a16:creationId xmlns:a16="http://schemas.microsoft.com/office/drawing/2014/main" id="{8271E804-E2E6-575F-41B3-C9E0E4F6A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921" y="3112858"/>
              <a:ext cx="125413" cy="152400"/>
            </a:xfrm>
            <a:custGeom>
              <a:avLst/>
              <a:gdLst>
                <a:gd name="T0" fmla="*/ 15 w 39"/>
                <a:gd name="T1" fmla="*/ 46 h 48"/>
                <a:gd name="T2" fmla="*/ 0 w 39"/>
                <a:gd name="T3" fmla="*/ 43 h 48"/>
                <a:gd name="T4" fmla="*/ 4 w 39"/>
                <a:gd name="T5" fmla="*/ 31 h 48"/>
                <a:gd name="T6" fmla="*/ 27 w 39"/>
                <a:gd name="T7" fmla="*/ 0 h 48"/>
                <a:gd name="T8" fmla="*/ 27 w 39"/>
                <a:gd name="T9" fmla="*/ 0 h 48"/>
                <a:gd name="T10" fmla="*/ 39 w 39"/>
                <a:gd name="T1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15" y="46"/>
                  </a:moveTo>
                  <a:cubicBezTo>
                    <a:pt x="13" y="47"/>
                    <a:pt x="7" y="48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2" y="20"/>
                    <a:pt x="10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0"/>
                    <a:pt x="36" y="1"/>
                    <a:pt x="39" y="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Line 112">
              <a:extLst>
                <a:ext uri="{FF2B5EF4-FFF2-40B4-BE49-F238E27FC236}">
                  <a16:creationId xmlns:a16="http://schemas.microsoft.com/office/drawing/2014/main" id="{1F66B293-3B94-722D-CC99-A3B9293B3B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921" y="3370033"/>
              <a:ext cx="34925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Line 113">
              <a:extLst>
                <a:ext uri="{FF2B5EF4-FFF2-40B4-BE49-F238E27FC236}">
                  <a16:creationId xmlns:a16="http://schemas.microsoft.com/office/drawing/2014/main" id="{380AEEC7-2177-A8F8-AB89-99AB1C58BE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5571" y="3389083"/>
              <a:ext cx="66675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Line 114">
              <a:extLst>
                <a:ext uri="{FF2B5EF4-FFF2-40B4-BE49-F238E27FC236}">
                  <a16:creationId xmlns:a16="http://schemas.microsoft.com/office/drawing/2014/main" id="{99F09122-01D7-6B25-8AF4-CD91847F6A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2396" y="3444645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8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6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9DEAB955-D89F-BFF3-6752-6918772FB4F6}"/>
              </a:ext>
            </a:extLst>
          </p:cNvPr>
          <p:cNvGrpSpPr/>
          <p:nvPr/>
        </p:nvGrpSpPr>
        <p:grpSpPr>
          <a:xfrm>
            <a:off x="10557037" y="2022447"/>
            <a:ext cx="311151" cy="323851"/>
            <a:chOff x="3862388" y="2411413"/>
            <a:chExt cx="311150" cy="323850"/>
          </a:xfrm>
        </p:grpSpPr>
        <p:sp>
          <p:nvSpPr>
            <p:cNvPr id="63" name="Line 5">
              <a:extLst>
                <a:ext uri="{FF2B5EF4-FFF2-40B4-BE49-F238E27FC236}">
                  <a16:creationId xmlns:a16="http://schemas.microsoft.com/office/drawing/2014/main" id="{DD1C2D5F-0AFC-7131-ADED-FDB39FE31D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Line 6">
              <a:extLst>
                <a:ext uri="{FF2B5EF4-FFF2-40B4-BE49-F238E27FC236}">
                  <a16:creationId xmlns:a16="http://schemas.microsoft.com/office/drawing/2014/main" id="{4E59E248-0703-C574-1CCE-A76D1FFA1D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Line 7">
              <a:extLst>
                <a:ext uri="{FF2B5EF4-FFF2-40B4-BE49-F238E27FC236}">
                  <a16:creationId xmlns:a16="http://schemas.microsoft.com/office/drawing/2014/main" id="{2358D6D0-0735-FC1D-5034-B4C50E62C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DA528BAA-A073-A820-CCE5-05CCAD438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DA170464-A19E-44AB-0843-B0F0A0EE0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783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451D8D9-7B65-8F78-FA3E-421EB6464CE9}"/>
              </a:ext>
            </a:extLst>
          </p:cNvPr>
          <p:cNvSpPr/>
          <p:nvPr/>
        </p:nvSpPr>
        <p:spPr>
          <a:xfrm>
            <a:off x="168061" y="1518037"/>
            <a:ext cx="11844622" cy="5101376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defTabSz="1208448"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chemeClr val="tx1"/>
                </a:solidFill>
                <a:latin typeface="Montserrat"/>
                <a:sym typeface="Arial"/>
              </a:rPr>
              <a:t>Améliorer les performances commerciales </a:t>
            </a:r>
            <a:r>
              <a:rPr lang="fr-FR" sz="1600" b="1" kern="0" dirty="0">
                <a:solidFill>
                  <a:schemeClr val="tx1"/>
                </a:solidFill>
                <a:latin typeface="Montserrat"/>
                <a:sym typeface="Arial"/>
              </a:rPr>
              <a:t>en structurant la démarche et  faciliter la vente des  offres de paiements </a:t>
            </a:r>
            <a:r>
              <a:rPr lang="fr-FR" sz="1600" kern="0" dirty="0">
                <a:solidFill>
                  <a:schemeClr val="tx1"/>
                </a:solidFill>
                <a:latin typeface="Montserrat"/>
                <a:sym typeface="Arial"/>
              </a:rPr>
              <a:t>(équipement, fidélisation et services à valeur ajoutée)</a:t>
            </a:r>
          </a:p>
          <a:p>
            <a:pPr marL="228594" indent="-228594" defTabSz="1208448">
              <a:buFont typeface="Wingdings" panose="05000000000000000000" pitchFamily="2" charset="2"/>
              <a:buChar char="§"/>
              <a:defRPr/>
            </a:pPr>
            <a:endParaRPr lang="fr-FR" sz="1200" kern="0" dirty="0">
              <a:solidFill>
                <a:schemeClr val="tx1"/>
              </a:solidFill>
              <a:latin typeface="Montserrat"/>
              <a:sym typeface="Arial"/>
            </a:endParaRPr>
          </a:p>
          <a:p>
            <a:pPr marL="228594" indent="-228594" defTabSz="1208448">
              <a:buFont typeface="Wingdings" panose="05000000000000000000" pitchFamily="2" charset="2"/>
              <a:buChar char="§"/>
              <a:defRPr/>
            </a:pPr>
            <a:endParaRPr lang="fr-FR" sz="1200" kern="0" dirty="0">
              <a:solidFill>
                <a:schemeClr val="tx1"/>
              </a:solidFill>
              <a:latin typeface="Montserrat"/>
              <a:sym typeface="Arial"/>
            </a:endParaRPr>
          </a:p>
          <a:p>
            <a:pPr defTabSz="1208448">
              <a:defRPr/>
            </a:pPr>
            <a:endParaRPr lang="fr-FR" sz="1200" kern="0" dirty="0">
              <a:solidFill>
                <a:schemeClr val="tx1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r>
              <a:rPr lang="fr-FR" sz="1600" b="1" dirty="0">
                <a:solidFill>
                  <a:srgbClr val="C00000"/>
                </a:solidFill>
                <a:latin typeface="Arial"/>
                <a:sym typeface="Arial"/>
              </a:rPr>
              <a:t>Booster l’équipement, la captation des flux et l’activation des clients</a:t>
            </a:r>
            <a:endParaRPr lang="fr-FR" sz="1600" b="1" kern="0" dirty="0">
              <a:solidFill>
                <a:srgbClr val="C00000"/>
              </a:solidFill>
              <a:latin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ECBE34-8688-84A3-9F9E-FDCD6CCE7D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800" dirty="0"/>
              <a:t>Présentation 1/2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ABCE3A-9F67-A736-8A44-7E0FFCD248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CD72B92F-71E5-7CE8-ED57-5726D8FFD49E}"/>
              </a:ext>
            </a:extLst>
          </p:cNvPr>
          <p:cNvSpPr/>
          <p:nvPr/>
        </p:nvSpPr>
        <p:spPr>
          <a:xfrm>
            <a:off x="5780346" y="5646084"/>
            <a:ext cx="719649" cy="50623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5B9118-E5CF-27B2-FAF9-F9C35354CE09}"/>
              </a:ext>
            </a:extLst>
          </p:cNvPr>
          <p:cNvSpPr/>
          <p:nvPr/>
        </p:nvSpPr>
        <p:spPr>
          <a:xfrm>
            <a:off x="179317" y="1004220"/>
            <a:ext cx="7518941" cy="4165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08448"/>
            <a:r>
              <a:rPr lang="fr-FR" sz="1600" b="1" kern="0" dirty="0">
                <a:solidFill>
                  <a:srgbClr val="FFFFFF"/>
                </a:solidFill>
                <a:latin typeface="Arial"/>
                <a:sym typeface="Arial"/>
              </a:rPr>
              <a:t>VOCATION DE DIAG SOLUTIONS PAIEMENTS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D441BB1-F293-E497-68C9-812649F3C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844" y="2202835"/>
            <a:ext cx="7092778" cy="373178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DF054C-3A26-9470-06AA-AA021010F9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E401C11-8143-D894-C699-108E8FB7F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08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ECBE34-8688-84A3-9F9E-FDCD6CCE7D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800" dirty="0"/>
              <a:t>Présentation 1/2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ABCE3A-9F67-A736-8A44-7E0FFCD248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07E36CB2-5E03-678C-B11C-EACB89217525}"/>
              </a:ext>
            </a:extLst>
          </p:cNvPr>
          <p:cNvSpPr txBox="1">
            <a:spLocks/>
          </p:cNvSpPr>
          <p:nvPr/>
        </p:nvSpPr>
        <p:spPr>
          <a:xfrm>
            <a:off x="111211" y="1233381"/>
            <a:ext cx="9181070" cy="584775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algn="ctr" defTabSz="457200">
              <a:spcAft>
                <a:spcPts val="600"/>
              </a:spcAft>
              <a:defRPr sz="1050" b="1">
                <a:solidFill>
                  <a:schemeClr val="bg1"/>
                </a:solidFill>
                <a:latin typeface="Ubuntu" panose="020B0504030602030204" pitchFamily="34" charset="0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 defTabSz="829523">
              <a:defRPr/>
            </a:pPr>
            <a:r>
              <a:rPr lang="fr-FR" sz="1600" b="1" kern="0" dirty="0">
                <a:solidFill>
                  <a:srgbClr val="FFFFFF"/>
                </a:solidFill>
                <a:sym typeface="Arial"/>
              </a:rPr>
              <a:t>Diagnostic du besoin client dans une approche « entretien conseil » qui permettra de pousser les bonnes solutions et services associés.</a:t>
            </a:r>
            <a:endParaRPr lang="fr-FR" sz="1388" kern="0" dirty="0">
              <a:solidFill>
                <a:srgbClr val="FFFFFF"/>
              </a:solidFill>
              <a:sym typeface="Arial"/>
            </a:endParaRPr>
          </a:p>
        </p:txBody>
      </p:sp>
      <p:sp>
        <p:nvSpPr>
          <p:cNvPr id="7" name="Espace réservé du contenu 96">
            <a:extLst>
              <a:ext uri="{FF2B5EF4-FFF2-40B4-BE49-F238E27FC236}">
                <a16:creationId xmlns:a16="http://schemas.microsoft.com/office/drawing/2014/main" id="{60CA7D4D-C2C0-A2E3-B0C3-31F6F8CD8543}"/>
              </a:ext>
            </a:extLst>
          </p:cNvPr>
          <p:cNvSpPr txBox="1">
            <a:spLocks/>
          </p:cNvSpPr>
          <p:nvPr/>
        </p:nvSpPr>
        <p:spPr>
          <a:xfrm>
            <a:off x="625894" y="2114666"/>
            <a:ext cx="8085620" cy="2264548"/>
          </a:xfrm>
          <a:prstGeom prst="rect">
            <a:avLst/>
          </a:prstGeom>
          <a:noFill/>
        </p:spPr>
        <p:txBody>
          <a:bodyPr vert="horz" wrap="square" lIns="90632" tIns="45316" rIns="90632" bIns="45316" rtlCol="0" anchor="t">
            <a:sp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</a:rPr>
              <a:t>Outil</a:t>
            </a:r>
            <a:r>
              <a:rPr lang="fr-FR" sz="1600" kern="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</a:t>
            </a: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biface, accessible pour les </a:t>
            </a:r>
            <a:r>
              <a:rPr lang="fr-FR" sz="1600" kern="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collaborateurs &amp; les clients </a:t>
            </a:r>
          </a:p>
          <a:p>
            <a:pPr algn="l" defTabSz="1208448">
              <a:spcBef>
                <a:spcPts val="0"/>
              </a:spcBef>
              <a:buClrTx/>
              <a:defRPr/>
            </a:pPr>
            <a:endParaRPr lang="fr-FR" sz="1600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Périmètre : Marché des Pros </a:t>
            </a:r>
            <a:r>
              <a:rPr lang="fr-FR" sz="1600" dirty="0">
                <a:solidFill>
                  <a:schemeClr val="tx1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</a:rPr>
              <a:t>(</a:t>
            </a: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TPE/PME)</a:t>
            </a: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endParaRPr lang="fr-FR" sz="1600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Couverture de l’ensemble de l’univers flux </a:t>
            </a: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endParaRPr lang="fr-FR" sz="1600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Enrichissement au fil du temps avec l’intégration de nouvelles offres (e-facturation...)</a:t>
            </a:r>
          </a:p>
          <a:p>
            <a:pPr algn="l" defTabSz="1208448">
              <a:spcBef>
                <a:spcPts val="0"/>
              </a:spcBef>
              <a:buClrTx/>
              <a:defRPr/>
            </a:pPr>
            <a:endParaRPr lang="fr-FR" sz="1321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DB4E43-7249-5221-0325-0462AACBF82A}"/>
              </a:ext>
            </a:extLst>
          </p:cNvPr>
          <p:cNvSpPr txBox="1"/>
          <p:nvPr/>
        </p:nvSpPr>
        <p:spPr>
          <a:xfrm rot="10800000" flipV="1">
            <a:off x="511686" y="5619518"/>
            <a:ext cx="289979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lIns="121920" tIns="60960" rIns="121920" bIns="60960" rtlCol="0" anchor="t">
            <a:spAutoFit/>
          </a:bodyPr>
          <a:lstStyle/>
          <a:p>
            <a:pPr defTabSz="1208448"/>
            <a:r>
              <a:rPr lang="fr-FR" sz="1600" b="1" kern="0" dirty="0">
                <a:solidFill>
                  <a:srgbClr val="C00000"/>
                </a:solidFill>
                <a:latin typeface="Ubuntu"/>
                <a:cs typeface="Arial"/>
                <a:sym typeface="Arial"/>
              </a:rPr>
              <a:t>POINTS D’ACCES </a:t>
            </a:r>
            <a:r>
              <a:rPr lang="fr-FR" sz="1600" kern="0" dirty="0">
                <a:solidFill>
                  <a:srgbClr val="C00000"/>
                </a:solidFill>
                <a:latin typeface="Ubuntu"/>
                <a:cs typeface="Arial"/>
                <a:sym typeface="Arial"/>
              </a:rPr>
              <a:t>&amp; DEVICE</a:t>
            </a:r>
            <a:endParaRPr lang="fr-FR" sz="1333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EF7C3FE-14E0-2B38-6E39-BDB887E64E52}"/>
              </a:ext>
            </a:extLst>
          </p:cNvPr>
          <p:cNvGrpSpPr/>
          <p:nvPr/>
        </p:nvGrpSpPr>
        <p:grpSpPr>
          <a:xfrm>
            <a:off x="4912090" y="6110896"/>
            <a:ext cx="527995" cy="479197"/>
            <a:chOff x="542925" y="1350963"/>
            <a:chExt cx="466725" cy="45402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13954E5-B450-01EA-1898-7AC27A395726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15" name="Line 24">
                <a:extLst>
                  <a:ext uri="{FF2B5EF4-FFF2-40B4-BE49-F238E27FC236}">
                    <a16:creationId xmlns:a16="http://schemas.microsoft.com/office/drawing/2014/main" id="{AD5B175A-145D-9890-D766-7C90A099AB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Line 25">
                <a:extLst>
                  <a:ext uri="{FF2B5EF4-FFF2-40B4-BE49-F238E27FC236}">
                    <a16:creationId xmlns:a16="http://schemas.microsoft.com/office/drawing/2014/main" id="{353829F2-E2E0-6408-D155-FA7A80A0BA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Line 26">
                <a:extLst>
                  <a:ext uri="{FF2B5EF4-FFF2-40B4-BE49-F238E27FC236}">
                    <a16:creationId xmlns:a16="http://schemas.microsoft.com/office/drawing/2014/main" id="{CD17F906-3BBC-205D-136A-79D7822C58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BA85E707-AEB2-90C1-8B2A-8A6DB80BF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Freeform 28">
                <a:extLst>
                  <a:ext uri="{FF2B5EF4-FFF2-40B4-BE49-F238E27FC236}">
                    <a16:creationId xmlns:a16="http://schemas.microsoft.com/office/drawing/2014/main" id="{C2FD6A6C-3295-7E25-A179-EEF0FEFCB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Line 29">
                <a:extLst>
                  <a:ext uri="{FF2B5EF4-FFF2-40B4-BE49-F238E27FC236}">
                    <a16:creationId xmlns:a16="http://schemas.microsoft.com/office/drawing/2014/main" id="{5AF12E51-4F34-0C73-DB6F-3F228FE0B8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Line 30">
                <a:extLst>
                  <a:ext uri="{FF2B5EF4-FFF2-40B4-BE49-F238E27FC236}">
                    <a16:creationId xmlns:a16="http://schemas.microsoft.com/office/drawing/2014/main" id="{FF3B0B45-2FED-F5D6-37A5-73003AA13C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Line 31">
                <a:extLst>
                  <a:ext uri="{FF2B5EF4-FFF2-40B4-BE49-F238E27FC236}">
                    <a16:creationId xmlns:a16="http://schemas.microsoft.com/office/drawing/2014/main" id="{A6AAE290-411F-D910-6F28-24DE4644B6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Line 32">
                <a:extLst>
                  <a:ext uri="{FF2B5EF4-FFF2-40B4-BE49-F238E27FC236}">
                    <a16:creationId xmlns:a16="http://schemas.microsoft.com/office/drawing/2014/main" id="{E01A9801-698A-183F-1815-5F53718BD0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Freeform 33">
                <a:extLst>
                  <a:ext uri="{FF2B5EF4-FFF2-40B4-BE49-F238E27FC236}">
                    <a16:creationId xmlns:a16="http://schemas.microsoft.com/office/drawing/2014/main" id="{E99A1569-B0AE-7249-1912-B22364246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Line 34">
                <a:extLst>
                  <a:ext uri="{FF2B5EF4-FFF2-40B4-BE49-F238E27FC236}">
                    <a16:creationId xmlns:a16="http://schemas.microsoft.com/office/drawing/2014/main" id="{5079BEB0-F0FE-8D2B-929C-21B53CB323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Line 35">
                <a:extLst>
                  <a:ext uri="{FF2B5EF4-FFF2-40B4-BE49-F238E27FC236}">
                    <a16:creationId xmlns:a16="http://schemas.microsoft.com/office/drawing/2014/main" id="{2008C6F4-6273-7338-BB44-8EDCCEF02E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Line 36">
                <a:extLst>
                  <a:ext uri="{FF2B5EF4-FFF2-40B4-BE49-F238E27FC236}">
                    <a16:creationId xmlns:a16="http://schemas.microsoft.com/office/drawing/2014/main" id="{A84BE61D-B072-E4A5-E16B-430BC60A04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AFE9EED-83B8-87FA-AC20-3EEBB6966A71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12" name="Freeform 37">
                <a:extLst>
                  <a:ext uri="{FF2B5EF4-FFF2-40B4-BE49-F238E27FC236}">
                    <a16:creationId xmlns:a16="http://schemas.microsoft.com/office/drawing/2014/main" id="{3F7F7754-577F-851C-24A3-4E3AAD85A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Line 38">
                <a:extLst>
                  <a:ext uri="{FF2B5EF4-FFF2-40B4-BE49-F238E27FC236}">
                    <a16:creationId xmlns:a16="http://schemas.microsoft.com/office/drawing/2014/main" id="{9CC7DD33-2094-C6DC-7C71-C14A71A142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Line 39">
                <a:extLst>
                  <a:ext uri="{FF2B5EF4-FFF2-40B4-BE49-F238E27FC236}">
                    <a16:creationId xmlns:a16="http://schemas.microsoft.com/office/drawing/2014/main" id="{A424AEE2-9C40-CA67-68B4-7381DD064B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3F93320-5239-E101-AEA6-F4EDCAAA6C11}"/>
              </a:ext>
            </a:extLst>
          </p:cNvPr>
          <p:cNvGrpSpPr/>
          <p:nvPr/>
        </p:nvGrpSpPr>
        <p:grpSpPr>
          <a:xfrm>
            <a:off x="4118297" y="6086584"/>
            <a:ext cx="550333" cy="417367"/>
            <a:chOff x="3206750" y="1935163"/>
            <a:chExt cx="671513" cy="49053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27222B00-E4AB-1BB7-EFF7-FDFCB894B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1935163"/>
              <a:ext cx="455614" cy="325437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3AA2A1DA-8B0A-5045-45E8-C92436714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0" y="2260600"/>
              <a:ext cx="671513" cy="146050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8BF72C55-5E03-29E9-6AF7-FB7886E57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413000"/>
              <a:ext cx="661988" cy="12700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Line 8">
              <a:extLst>
                <a:ext uri="{FF2B5EF4-FFF2-40B4-BE49-F238E27FC236}">
                  <a16:creationId xmlns:a16="http://schemas.microsoft.com/office/drawing/2014/main" id="{29427E8B-395B-7549-7DF4-BF12654A2D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2236788"/>
              <a:ext cx="427038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Line 9">
              <a:extLst>
                <a:ext uri="{FF2B5EF4-FFF2-40B4-BE49-F238E27FC236}">
                  <a16:creationId xmlns:a16="http://schemas.microsoft.com/office/drawing/2014/main" id="{3A1D03EC-03B8-0C54-AB4D-C50289BFB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1963738"/>
              <a:ext cx="452438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Line 10">
              <a:extLst>
                <a:ext uri="{FF2B5EF4-FFF2-40B4-BE49-F238E27FC236}">
                  <a16:creationId xmlns:a16="http://schemas.microsoft.com/office/drawing/2014/main" id="{03EEB7F1-C815-43E4-DD51-BE0504810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3" y="1947863"/>
              <a:ext cx="635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E3CEFC17-F213-EC8D-AA04-1D5D07EAC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2279650"/>
              <a:ext cx="493713" cy="65087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Line 12">
              <a:extLst>
                <a:ext uri="{FF2B5EF4-FFF2-40B4-BE49-F238E27FC236}">
                  <a16:creationId xmlns:a16="http://schemas.microsoft.com/office/drawing/2014/main" id="{48AF8BE7-41C6-5137-13A7-DA04D1DEBC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8050" y="2344738"/>
              <a:ext cx="17463" cy="587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Line 13">
              <a:extLst>
                <a:ext uri="{FF2B5EF4-FFF2-40B4-BE49-F238E27FC236}">
                  <a16:creationId xmlns:a16="http://schemas.microsoft.com/office/drawing/2014/main" id="{6F463B93-45F2-5E39-819B-FC246BE36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5" y="2344738"/>
              <a:ext cx="19050" cy="587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Line 14">
              <a:extLst>
                <a:ext uri="{FF2B5EF4-FFF2-40B4-BE49-F238E27FC236}">
                  <a16:creationId xmlns:a16="http://schemas.microsoft.com/office/drawing/2014/main" id="{D0387079-75BE-BA6B-56BC-F8E9E16769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9488" y="1997075"/>
              <a:ext cx="158750" cy="207962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Line 15">
              <a:extLst>
                <a:ext uri="{FF2B5EF4-FFF2-40B4-BE49-F238E27FC236}">
                  <a16:creationId xmlns:a16="http://schemas.microsoft.com/office/drawing/2014/main" id="{6B751727-AF96-E5A8-0DA4-52F18C252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700" y="2124075"/>
              <a:ext cx="53975" cy="714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Line 16">
              <a:extLst>
                <a:ext uri="{FF2B5EF4-FFF2-40B4-BE49-F238E27FC236}">
                  <a16:creationId xmlns:a16="http://schemas.microsoft.com/office/drawing/2014/main" id="{6807E297-6ED8-430F-828E-67285BACB2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488" y="2071688"/>
              <a:ext cx="15875" cy="22225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E379C858-B0D3-56AB-85C9-6ECB85835E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392363"/>
              <a:ext cx="0" cy="23812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Line 18">
              <a:extLst>
                <a:ext uri="{FF2B5EF4-FFF2-40B4-BE49-F238E27FC236}">
                  <a16:creationId xmlns:a16="http://schemas.microsoft.com/office/drawing/2014/main" id="{249B25C0-DA52-0B18-7CD8-63A94EA09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2392363"/>
              <a:ext cx="0" cy="206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Line 19">
              <a:extLst>
                <a:ext uri="{FF2B5EF4-FFF2-40B4-BE49-F238E27FC236}">
                  <a16:creationId xmlns:a16="http://schemas.microsoft.com/office/drawing/2014/main" id="{4692B7D4-DE1A-92E1-C291-ADB508399C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9475" y="2320925"/>
              <a:ext cx="352425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Line 20">
              <a:extLst>
                <a:ext uri="{FF2B5EF4-FFF2-40B4-BE49-F238E27FC236}">
                  <a16:creationId xmlns:a16="http://schemas.microsoft.com/office/drawing/2014/main" id="{FD7BEC44-7FFE-0F99-2751-8FF929746C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150" y="2301875"/>
              <a:ext cx="193675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3336D164-8D30-4D8C-0943-D2F754C3462C}"/>
              </a:ext>
            </a:extLst>
          </p:cNvPr>
          <p:cNvSpPr txBox="1"/>
          <p:nvPr/>
        </p:nvSpPr>
        <p:spPr>
          <a:xfrm>
            <a:off x="3653802" y="5439304"/>
            <a:ext cx="3231347" cy="767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9226" indent="-259226" defTabSz="829523"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/>
                <a:cs typeface="Arial"/>
                <a:sym typeface="Arial"/>
              </a:rPr>
              <a:t>Poste de travail conseillers</a:t>
            </a:r>
          </a:p>
          <a:p>
            <a:pPr marL="259226" indent="-259226" defTabSz="829523"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/>
                <a:cs typeface="Arial"/>
                <a:sym typeface="Arial"/>
              </a:rPr>
              <a:t>Espaces Client Web</a:t>
            </a:r>
          </a:p>
          <a:p>
            <a:pPr defTabSz="829523">
              <a:defRPr/>
            </a:pPr>
            <a:endParaRPr lang="fr-FR" sz="1189" kern="0" dirty="0">
              <a:solidFill>
                <a:srgbClr val="000000"/>
              </a:solidFill>
              <a:latin typeface="Ubuntu" panose="020B0504030602030204" pitchFamily="34" charset="0"/>
              <a:cs typeface="Arial"/>
              <a:sym typeface="Arial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0DD8814-76CA-FA7D-DF63-60607283CED0}"/>
              </a:ext>
            </a:extLst>
          </p:cNvPr>
          <p:cNvGrpSpPr/>
          <p:nvPr/>
        </p:nvGrpSpPr>
        <p:grpSpPr>
          <a:xfrm>
            <a:off x="5735638" y="6090762"/>
            <a:ext cx="453989" cy="425609"/>
            <a:chOff x="4300538" y="2308225"/>
            <a:chExt cx="542926" cy="527050"/>
          </a:xfrm>
        </p:grpSpPr>
        <p:sp>
          <p:nvSpPr>
            <p:cNvPr id="47" name="Line 24">
              <a:extLst>
                <a:ext uri="{FF2B5EF4-FFF2-40B4-BE49-F238E27FC236}">
                  <a16:creationId xmlns:a16="http://schemas.microsoft.com/office/drawing/2014/main" id="{A244046D-8ECD-9803-F8FA-CAD344A24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2451" y="2835275"/>
              <a:ext cx="481013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Line 25">
              <a:extLst>
                <a:ext uri="{FF2B5EF4-FFF2-40B4-BE49-F238E27FC236}">
                  <a16:creationId xmlns:a16="http://schemas.microsoft.com/office/drawing/2014/main" id="{844BDFF4-1D79-C1D9-7835-6D95ADD28D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2835275"/>
              <a:ext cx="3175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Freeform 26">
              <a:extLst>
                <a:ext uri="{FF2B5EF4-FFF2-40B4-BE49-F238E27FC236}">
                  <a16:creationId xmlns:a16="http://schemas.microsoft.com/office/drawing/2014/main" id="{E1341700-D713-D0C4-B4D1-691256831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379663"/>
              <a:ext cx="57150" cy="58738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Freeform 27">
              <a:extLst>
                <a:ext uri="{FF2B5EF4-FFF2-40B4-BE49-F238E27FC236}">
                  <a16:creationId xmlns:a16="http://schemas.microsoft.com/office/drawing/2014/main" id="{55E87280-DCBD-316E-01D5-42A42A9C1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379663"/>
              <a:ext cx="58738" cy="58738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Freeform 28">
              <a:extLst>
                <a:ext uri="{FF2B5EF4-FFF2-40B4-BE49-F238E27FC236}">
                  <a16:creationId xmlns:a16="http://schemas.microsoft.com/office/drawing/2014/main" id="{EBAF9F54-86D2-E2EF-0F24-183671C0F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1" y="2379663"/>
              <a:ext cx="58738" cy="58738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F25E1C01-28CD-D5A6-E46C-73517C7F9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2379663"/>
              <a:ext cx="58738" cy="58738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9CA417FF-C1CF-768C-48EE-26EF23C06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460625"/>
              <a:ext cx="57150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4680E03B-426F-ACAE-3CEC-4C43086C1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460625"/>
              <a:ext cx="58738" cy="57150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E7C024FE-6C18-46F5-A330-2F09E1DE8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1" y="2460625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875D5B40-3817-084A-52FE-D07409356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2460625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E9D89AB1-8A39-5002-47B4-5E5CFEB28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544763"/>
              <a:ext cx="57150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7B6D41B0-D2D2-B346-4DE5-873C27A22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544763"/>
              <a:ext cx="58738" cy="57150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966640E3-AAC6-1087-2C3A-04794DC56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1" y="2544763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D07E2F25-21FE-BC54-D633-22137CB3B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2544763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97C49F2D-0E6A-D9E5-8949-8089FC985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628900"/>
              <a:ext cx="57150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F518D747-7589-F8BA-D9DA-749D8AE32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628900"/>
              <a:ext cx="58738" cy="57150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B36B8431-019E-518A-6696-74BBE250D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851" y="2308225"/>
              <a:ext cx="411163" cy="527050"/>
            </a:xfrm>
            <a:custGeom>
              <a:avLst/>
              <a:gdLst>
                <a:gd name="T0" fmla="*/ 0 w 127"/>
                <a:gd name="T1" fmla="*/ 18 h 163"/>
                <a:gd name="T2" fmla="*/ 0 w 127"/>
                <a:gd name="T3" fmla="*/ 10 h 163"/>
                <a:gd name="T4" fmla="*/ 9 w 127"/>
                <a:gd name="T5" fmla="*/ 0 h 163"/>
                <a:gd name="T6" fmla="*/ 117 w 127"/>
                <a:gd name="T7" fmla="*/ 0 h 163"/>
                <a:gd name="T8" fmla="*/ 127 w 127"/>
                <a:gd name="T9" fmla="*/ 10 h 163"/>
                <a:gd name="T10" fmla="*/ 127 w 127"/>
                <a:gd name="T11" fmla="*/ 153 h 163"/>
                <a:gd name="T12" fmla="*/ 117 w 127"/>
                <a:gd name="T13" fmla="*/ 163 h 163"/>
                <a:gd name="T14" fmla="*/ 9 w 127"/>
                <a:gd name="T15" fmla="*/ 163 h 163"/>
                <a:gd name="T16" fmla="*/ 0 w 127"/>
                <a:gd name="T17" fmla="*/ 153 h 163"/>
                <a:gd name="T18" fmla="*/ 0 w 127"/>
                <a:gd name="T19" fmla="*/ 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63">
                  <a:moveTo>
                    <a:pt x="0" y="18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2" y="0"/>
                    <a:pt x="127" y="5"/>
                    <a:pt x="127" y="10"/>
                  </a:cubicBezTo>
                  <a:cubicBezTo>
                    <a:pt x="127" y="153"/>
                    <a:pt x="127" y="153"/>
                    <a:pt x="127" y="153"/>
                  </a:cubicBezTo>
                  <a:cubicBezTo>
                    <a:pt x="127" y="159"/>
                    <a:pt x="122" y="163"/>
                    <a:pt x="117" y="163"/>
                  </a:cubicBezTo>
                  <a:cubicBezTo>
                    <a:pt x="9" y="163"/>
                    <a:pt x="9" y="163"/>
                    <a:pt x="9" y="163"/>
                  </a:cubicBezTo>
                  <a:cubicBezTo>
                    <a:pt x="4" y="163"/>
                    <a:pt x="0" y="159"/>
                    <a:pt x="0" y="153"/>
                  </a:cubicBezTo>
                  <a:cubicBezTo>
                    <a:pt x="0" y="31"/>
                    <a:pt x="0" y="31"/>
                    <a:pt x="0" y="31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CB3259CF-C9FB-025F-E8BF-8872D1406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1" y="2336800"/>
              <a:ext cx="355600" cy="423863"/>
            </a:xfrm>
            <a:custGeom>
              <a:avLst/>
              <a:gdLst>
                <a:gd name="T0" fmla="*/ 171 w 224"/>
                <a:gd name="T1" fmla="*/ 267 h 267"/>
                <a:gd name="T2" fmla="*/ 0 w 224"/>
                <a:gd name="T3" fmla="*/ 267 h 267"/>
                <a:gd name="T4" fmla="*/ 0 w 224"/>
                <a:gd name="T5" fmla="*/ 0 h 267"/>
                <a:gd name="T6" fmla="*/ 224 w 224"/>
                <a:gd name="T7" fmla="*/ 0 h 267"/>
                <a:gd name="T8" fmla="*/ 224 w 224"/>
                <a:gd name="T9" fmla="*/ 267 h 267"/>
                <a:gd name="T10" fmla="*/ 202 w 224"/>
                <a:gd name="T11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" h="267">
                  <a:moveTo>
                    <a:pt x="171" y="267"/>
                  </a:moveTo>
                  <a:lnTo>
                    <a:pt x="0" y="267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24" y="267"/>
                  </a:lnTo>
                  <a:lnTo>
                    <a:pt x="202" y="267"/>
                  </a:ln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Line 42">
              <a:extLst>
                <a:ext uri="{FF2B5EF4-FFF2-40B4-BE49-F238E27FC236}">
                  <a16:creationId xmlns:a16="http://schemas.microsoft.com/office/drawing/2014/main" id="{5C378893-4A62-49D7-E1E6-C518FB1D5F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301" y="2797175"/>
              <a:ext cx="74613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2DD769B0-C229-8FCC-9F9A-C356526BBAC2}"/>
              </a:ext>
            </a:extLst>
          </p:cNvPr>
          <p:cNvSpPr txBox="1"/>
          <p:nvPr/>
        </p:nvSpPr>
        <p:spPr>
          <a:xfrm>
            <a:off x="9228134" y="1466446"/>
            <a:ext cx="3054482" cy="5008187"/>
          </a:xfrm>
          <a:prstGeom prst="rect">
            <a:avLst/>
          </a:prstGeom>
          <a:noFill/>
          <a:ln>
            <a:noFill/>
          </a:ln>
        </p:spPr>
        <p:txBody>
          <a:bodyPr wrap="square" lIns="82953" tIns="41476" rIns="82953" bIns="41476" anchor="t">
            <a:spAutoFit/>
          </a:bodyPr>
          <a:lstStyle/>
          <a:p>
            <a:pPr marL="0" lvl="1" algn="ctr" defTabSz="1219170"/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 Univers pour identifier l’ensemble des besoins clients et réaliser un diagnostic 360°</a:t>
            </a:r>
          </a:p>
          <a:p>
            <a:pPr marL="155536" lvl="1" indent="-155536" defTabSz="1219170">
              <a:buFont typeface="Wingdings" panose="05000000000000000000" pitchFamily="2" charset="2"/>
              <a:buChar char="q"/>
            </a:pPr>
            <a:endParaRPr lang="fr-FR"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55536" lvl="1" indent="-155536" defTabSz="1219170">
              <a:buFont typeface="Wingdings" panose="05000000000000000000" pitchFamily="2" charset="2"/>
              <a:buChar char="q"/>
            </a:pPr>
            <a:endParaRPr lang="fr-FR"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55536" lvl="1" indent="-155536" defTabSz="1219170">
              <a:buFont typeface="Wingdings" panose="05000000000000000000" pitchFamily="2" charset="2"/>
              <a:buChar char="q"/>
            </a:pPr>
            <a:endParaRPr lang="fr-FR"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REGLER MES DEPENSES </a:t>
            </a:r>
            <a:r>
              <a:rPr lang="fr-FR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(par cartes professionnelles)</a:t>
            </a: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endParaRPr lang="fr-FR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ACCEPTER LES PAIEMENTS :</a:t>
            </a:r>
          </a:p>
          <a:p>
            <a:pPr marL="457200" lvl="2" defTabSz="1219170"/>
            <a:r>
              <a:rPr lang="fr-FR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Avec une approche affinée par secteurs d’activité  (CHR, Commerçant, Santé)</a:t>
            </a: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endParaRPr lang="fr-FR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GERER MES COMPTES : </a:t>
            </a:r>
          </a:p>
          <a:p>
            <a:pPr marL="457200" lvl="2" defTabSz="1219170"/>
            <a:r>
              <a:rPr lang="fr-FR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Distinction des profils EI et PM 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DCD996C-34AC-E285-1449-A40EE6C78460}"/>
              </a:ext>
            </a:extLst>
          </p:cNvPr>
          <p:cNvSpPr txBox="1"/>
          <p:nvPr/>
        </p:nvSpPr>
        <p:spPr>
          <a:xfrm>
            <a:off x="576466" y="4605954"/>
            <a:ext cx="8557745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600" b="1" kern="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Valorise la richesse des solutions clients. Vente à forte valeur ajoutée incluant les services additionnels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9326F73A-4F4D-6C89-1BBB-107DDCBECA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281" y="1"/>
            <a:ext cx="2899789" cy="6858000"/>
          </a:xfrm>
          <a:prstGeom prst="rect">
            <a:avLst/>
          </a:prstGeom>
        </p:spPr>
      </p:pic>
      <p:sp>
        <p:nvSpPr>
          <p:cNvPr id="69" name="Espace réservé du texte 68">
            <a:extLst>
              <a:ext uri="{FF2B5EF4-FFF2-40B4-BE49-F238E27FC236}">
                <a16:creationId xmlns:a16="http://schemas.microsoft.com/office/drawing/2014/main" id="{E0793DAC-17CB-EBFE-0323-EC92C62E0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12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2F4BB2-0D6D-A3EB-CE32-244591622C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800" dirty="0"/>
              <a:t>DIAG Solutions Paiements en image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05A089E-94CB-6C78-01B4-BF54D9A8E9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614AD55-0EA4-DBDF-9189-DA6A02C7EE7E}"/>
              </a:ext>
            </a:extLst>
          </p:cNvPr>
          <p:cNvSpPr txBox="1">
            <a:spLocks/>
          </p:cNvSpPr>
          <p:nvPr/>
        </p:nvSpPr>
        <p:spPr>
          <a:xfrm>
            <a:off x="5023577" y="6004942"/>
            <a:ext cx="2552881" cy="209311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333" dirty="0"/>
              <a:t>VIDEO SOLPAI</a:t>
            </a:r>
            <a:r>
              <a:rPr lang="fr-FR" sz="1333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ADF7068-5E89-22B2-2DE6-4842E542E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643" y="1231564"/>
            <a:ext cx="9234715" cy="4394873"/>
          </a:xfrm>
          <a:prstGeom prst="rect">
            <a:avLst/>
          </a:prstGeom>
        </p:spPr>
      </p:pic>
      <p:pic>
        <p:nvPicPr>
          <p:cNvPr id="8" name="Graphique 7" descr="Clap avec un remplissage uni">
            <a:extLst>
              <a:ext uri="{FF2B5EF4-FFF2-40B4-BE49-F238E27FC236}">
                <a16:creationId xmlns:a16="http://schemas.microsoft.com/office/drawing/2014/main" id="{77D889A7-5108-2FE9-265D-DE2EF2784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3224" y="5904869"/>
            <a:ext cx="409456" cy="4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5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1A69B5-B665-A28A-72DE-2F0D0B0CE3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800" dirty="0"/>
              <a:t>Les + d’un parcours identique et partagé entre le conseiller et le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73EC75-FA7F-7D23-08EB-8F4FD6A89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51B4B9C-CC56-E2EA-867E-02927128DE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 : coins arrondis 14">
            <a:extLst>
              <a:ext uri="{FF2B5EF4-FFF2-40B4-BE49-F238E27FC236}">
                <a16:creationId xmlns:a16="http://schemas.microsoft.com/office/drawing/2014/main" id="{8E60BCD9-81E8-CF09-AD42-3E0B51E5A200}"/>
              </a:ext>
            </a:extLst>
          </p:cNvPr>
          <p:cNvSpPr/>
          <p:nvPr/>
        </p:nvSpPr>
        <p:spPr>
          <a:xfrm>
            <a:off x="6995280" y="1257832"/>
            <a:ext cx="4502216" cy="810157"/>
          </a:xfrm>
          <a:prstGeom prst="roundRect">
            <a:avLst>
              <a:gd name="adj" fmla="val 12878"/>
            </a:avLst>
          </a:prstGeom>
          <a:solidFill>
            <a:srgbClr val="C00000"/>
          </a:solidFill>
          <a:ln w="12700" cap="flat" cmpd="sng" algn="ctr">
            <a:solidFill>
              <a:srgbClr val="B34A8C"/>
            </a:solidFill>
            <a:prstDash val="solid"/>
          </a:ln>
          <a:effectLst/>
        </p:spPr>
        <p:txBody>
          <a:bodyPr rot="0" spcFirstLastPara="0" vertOverflow="overflow" horzOverflow="overflow" vert="horz" wrap="square" lIns="1488000" tIns="144000" rIns="96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65190" defTabSz="1219140">
              <a:spcAft>
                <a:spcPts val="800"/>
              </a:spcAft>
              <a:defRPr/>
            </a:pPr>
            <a:r>
              <a:rPr lang="fr-FR" sz="1300" b="1">
                <a:solidFill>
                  <a:srgbClr val="FFFFFF"/>
                </a:solidFill>
              </a:rPr>
              <a:t>Pour le client « Un outil pour apporter un conseil personnalisé </a:t>
            </a:r>
            <a:r>
              <a:rPr lang="fr-FR" sz="1300" b="1" i="1">
                <a:solidFill>
                  <a:srgbClr val="FFFFFF"/>
                </a:solidFill>
              </a:rPr>
              <a:t>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4C1F49-7DEC-09B0-1969-39D7106A77DD}"/>
              </a:ext>
            </a:extLst>
          </p:cNvPr>
          <p:cNvSpPr/>
          <p:nvPr/>
        </p:nvSpPr>
        <p:spPr>
          <a:xfrm>
            <a:off x="7011161" y="2053909"/>
            <a:ext cx="4502211" cy="371381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00000">
                <a:lumMod val="10000"/>
                <a:lumOff val="90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square" lIns="48000" tIns="144000" rIns="48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594" indent="-228594">
              <a:spcBef>
                <a:spcPts val="800"/>
              </a:spcBef>
              <a:spcAft>
                <a:spcPts val="1600"/>
              </a:spcAft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 outil permettant au client d’explorer en quelques clics ses besoins en autonomie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De prendre connaissance des solutions existantes à sa banque pour développer son activité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endParaRPr lang="fr-FR" sz="1200">
              <a:solidFill>
                <a:srgbClr val="002060"/>
              </a:solidFill>
            </a:endParaRP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 conseil personnalisé, qui répond davantage à ses attentes, selon ses usages, projets, équipement actuel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endParaRPr lang="fr-FR" sz="1200">
              <a:solidFill>
                <a:srgbClr val="002060"/>
              </a:solidFill>
            </a:endParaRP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 outil lui suggérant </a:t>
            </a:r>
            <a:r>
              <a:rPr lang="fr-FR" sz="1200" b="1">
                <a:solidFill>
                  <a:srgbClr val="002060"/>
                </a:solidFill>
              </a:rPr>
              <a:t>des opportunités de développement de son activité avec </a:t>
            </a:r>
            <a:r>
              <a:rPr lang="fr-FR" sz="1200">
                <a:solidFill>
                  <a:srgbClr val="002060"/>
                </a:solidFill>
              </a:rPr>
              <a:t>un accompagnement tout au long du parcours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endParaRPr lang="fr-FR" sz="1200">
              <a:solidFill>
                <a:srgbClr val="002060"/>
              </a:solidFill>
            </a:endParaRP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Une démarche pour l’amener à échanger avec son conseiller</a:t>
            </a:r>
          </a:p>
          <a:p>
            <a:pPr marL="237055" indent="-237055">
              <a:spcBef>
                <a:spcPts val="800"/>
              </a:spcBef>
              <a:spcAft>
                <a:spcPts val="1600"/>
              </a:spcAft>
              <a:buClr>
                <a:srgbClr val="13264A"/>
              </a:buClr>
              <a:buFont typeface="Wingdings" pitchFamily="2" charset="2"/>
              <a:buChar char="§"/>
            </a:pPr>
            <a:endParaRPr lang="fr-FR" sz="1400">
              <a:solidFill>
                <a:srgbClr val="D6D2E3">
                  <a:lumMod val="50000"/>
                </a:srgbClr>
              </a:solidFill>
            </a:endParaRPr>
          </a:p>
        </p:txBody>
      </p:sp>
      <p:sp>
        <p:nvSpPr>
          <p:cNvPr id="8" name="Rectangle : coins arrondis 30">
            <a:extLst>
              <a:ext uri="{FF2B5EF4-FFF2-40B4-BE49-F238E27FC236}">
                <a16:creationId xmlns:a16="http://schemas.microsoft.com/office/drawing/2014/main" id="{9EC0D88F-9339-AB96-AB31-18C48F18B214}"/>
              </a:ext>
            </a:extLst>
          </p:cNvPr>
          <p:cNvSpPr/>
          <p:nvPr/>
        </p:nvSpPr>
        <p:spPr>
          <a:xfrm>
            <a:off x="459414" y="1251152"/>
            <a:ext cx="4634559" cy="783073"/>
          </a:xfrm>
          <a:prstGeom prst="roundRect">
            <a:avLst>
              <a:gd name="adj" fmla="val 12878"/>
            </a:avLst>
          </a:prstGeom>
          <a:solidFill>
            <a:srgbClr val="55579E"/>
          </a:solidFill>
          <a:ln w="12700" cap="flat" cmpd="sng" algn="ctr">
            <a:solidFill>
              <a:srgbClr val="55579E"/>
            </a:solidFill>
            <a:prstDash val="solid"/>
          </a:ln>
          <a:effectLst/>
        </p:spPr>
        <p:txBody>
          <a:bodyPr rot="0" spcFirstLastPara="0" vertOverflow="overflow" horzOverflow="overflow" vert="horz" wrap="square" lIns="1488000" tIns="48000" rIns="144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219140">
              <a:spcAft>
                <a:spcPts val="800"/>
              </a:spcAft>
              <a:defRPr/>
            </a:pPr>
            <a:r>
              <a:rPr lang="fr-FR" sz="1333" b="1">
                <a:solidFill>
                  <a:srgbClr val="FFFFFF"/>
                </a:solidFill>
              </a:rPr>
              <a:t>Pour le conseiller «  Un support à l’expertise 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64105C-9DB4-247E-9110-989B8E8E002B}"/>
              </a:ext>
            </a:extLst>
          </p:cNvPr>
          <p:cNvSpPr/>
          <p:nvPr/>
        </p:nvSpPr>
        <p:spPr>
          <a:xfrm>
            <a:off x="538533" y="2053777"/>
            <a:ext cx="4567752" cy="369669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00000">
                <a:lumMod val="10000"/>
                <a:lumOff val="90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square" lIns="48000" tIns="144000" rIns="48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594" indent="-228594">
              <a:spcAft>
                <a:spcPts val="400"/>
              </a:spcAft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Une interface avec un 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parcours simple et guidant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pour balayer les besoins </a:t>
            </a:r>
          </a:p>
          <a:p>
            <a:pPr marL="228594" indent="-228594">
              <a:spcAft>
                <a:spcPts val="400"/>
              </a:spcAft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 parcours 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court et fluide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, mené en quelques clics sur 3 univers</a:t>
            </a:r>
            <a:endParaRPr lang="en-US" sz="1200">
              <a:solidFill>
                <a:srgbClr val="002060"/>
              </a:solidFill>
              <a:latin typeface="+mj-lt"/>
            </a:endParaRP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 b="1">
                <a:solidFill>
                  <a:srgbClr val="002060"/>
                </a:solidFill>
                <a:latin typeface="+mj-lt"/>
              </a:rPr>
              <a:t>Des solutions qui sont poussées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en fonction des besoins / usages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Les 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services additionnels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sont évoqués avec le client en fonction de son profil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 b="1">
                <a:solidFill>
                  <a:srgbClr val="002060"/>
                </a:solidFill>
                <a:latin typeface="+mj-lt"/>
              </a:rPr>
              <a:t>Un accès direct aux solutions et avantages 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 b="1">
                <a:solidFill>
                  <a:srgbClr val="002060"/>
                </a:solidFill>
                <a:latin typeface="+mj-lt"/>
              </a:rPr>
              <a:t>Un entretien commercial efficace partagé avec le client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gain de temps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 et un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conseil enrichi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vis-à-vis de son client 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​avec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une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 offre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personnalisée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 gage d’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appropriation car le parcours est intuitif</a:t>
            </a:r>
            <a:endParaRPr lang="en-US" sz="1200">
              <a:solidFill>
                <a:srgbClr val="002060"/>
              </a:solidFill>
              <a:latin typeface="+mj-lt"/>
            </a:endParaRP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 outil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complet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 qui permet de ne rien oublier : solutions /services / rebonds / montée en gamme du client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​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Le conseiller reste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maître de la relation client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​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208883-92B8-667F-F4FF-26DC507A00EC}"/>
              </a:ext>
            </a:extLst>
          </p:cNvPr>
          <p:cNvGrpSpPr/>
          <p:nvPr/>
        </p:nvGrpSpPr>
        <p:grpSpPr>
          <a:xfrm>
            <a:off x="7285955" y="1368027"/>
            <a:ext cx="451775" cy="546796"/>
            <a:chOff x="522008" y="3012845"/>
            <a:chExt cx="427038" cy="463551"/>
          </a:xfrm>
          <a:noFill/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306A182F-3C34-1010-F7E8-0398B48F1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6EDBF6FE-E493-74FB-1C83-9359537B2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4F6BA5C5-590A-6EA0-34C9-605020A1A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4886E01B-B129-94DA-50B6-5419B4BFD8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Line 22">
              <a:extLst>
                <a:ext uri="{FF2B5EF4-FFF2-40B4-BE49-F238E27FC236}">
                  <a16:creationId xmlns:a16="http://schemas.microsoft.com/office/drawing/2014/main" id="{9630ECEA-7567-9BAA-C040-254931F566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645F98C9-CB5B-08DB-FAA8-9338C498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7C7D4C7A-5560-1D3A-BF38-A4B82E690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AD62FD4C-4C4E-A93F-9C91-B42941A82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1421E111-9058-DED0-A33F-14E366D35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28752D5-0F82-FC4B-6EDC-6010BB43727E}"/>
              </a:ext>
            </a:extLst>
          </p:cNvPr>
          <p:cNvGrpSpPr/>
          <p:nvPr/>
        </p:nvGrpSpPr>
        <p:grpSpPr>
          <a:xfrm>
            <a:off x="703172" y="1341059"/>
            <a:ext cx="587251" cy="525433"/>
            <a:chOff x="1170844" y="4508376"/>
            <a:chExt cx="1350340" cy="1423641"/>
          </a:xfrm>
        </p:grpSpPr>
        <p:sp>
          <p:nvSpPr>
            <p:cNvPr id="21" name="Freeform 389">
              <a:extLst>
                <a:ext uri="{FF2B5EF4-FFF2-40B4-BE49-F238E27FC236}">
                  <a16:creationId xmlns:a16="http://schemas.microsoft.com/office/drawing/2014/main" id="{1EAEB473-697F-1280-E584-351328049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600" y="4720267"/>
              <a:ext cx="382287" cy="430400"/>
            </a:xfrm>
            <a:custGeom>
              <a:avLst/>
              <a:gdLst>
                <a:gd name="T0" fmla="*/ 2 w 31"/>
                <a:gd name="T1" fmla="*/ 8 h 32"/>
                <a:gd name="T2" fmla="*/ 0 w 31"/>
                <a:gd name="T3" fmla="*/ 15 h 32"/>
                <a:gd name="T4" fmla="*/ 16 w 31"/>
                <a:gd name="T5" fmla="*/ 32 h 32"/>
                <a:gd name="T6" fmla="*/ 31 w 31"/>
                <a:gd name="T7" fmla="*/ 15 h 32"/>
                <a:gd name="T8" fmla="*/ 31 w 31"/>
                <a:gd name="T9" fmla="*/ 12 h 32"/>
                <a:gd name="T10" fmla="*/ 10 w 3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" y="8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24" y="32"/>
                    <a:pt x="31" y="24"/>
                    <a:pt x="31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2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Line 390">
              <a:extLst>
                <a:ext uri="{FF2B5EF4-FFF2-40B4-BE49-F238E27FC236}">
                  <a16:creationId xmlns:a16="http://schemas.microsoft.com/office/drawing/2014/main" id="{3B2E926E-7448-4296-A885-A33E140D2B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9255" y="4872565"/>
              <a:ext cx="0" cy="52973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Line 391">
              <a:extLst>
                <a:ext uri="{FF2B5EF4-FFF2-40B4-BE49-F238E27FC236}">
                  <a16:creationId xmlns:a16="http://schemas.microsoft.com/office/drawing/2014/main" id="{CCA643C8-2397-88AF-BC7C-7950E17124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4232" y="4885808"/>
              <a:ext cx="0" cy="26486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Freeform 392">
              <a:extLst>
                <a:ext uri="{FF2B5EF4-FFF2-40B4-BE49-F238E27FC236}">
                  <a16:creationId xmlns:a16="http://schemas.microsoft.com/office/drawing/2014/main" id="{DBB2C047-E8C0-27C4-9374-70F308DAA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914" y="5044726"/>
              <a:ext cx="73991" cy="26486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Line 393">
              <a:extLst>
                <a:ext uri="{FF2B5EF4-FFF2-40B4-BE49-F238E27FC236}">
                  <a16:creationId xmlns:a16="http://schemas.microsoft.com/office/drawing/2014/main" id="{6D60962A-148F-05AF-A731-E2C90693C4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8154" y="5932016"/>
              <a:ext cx="115303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Line 394">
              <a:extLst>
                <a:ext uri="{FF2B5EF4-FFF2-40B4-BE49-F238E27FC236}">
                  <a16:creationId xmlns:a16="http://schemas.microsoft.com/office/drawing/2014/main" id="{52627850-9A4C-E3E2-AE59-F1F2672449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70844" y="5932016"/>
              <a:ext cx="73991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reeform 395">
              <a:extLst>
                <a:ext uri="{FF2B5EF4-FFF2-40B4-BE49-F238E27FC236}">
                  <a16:creationId xmlns:a16="http://schemas.microsoft.com/office/drawing/2014/main" id="{EE1A9194-6DC9-DE52-6ED3-5E083E3EC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949" y="4508376"/>
              <a:ext cx="653588" cy="708506"/>
            </a:xfrm>
            <a:custGeom>
              <a:avLst/>
              <a:gdLst>
                <a:gd name="T0" fmla="*/ 13 w 53"/>
                <a:gd name="T1" fmla="*/ 50 h 53"/>
                <a:gd name="T2" fmla="*/ 9 w 53"/>
                <a:gd name="T3" fmla="*/ 44 h 53"/>
                <a:gd name="T4" fmla="*/ 1 w 53"/>
                <a:gd name="T5" fmla="*/ 32 h 53"/>
                <a:gd name="T6" fmla="*/ 9 w 53"/>
                <a:gd name="T7" fmla="*/ 17 h 53"/>
                <a:gd name="T8" fmla="*/ 19 w 53"/>
                <a:gd name="T9" fmla="*/ 7 h 53"/>
                <a:gd name="T10" fmla="*/ 36 w 53"/>
                <a:gd name="T11" fmla="*/ 4 h 53"/>
                <a:gd name="T12" fmla="*/ 45 w 53"/>
                <a:gd name="T13" fmla="*/ 19 h 53"/>
                <a:gd name="T14" fmla="*/ 53 w 53"/>
                <a:gd name="T15" fmla="*/ 32 h 53"/>
                <a:gd name="T16" fmla="*/ 44 w 53"/>
                <a:gd name="T17" fmla="*/ 44 h 53"/>
                <a:gd name="T18" fmla="*/ 36 w 53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13" y="50"/>
                  </a:moveTo>
                  <a:cubicBezTo>
                    <a:pt x="10" y="47"/>
                    <a:pt x="9" y="44"/>
                    <a:pt x="9" y="44"/>
                  </a:cubicBezTo>
                  <a:cubicBezTo>
                    <a:pt x="9" y="44"/>
                    <a:pt x="0" y="40"/>
                    <a:pt x="1" y="32"/>
                  </a:cubicBezTo>
                  <a:cubicBezTo>
                    <a:pt x="2" y="23"/>
                    <a:pt x="8" y="23"/>
                    <a:pt x="9" y="17"/>
                  </a:cubicBezTo>
                  <a:cubicBezTo>
                    <a:pt x="9" y="10"/>
                    <a:pt x="14" y="7"/>
                    <a:pt x="19" y="7"/>
                  </a:cubicBezTo>
                  <a:cubicBezTo>
                    <a:pt x="19" y="7"/>
                    <a:pt x="25" y="0"/>
                    <a:pt x="36" y="4"/>
                  </a:cubicBezTo>
                  <a:cubicBezTo>
                    <a:pt x="47" y="9"/>
                    <a:pt x="45" y="19"/>
                    <a:pt x="45" y="19"/>
                  </a:cubicBezTo>
                  <a:cubicBezTo>
                    <a:pt x="45" y="19"/>
                    <a:pt x="53" y="23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2"/>
                    <a:pt x="36" y="5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Freeform 401">
              <a:extLst>
                <a:ext uri="{FF2B5EF4-FFF2-40B4-BE49-F238E27FC236}">
                  <a16:creationId xmlns:a16="http://schemas.microsoft.com/office/drawing/2014/main" id="{0954B9EF-3D44-4D54-0DBB-2B2A0C6F6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604" y="5574452"/>
              <a:ext cx="357624" cy="278106"/>
            </a:xfrm>
            <a:custGeom>
              <a:avLst/>
              <a:gdLst>
                <a:gd name="T0" fmla="*/ 58 w 58"/>
                <a:gd name="T1" fmla="*/ 42 h 42"/>
                <a:gd name="T2" fmla="*/ 58 w 58"/>
                <a:gd name="T3" fmla="*/ 0 h 42"/>
                <a:gd name="T4" fmla="*/ 0 w 58"/>
                <a:gd name="T5" fmla="*/ 0 h 42"/>
                <a:gd name="T6" fmla="*/ 0 w 58"/>
                <a:gd name="T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2">
                  <a:moveTo>
                    <a:pt x="58" y="42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Freeform 405">
              <a:extLst>
                <a:ext uri="{FF2B5EF4-FFF2-40B4-BE49-F238E27FC236}">
                  <a16:creationId xmlns:a16="http://schemas.microsoft.com/office/drawing/2014/main" id="{9B4BB74F-0B97-57FA-E314-52FC42FDD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883" y="5759856"/>
              <a:ext cx="0" cy="172161"/>
            </a:xfrm>
            <a:custGeom>
              <a:avLst/>
              <a:gdLst>
                <a:gd name="T0" fmla="*/ 13 h 13"/>
                <a:gd name="T1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cubicBezTo>
                    <a:pt x="0" y="2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Line 408">
              <a:extLst>
                <a:ext uri="{FF2B5EF4-FFF2-40B4-BE49-F238E27FC236}">
                  <a16:creationId xmlns:a16="http://schemas.microsoft.com/office/drawing/2014/main" id="{2E512C8B-595C-464B-CFCB-F171451939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8223" y="5269859"/>
              <a:ext cx="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Line 411">
              <a:extLst>
                <a:ext uri="{FF2B5EF4-FFF2-40B4-BE49-F238E27FC236}">
                  <a16:creationId xmlns:a16="http://schemas.microsoft.com/office/drawing/2014/main" id="{FAF79873-1221-8D9F-EE06-A881E5CB8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8896" y="5110941"/>
              <a:ext cx="0" cy="158918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Freeform 412">
              <a:extLst>
                <a:ext uri="{FF2B5EF4-FFF2-40B4-BE49-F238E27FC236}">
                  <a16:creationId xmlns:a16="http://schemas.microsoft.com/office/drawing/2014/main" id="{98B985C2-5856-38D3-0FA0-B5FF1DB84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4905" y="5216887"/>
              <a:ext cx="332960" cy="357565"/>
            </a:xfrm>
            <a:custGeom>
              <a:avLst/>
              <a:gdLst>
                <a:gd name="T0" fmla="*/ 0 w 27"/>
                <a:gd name="T1" fmla="*/ 27 h 27"/>
                <a:gd name="T2" fmla="*/ 6 w 27"/>
                <a:gd name="T3" fmla="*/ 4 h 27"/>
                <a:gd name="T4" fmla="*/ 27 w 27"/>
                <a:gd name="T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27" y="0"/>
                    <a:pt x="27" y="2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Freeform 413">
              <a:extLst>
                <a:ext uri="{FF2B5EF4-FFF2-40B4-BE49-F238E27FC236}">
                  <a16:creationId xmlns:a16="http://schemas.microsoft.com/office/drawing/2014/main" id="{E991729F-8977-8CB7-FB1C-A58C6FA30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197" y="5534722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Freeform 414">
              <a:extLst>
                <a:ext uri="{FF2B5EF4-FFF2-40B4-BE49-F238E27FC236}">
                  <a16:creationId xmlns:a16="http://schemas.microsoft.com/office/drawing/2014/main" id="{59204A6E-A3B7-06E9-AFF4-02F492274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203643"/>
              <a:ext cx="345292" cy="370808"/>
            </a:xfrm>
            <a:custGeom>
              <a:avLst/>
              <a:gdLst>
                <a:gd name="T0" fmla="*/ 28 w 28"/>
                <a:gd name="T1" fmla="*/ 28 h 28"/>
                <a:gd name="T2" fmla="*/ 22 w 28"/>
                <a:gd name="T3" fmla="*/ 4 h 28"/>
                <a:gd name="T4" fmla="*/ 0 w 28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28" y="28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0" y="0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reeform 415">
              <a:extLst>
                <a:ext uri="{FF2B5EF4-FFF2-40B4-BE49-F238E27FC236}">
                  <a16:creationId xmlns:a16="http://schemas.microsoft.com/office/drawing/2014/main" id="{A8B83288-8757-CE71-C7A9-231A72F29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521479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Freeform 421">
              <a:extLst>
                <a:ext uri="{FF2B5EF4-FFF2-40B4-BE49-F238E27FC236}">
                  <a16:creationId xmlns:a16="http://schemas.microsoft.com/office/drawing/2014/main" id="{BC7E803A-52BD-E682-CDAA-F840DDC68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281" y="5812828"/>
              <a:ext cx="197310" cy="105945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Freeform 428">
              <a:extLst>
                <a:ext uri="{FF2B5EF4-FFF2-40B4-BE49-F238E27FC236}">
                  <a16:creationId xmlns:a16="http://schemas.microsoft.com/office/drawing/2014/main" id="{D09B9AFC-E7EF-F93A-7D04-7B377AAD0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223" y="5653910"/>
              <a:ext cx="110987" cy="105945"/>
            </a:xfrm>
            <a:custGeom>
              <a:avLst/>
              <a:gdLst>
                <a:gd name="T0" fmla="*/ 9 w 9"/>
                <a:gd name="T1" fmla="*/ 0 h 8"/>
                <a:gd name="T2" fmla="*/ 0 w 9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4"/>
                    <a:pt x="5" y="8"/>
                    <a:pt x="0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467C8C5-0C0C-5924-3C97-622D5D06A816}"/>
              </a:ext>
            </a:extLst>
          </p:cNvPr>
          <p:cNvGrpSpPr/>
          <p:nvPr/>
        </p:nvGrpSpPr>
        <p:grpSpPr>
          <a:xfrm>
            <a:off x="5765717" y="4744739"/>
            <a:ext cx="572352" cy="624000"/>
            <a:chOff x="7387175" y="1429576"/>
            <a:chExt cx="587829" cy="532262"/>
          </a:xfrm>
        </p:grpSpPr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08AAD6A-EF67-4EB0-19FE-C96879BD3FC7}"/>
                </a:ext>
              </a:extLst>
            </p:cNvPr>
            <p:cNvSpPr/>
            <p:nvPr/>
          </p:nvSpPr>
          <p:spPr>
            <a:xfrm>
              <a:off x="7387175" y="1429576"/>
              <a:ext cx="587829" cy="532262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fr-FR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1F2AFBE9-A8ED-7B5A-DF73-9176488D2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2770" y="1512435"/>
              <a:ext cx="432343" cy="432343"/>
            </a:xfrm>
            <a:prstGeom prst="rect">
              <a:avLst/>
            </a:prstGeom>
          </p:spPr>
        </p:pic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FD846A57-9EFE-9208-8CBA-24709EBB6C9C}"/>
              </a:ext>
            </a:extLst>
          </p:cNvPr>
          <p:cNvSpPr txBox="1"/>
          <p:nvPr/>
        </p:nvSpPr>
        <p:spPr>
          <a:xfrm>
            <a:off x="5308944" y="4323566"/>
            <a:ext cx="15636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/>
              <a:t>Engagement 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77545CF0-38BC-BFD4-3D48-52BA97AD45D4}"/>
              </a:ext>
            </a:extLst>
          </p:cNvPr>
          <p:cNvSpPr/>
          <p:nvPr/>
        </p:nvSpPr>
        <p:spPr>
          <a:xfrm>
            <a:off x="5667595" y="2097498"/>
            <a:ext cx="572352" cy="624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fr-FR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E87FDD0-08BF-8239-A3B0-657ECF4E3112}"/>
              </a:ext>
            </a:extLst>
          </p:cNvPr>
          <p:cNvGrpSpPr/>
          <p:nvPr/>
        </p:nvGrpSpPr>
        <p:grpSpPr>
          <a:xfrm>
            <a:off x="5737825" y="2212649"/>
            <a:ext cx="446088" cy="433388"/>
            <a:chOff x="1770063" y="4292600"/>
            <a:chExt cx="446088" cy="433388"/>
          </a:xfrm>
        </p:grpSpPr>
        <p:sp>
          <p:nvSpPr>
            <p:cNvPr id="44" name="Freeform 373">
              <a:extLst>
                <a:ext uri="{FF2B5EF4-FFF2-40B4-BE49-F238E27FC236}">
                  <a16:creationId xmlns:a16="http://schemas.microsoft.com/office/drawing/2014/main" id="{7C607C87-34C4-DAE7-5155-B31C48C9F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6" y="4327525"/>
              <a:ext cx="122238" cy="366713"/>
            </a:xfrm>
            <a:custGeom>
              <a:avLst/>
              <a:gdLst>
                <a:gd name="T0" fmla="*/ 12 w 70"/>
                <a:gd name="T1" fmla="*/ 0 h 200"/>
                <a:gd name="T2" fmla="*/ 70 w 70"/>
                <a:gd name="T3" fmla="*/ 97 h 200"/>
                <a:gd name="T4" fmla="*/ 0 w 70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200">
                  <a:moveTo>
                    <a:pt x="12" y="0"/>
                  </a:moveTo>
                  <a:cubicBezTo>
                    <a:pt x="47" y="19"/>
                    <a:pt x="70" y="55"/>
                    <a:pt x="70" y="97"/>
                  </a:cubicBezTo>
                  <a:cubicBezTo>
                    <a:pt x="70" y="144"/>
                    <a:pt x="41" y="184"/>
                    <a:pt x="0" y="20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45" name="Freeform 374">
              <a:extLst>
                <a:ext uri="{FF2B5EF4-FFF2-40B4-BE49-F238E27FC236}">
                  <a16:creationId xmlns:a16="http://schemas.microsoft.com/office/drawing/2014/main" id="{A7888787-B24D-64BC-B30A-8374521E5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001" y="4344988"/>
              <a:ext cx="57150" cy="192088"/>
            </a:xfrm>
            <a:custGeom>
              <a:avLst/>
              <a:gdLst>
                <a:gd name="T0" fmla="*/ 0 w 33"/>
                <a:gd name="T1" fmla="*/ 0 h 104"/>
                <a:gd name="T2" fmla="*/ 33 w 33"/>
                <a:gd name="T3" fmla="*/ 85 h 104"/>
                <a:gd name="T4" fmla="*/ 32 w 33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04">
                  <a:moveTo>
                    <a:pt x="0" y="0"/>
                  </a:moveTo>
                  <a:cubicBezTo>
                    <a:pt x="21" y="22"/>
                    <a:pt x="33" y="52"/>
                    <a:pt x="33" y="85"/>
                  </a:cubicBezTo>
                  <a:cubicBezTo>
                    <a:pt x="33" y="91"/>
                    <a:pt x="33" y="98"/>
                    <a:pt x="32" y="104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46" name="Freeform 375">
              <a:extLst>
                <a:ext uri="{FF2B5EF4-FFF2-40B4-BE49-F238E27FC236}">
                  <a16:creationId xmlns:a16="http://schemas.microsoft.com/office/drawing/2014/main" id="{7BA0EEF8-74E3-4E8D-4EBA-B29A72465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088" y="4294188"/>
              <a:ext cx="26988" cy="19050"/>
            </a:xfrm>
            <a:custGeom>
              <a:avLst/>
              <a:gdLst>
                <a:gd name="T0" fmla="*/ 0 w 15"/>
                <a:gd name="T1" fmla="*/ 0 h 10"/>
                <a:gd name="T2" fmla="*/ 15 w 15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5" y="3"/>
                    <a:pt x="10" y="6"/>
                    <a:pt x="15" y="1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47" name="Freeform 376">
              <a:extLst>
                <a:ext uri="{FF2B5EF4-FFF2-40B4-BE49-F238E27FC236}">
                  <a16:creationId xmlns:a16="http://schemas.microsoft.com/office/drawing/2014/main" id="{77221324-1F46-E203-15C3-FCAC8B688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0063" y="4560888"/>
              <a:ext cx="52388" cy="103188"/>
            </a:xfrm>
            <a:custGeom>
              <a:avLst/>
              <a:gdLst>
                <a:gd name="T0" fmla="*/ 30 w 30"/>
                <a:gd name="T1" fmla="*/ 56 h 56"/>
                <a:gd name="T2" fmla="*/ 0 w 30"/>
                <a:gd name="T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56">
                  <a:moveTo>
                    <a:pt x="30" y="56"/>
                  </a:moveTo>
                  <a:cubicBezTo>
                    <a:pt x="15" y="40"/>
                    <a:pt x="5" y="21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48" name="Freeform 377">
              <a:extLst>
                <a:ext uri="{FF2B5EF4-FFF2-40B4-BE49-F238E27FC236}">
                  <a16:creationId xmlns:a16="http://schemas.microsoft.com/office/drawing/2014/main" id="{C1C3F9EF-D48F-1F01-1CA4-A5C8B50F8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376" y="4695825"/>
              <a:ext cx="14288" cy="9525"/>
            </a:xfrm>
            <a:custGeom>
              <a:avLst/>
              <a:gdLst>
                <a:gd name="T0" fmla="*/ 8 w 8"/>
                <a:gd name="T1" fmla="*/ 5 h 5"/>
                <a:gd name="T2" fmla="*/ 0 w 8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5">
                  <a:moveTo>
                    <a:pt x="8" y="5"/>
                  </a:moveTo>
                  <a:cubicBezTo>
                    <a:pt x="5" y="4"/>
                    <a:pt x="2" y="2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49" name="Freeform 378">
              <a:extLst>
                <a:ext uri="{FF2B5EF4-FFF2-40B4-BE49-F238E27FC236}">
                  <a16:creationId xmlns:a16="http://schemas.microsoft.com/office/drawing/2014/main" id="{ADED173F-7090-4D53-CBD8-6B5CB28EF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313" y="4305300"/>
              <a:ext cx="88900" cy="22225"/>
            </a:xfrm>
            <a:custGeom>
              <a:avLst/>
              <a:gdLst>
                <a:gd name="T0" fmla="*/ 0 w 51"/>
                <a:gd name="T1" fmla="*/ 0 h 12"/>
                <a:gd name="T2" fmla="*/ 51 w 51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" h="12">
                  <a:moveTo>
                    <a:pt x="0" y="0"/>
                  </a:moveTo>
                  <a:cubicBezTo>
                    <a:pt x="18" y="0"/>
                    <a:pt x="35" y="4"/>
                    <a:pt x="51" y="12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0" name="Freeform 379">
              <a:extLst>
                <a:ext uri="{FF2B5EF4-FFF2-40B4-BE49-F238E27FC236}">
                  <a16:creationId xmlns:a16="http://schemas.microsoft.com/office/drawing/2014/main" id="{1B48E794-EC97-5F4E-2162-CD4EB2581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6" y="4318000"/>
              <a:ext cx="150813" cy="385763"/>
            </a:xfrm>
            <a:custGeom>
              <a:avLst/>
              <a:gdLst>
                <a:gd name="T0" fmla="*/ 86 w 86"/>
                <a:gd name="T1" fmla="*/ 210 h 210"/>
                <a:gd name="T2" fmla="*/ 0 w 86"/>
                <a:gd name="T3" fmla="*/ 102 h 210"/>
                <a:gd name="T4" fmla="*/ 69 w 86"/>
                <a:gd name="T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210">
                  <a:moveTo>
                    <a:pt x="86" y="210"/>
                  </a:moveTo>
                  <a:cubicBezTo>
                    <a:pt x="37" y="199"/>
                    <a:pt x="0" y="155"/>
                    <a:pt x="0" y="102"/>
                  </a:cubicBezTo>
                  <a:cubicBezTo>
                    <a:pt x="0" y="56"/>
                    <a:pt x="29" y="17"/>
                    <a:pt x="69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1" name="Freeform 380">
              <a:extLst>
                <a:ext uri="{FF2B5EF4-FFF2-40B4-BE49-F238E27FC236}">
                  <a16:creationId xmlns:a16="http://schemas.microsoft.com/office/drawing/2014/main" id="{499F7D47-7165-37FB-DC2A-A8F10BC1F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9751" y="4459288"/>
              <a:ext cx="123825" cy="114300"/>
            </a:xfrm>
            <a:custGeom>
              <a:avLst/>
              <a:gdLst>
                <a:gd name="T0" fmla="*/ 0 w 70"/>
                <a:gd name="T1" fmla="*/ 62 h 62"/>
                <a:gd name="T2" fmla="*/ 60 w 70"/>
                <a:gd name="T3" fmla="*/ 62 h 62"/>
                <a:gd name="T4" fmla="*/ 70 w 70"/>
                <a:gd name="T5" fmla="*/ 52 h 62"/>
                <a:gd name="T6" fmla="*/ 70 w 70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62">
                  <a:moveTo>
                    <a:pt x="0" y="62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5" y="62"/>
                    <a:pt x="70" y="57"/>
                    <a:pt x="70" y="52"/>
                  </a:cubicBez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2" name="Freeform 381">
              <a:extLst>
                <a:ext uri="{FF2B5EF4-FFF2-40B4-BE49-F238E27FC236}">
                  <a16:creationId xmlns:a16="http://schemas.microsoft.com/office/drawing/2014/main" id="{796FCBAF-CFD0-20DF-25C2-1D37CA57D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3901" y="4502150"/>
              <a:ext cx="187325" cy="115888"/>
            </a:xfrm>
            <a:custGeom>
              <a:avLst/>
              <a:gdLst>
                <a:gd name="T0" fmla="*/ 107 w 107"/>
                <a:gd name="T1" fmla="*/ 0 h 63"/>
                <a:gd name="T2" fmla="*/ 10 w 107"/>
                <a:gd name="T3" fmla="*/ 0 h 63"/>
                <a:gd name="T4" fmla="*/ 0 w 107"/>
                <a:gd name="T5" fmla="*/ 10 h 63"/>
                <a:gd name="T6" fmla="*/ 0 w 107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63">
                  <a:moveTo>
                    <a:pt x="10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63"/>
                    <a:pt x="0" y="63"/>
                    <a:pt x="0" y="63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3" name="Freeform 382">
              <a:extLst>
                <a:ext uri="{FF2B5EF4-FFF2-40B4-BE49-F238E27FC236}">
                  <a16:creationId xmlns:a16="http://schemas.microsoft.com/office/drawing/2014/main" id="{DC9D8996-32EB-54ED-8142-547C79F01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401" y="4370388"/>
              <a:ext cx="77788" cy="50800"/>
            </a:xfrm>
            <a:custGeom>
              <a:avLst/>
              <a:gdLst>
                <a:gd name="T0" fmla="*/ 44 w 44"/>
                <a:gd name="T1" fmla="*/ 0 h 28"/>
                <a:gd name="T2" fmla="*/ 9 w 44"/>
                <a:gd name="T3" fmla="*/ 0 h 28"/>
                <a:gd name="T4" fmla="*/ 0 w 44"/>
                <a:gd name="T5" fmla="*/ 10 h 28"/>
                <a:gd name="T6" fmla="*/ 0 w 44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8">
                  <a:moveTo>
                    <a:pt x="4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4" name="Freeform 383">
              <a:extLst>
                <a:ext uri="{FF2B5EF4-FFF2-40B4-BE49-F238E27FC236}">
                  <a16:creationId xmlns:a16="http://schemas.microsoft.com/office/drawing/2014/main" id="{009293AB-9C73-D388-2F94-02901B85F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4305300"/>
              <a:ext cx="122238" cy="184150"/>
            </a:xfrm>
            <a:custGeom>
              <a:avLst/>
              <a:gdLst>
                <a:gd name="T0" fmla="*/ 0 w 70"/>
                <a:gd name="T1" fmla="*/ 100 h 100"/>
                <a:gd name="T2" fmla="*/ 0 w 70"/>
                <a:gd name="T3" fmla="*/ 47 h 100"/>
                <a:gd name="T4" fmla="*/ 10 w 70"/>
                <a:gd name="T5" fmla="*/ 37 h 100"/>
                <a:gd name="T6" fmla="*/ 61 w 70"/>
                <a:gd name="T7" fmla="*/ 37 h 100"/>
                <a:gd name="T8" fmla="*/ 70 w 70"/>
                <a:gd name="T9" fmla="*/ 28 h 100"/>
                <a:gd name="T10" fmla="*/ 70 w 70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100">
                  <a:moveTo>
                    <a:pt x="0" y="10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1"/>
                    <a:pt x="5" y="37"/>
                    <a:pt x="10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6" y="37"/>
                    <a:pt x="70" y="33"/>
                    <a:pt x="70" y="28"/>
                  </a:cubicBez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5" name="Freeform 384">
              <a:extLst>
                <a:ext uri="{FF2B5EF4-FFF2-40B4-BE49-F238E27FC236}">
                  <a16:creationId xmlns:a16="http://schemas.microsoft.com/office/drawing/2014/main" id="{514DC0F5-9F42-F744-3392-2A649A8AA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4619625"/>
              <a:ext cx="44450" cy="44450"/>
            </a:xfrm>
            <a:custGeom>
              <a:avLst/>
              <a:gdLst>
                <a:gd name="T0" fmla="*/ 25 w 25"/>
                <a:gd name="T1" fmla="*/ 0 h 24"/>
                <a:gd name="T2" fmla="*/ 9 w 25"/>
                <a:gd name="T3" fmla="*/ 0 h 24"/>
                <a:gd name="T4" fmla="*/ 0 w 25"/>
                <a:gd name="T5" fmla="*/ 10 h 24"/>
                <a:gd name="T6" fmla="*/ 0 w 2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4">
                  <a:moveTo>
                    <a:pt x="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6" name="Freeform 385">
              <a:extLst>
                <a:ext uri="{FF2B5EF4-FFF2-40B4-BE49-F238E27FC236}">
                  <a16:creationId xmlns:a16="http://schemas.microsoft.com/office/drawing/2014/main" id="{92FAFAE1-2FC9-6B2C-2F3A-511D7D141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6" y="4572000"/>
              <a:ext cx="58738" cy="120650"/>
            </a:xfrm>
            <a:custGeom>
              <a:avLst/>
              <a:gdLst>
                <a:gd name="T0" fmla="*/ 8 w 33"/>
                <a:gd name="T1" fmla="*/ 0 h 66"/>
                <a:gd name="T2" fmla="*/ 25 w 33"/>
                <a:gd name="T3" fmla="*/ 0 h 66"/>
                <a:gd name="T4" fmla="*/ 33 w 33"/>
                <a:gd name="T5" fmla="*/ 7 h 66"/>
                <a:gd name="T6" fmla="*/ 33 w 33"/>
                <a:gd name="T7" fmla="*/ 24 h 66"/>
                <a:gd name="T8" fmla="*/ 24 w 33"/>
                <a:gd name="T9" fmla="*/ 33 h 66"/>
                <a:gd name="T10" fmla="*/ 8 w 33"/>
                <a:gd name="T11" fmla="*/ 33 h 66"/>
                <a:gd name="T12" fmla="*/ 0 w 33"/>
                <a:gd name="T13" fmla="*/ 42 h 66"/>
                <a:gd name="T14" fmla="*/ 0 w 33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66">
                  <a:moveTo>
                    <a:pt x="8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3" y="3"/>
                    <a:pt x="33" y="7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9"/>
                    <a:pt x="29" y="33"/>
                    <a:pt x="24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4" y="33"/>
                    <a:pt x="0" y="37"/>
                    <a:pt x="0" y="42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7" name="Oval 386">
              <a:extLst>
                <a:ext uri="{FF2B5EF4-FFF2-40B4-BE49-F238E27FC236}">
                  <a16:creationId xmlns:a16="http://schemas.microsoft.com/office/drawing/2014/main" id="{28FB7EB8-24EA-E03E-F616-2C5AC8788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026" y="4489450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8" name="Oval 387">
              <a:extLst>
                <a:ext uri="{FF2B5EF4-FFF2-40B4-BE49-F238E27FC236}">
                  <a16:creationId xmlns:a16="http://schemas.microsoft.com/office/drawing/2014/main" id="{134E0286-885E-491A-5E18-C638408D8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4526" y="4421188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9" name="Oval 388">
              <a:extLst>
                <a:ext uri="{FF2B5EF4-FFF2-40B4-BE49-F238E27FC236}">
                  <a16:creationId xmlns:a16="http://schemas.microsoft.com/office/drawing/2014/main" id="{1E7DA146-63E1-4C3B-20B6-DF9A5C1A8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351" y="4422775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0" name="Oval 389">
              <a:extLst>
                <a:ext uri="{FF2B5EF4-FFF2-40B4-BE49-F238E27FC236}">
                  <a16:creationId xmlns:a16="http://schemas.microsoft.com/office/drawing/2014/main" id="{DCD5CAB4-4636-0FCA-6148-405ED145D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763" y="4551363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1" name="Oval 390">
              <a:extLst>
                <a:ext uri="{FF2B5EF4-FFF2-40B4-BE49-F238E27FC236}">
                  <a16:creationId xmlns:a16="http://schemas.microsoft.com/office/drawing/2014/main" id="{38BDA65B-D458-8FEB-7825-0B1BD0727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026" y="4619625"/>
              <a:ext cx="38100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2" name="Oval 391">
              <a:extLst>
                <a:ext uri="{FF2B5EF4-FFF2-40B4-BE49-F238E27FC236}">
                  <a16:creationId xmlns:a16="http://schemas.microsoft.com/office/drawing/2014/main" id="{135DDC42-2D4D-A90B-037B-100DB159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113" y="4600575"/>
              <a:ext cx="36513" cy="39688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3" name="Oval 392">
              <a:extLst>
                <a:ext uri="{FF2B5EF4-FFF2-40B4-BE49-F238E27FC236}">
                  <a16:creationId xmlns:a16="http://schemas.microsoft.com/office/drawing/2014/main" id="{E0A95C1D-0057-05B0-267B-08CA178C6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876" y="4292600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4" name="Oval 393">
              <a:extLst>
                <a:ext uri="{FF2B5EF4-FFF2-40B4-BE49-F238E27FC236}">
                  <a16:creationId xmlns:a16="http://schemas.microsoft.com/office/drawing/2014/main" id="{659CD018-AB2D-7EBF-CB28-36FA253B2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213" y="4689475"/>
              <a:ext cx="34925" cy="36513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sp>
        <p:nvSpPr>
          <p:cNvPr id="65" name="ZoneTexte 64">
            <a:extLst>
              <a:ext uri="{FF2B5EF4-FFF2-40B4-BE49-F238E27FC236}">
                <a16:creationId xmlns:a16="http://schemas.microsoft.com/office/drawing/2014/main" id="{B0CBE239-5D84-7842-CEEF-373CC1592021}"/>
              </a:ext>
            </a:extLst>
          </p:cNvPr>
          <p:cNvSpPr txBox="1"/>
          <p:nvPr/>
        </p:nvSpPr>
        <p:spPr>
          <a:xfrm>
            <a:off x="5373073" y="1715355"/>
            <a:ext cx="13096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/>
              <a:t>Simplicité 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C66B25BC-0463-3C1E-BBAD-99F862DF27D8}"/>
              </a:ext>
            </a:extLst>
          </p:cNvPr>
          <p:cNvSpPr/>
          <p:nvPr/>
        </p:nvSpPr>
        <p:spPr>
          <a:xfrm>
            <a:off x="1119184" y="5906166"/>
            <a:ext cx="9889747" cy="4118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>
                <a:solidFill>
                  <a:srgbClr val="002060"/>
                </a:solidFill>
                <a:latin typeface="+mj-lt"/>
                <a:ea typeface="Roboto" panose="02000000000000000000" pitchFamily="2" charset="0"/>
              </a:rPr>
              <a:t>Approche besoin &amp; offre personnalisée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405A0FB5-3F1C-5DA8-6AC7-9803211D0E4A}"/>
              </a:ext>
            </a:extLst>
          </p:cNvPr>
          <p:cNvGrpSpPr/>
          <p:nvPr/>
        </p:nvGrpSpPr>
        <p:grpSpPr>
          <a:xfrm>
            <a:off x="3767487" y="5796143"/>
            <a:ext cx="470588" cy="485959"/>
            <a:chOff x="1778001" y="1730375"/>
            <a:chExt cx="477838" cy="465138"/>
          </a:xfrm>
        </p:grpSpPr>
        <p:sp>
          <p:nvSpPr>
            <p:cNvPr id="68" name="Freeform 436">
              <a:extLst>
                <a:ext uri="{FF2B5EF4-FFF2-40B4-BE49-F238E27FC236}">
                  <a16:creationId xmlns:a16="http://schemas.microsoft.com/office/drawing/2014/main" id="{4E46749E-09A4-077B-1FBE-7B4AFC2B1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69" name="Line 437">
              <a:extLst>
                <a:ext uri="{FF2B5EF4-FFF2-40B4-BE49-F238E27FC236}">
                  <a16:creationId xmlns:a16="http://schemas.microsoft.com/office/drawing/2014/main" id="{E270D7AF-B845-9921-53B3-414A44D247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0" name="Freeform 438">
              <a:extLst>
                <a:ext uri="{FF2B5EF4-FFF2-40B4-BE49-F238E27FC236}">
                  <a16:creationId xmlns:a16="http://schemas.microsoft.com/office/drawing/2014/main" id="{57FA0BE6-4538-289E-88A4-CA27875D1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1" name="Freeform 439">
              <a:extLst>
                <a:ext uri="{FF2B5EF4-FFF2-40B4-BE49-F238E27FC236}">
                  <a16:creationId xmlns:a16="http://schemas.microsoft.com/office/drawing/2014/main" id="{DE6ABE25-AB32-88FB-7BCD-535F3185F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2" name="Line 440">
              <a:extLst>
                <a:ext uri="{FF2B5EF4-FFF2-40B4-BE49-F238E27FC236}">
                  <a16:creationId xmlns:a16="http://schemas.microsoft.com/office/drawing/2014/main" id="{327B12FA-CFBD-EAE7-CF5E-BAACCA4E72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3" name="Line 441">
              <a:extLst>
                <a:ext uri="{FF2B5EF4-FFF2-40B4-BE49-F238E27FC236}">
                  <a16:creationId xmlns:a16="http://schemas.microsoft.com/office/drawing/2014/main" id="{1BC1163C-8B6B-2292-92D0-E475E72AD2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4" name="Line 442">
              <a:extLst>
                <a:ext uri="{FF2B5EF4-FFF2-40B4-BE49-F238E27FC236}">
                  <a16:creationId xmlns:a16="http://schemas.microsoft.com/office/drawing/2014/main" id="{D0143D42-39E1-55A5-212E-26F441DD69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5" name="Line 443">
              <a:extLst>
                <a:ext uri="{FF2B5EF4-FFF2-40B4-BE49-F238E27FC236}">
                  <a16:creationId xmlns:a16="http://schemas.microsoft.com/office/drawing/2014/main" id="{D71A8101-3CBF-B4FC-3FEA-F276D029E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6" name="Line 444">
              <a:extLst>
                <a:ext uri="{FF2B5EF4-FFF2-40B4-BE49-F238E27FC236}">
                  <a16:creationId xmlns:a16="http://schemas.microsoft.com/office/drawing/2014/main" id="{70F07866-46A4-E946-D918-5C62AE6795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7" name="Line 445">
              <a:extLst>
                <a:ext uri="{FF2B5EF4-FFF2-40B4-BE49-F238E27FC236}">
                  <a16:creationId xmlns:a16="http://schemas.microsoft.com/office/drawing/2014/main" id="{40E33E49-396B-C0BD-4093-CE9A2939C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8" name="Line 446">
              <a:extLst>
                <a:ext uri="{FF2B5EF4-FFF2-40B4-BE49-F238E27FC236}">
                  <a16:creationId xmlns:a16="http://schemas.microsoft.com/office/drawing/2014/main" id="{B2AF2A03-3E20-1594-EB54-10BCADA085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79" name="Line 447">
              <a:extLst>
                <a:ext uri="{FF2B5EF4-FFF2-40B4-BE49-F238E27FC236}">
                  <a16:creationId xmlns:a16="http://schemas.microsoft.com/office/drawing/2014/main" id="{7F4B87EA-293B-8DB0-8F86-43848FDA2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80" name="Line 448">
              <a:extLst>
                <a:ext uri="{FF2B5EF4-FFF2-40B4-BE49-F238E27FC236}">
                  <a16:creationId xmlns:a16="http://schemas.microsoft.com/office/drawing/2014/main" id="{D8BF7905-7B72-69F9-1B8F-1A6B93C6A8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81" name="Freeform 449">
              <a:extLst>
                <a:ext uri="{FF2B5EF4-FFF2-40B4-BE49-F238E27FC236}">
                  <a16:creationId xmlns:a16="http://schemas.microsoft.com/office/drawing/2014/main" id="{96E03834-CDDE-BFFA-68EF-5ACAFC049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82" name="Freeform 450">
              <a:extLst>
                <a:ext uri="{FF2B5EF4-FFF2-40B4-BE49-F238E27FC236}">
                  <a16:creationId xmlns:a16="http://schemas.microsoft.com/office/drawing/2014/main" id="{28921182-98D9-62C1-2E50-3C32DDF51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4CD2768D-AEA4-D0C4-24B1-D84E4DD779C4}"/>
              </a:ext>
            </a:extLst>
          </p:cNvPr>
          <p:cNvSpPr txBox="1"/>
          <p:nvPr/>
        </p:nvSpPr>
        <p:spPr>
          <a:xfrm>
            <a:off x="5033161" y="3047797"/>
            <a:ext cx="2031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/>
              <a:t>Personnalisation</a:t>
            </a: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51CE78B0-3F26-5C46-E4CC-55390F72FDBF}"/>
              </a:ext>
            </a:extLst>
          </p:cNvPr>
          <p:cNvSpPr/>
          <p:nvPr/>
        </p:nvSpPr>
        <p:spPr>
          <a:xfrm>
            <a:off x="5722572" y="3438821"/>
            <a:ext cx="572352" cy="624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fr-FR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D6B87135-A702-5B6F-C3B1-A2AA7D316EEF}"/>
              </a:ext>
            </a:extLst>
          </p:cNvPr>
          <p:cNvGrpSpPr/>
          <p:nvPr/>
        </p:nvGrpSpPr>
        <p:grpSpPr>
          <a:xfrm>
            <a:off x="5852306" y="3622543"/>
            <a:ext cx="311151" cy="323851"/>
            <a:chOff x="3862388" y="2411413"/>
            <a:chExt cx="311150" cy="323850"/>
          </a:xfrm>
        </p:grpSpPr>
        <p:sp>
          <p:nvSpPr>
            <p:cNvPr id="86" name="Line 5">
              <a:extLst>
                <a:ext uri="{FF2B5EF4-FFF2-40B4-BE49-F238E27FC236}">
                  <a16:creationId xmlns:a16="http://schemas.microsoft.com/office/drawing/2014/main" id="{F11F4095-778A-1DF6-2F61-C073F43E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7" name="Line 6">
              <a:extLst>
                <a:ext uri="{FF2B5EF4-FFF2-40B4-BE49-F238E27FC236}">
                  <a16:creationId xmlns:a16="http://schemas.microsoft.com/office/drawing/2014/main" id="{85186E6B-4E73-F688-B99F-2AB5A76F01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8" name="Line 7">
              <a:extLst>
                <a:ext uri="{FF2B5EF4-FFF2-40B4-BE49-F238E27FC236}">
                  <a16:creationId xmlns:a16="http://schemas.microsoft.com/office/drawing/2014/main" id="{B6888321-1A8C-BC00-13DA-B3970814A0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9" name="Freeform 8">
              <a:extLst>
                <a:ext uri="{FF2B5EF4-FFF2-40B4-BE49-F238E27FC236}">
                  <a16:creationId xmlns:a16="http://schemas.microsoft.com/office/drawing/2014/main" id="{39EBBD07-D932-5F59-5F1F-CFB8BFF8C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FB35D763-3E68-D0DC-F259-DDFDB5E3D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pic>
        <p:nvPicPr>
          <p:cNvPr id="91" name="Graphique 90" descr="Flèche : courbe légère avec un remplissage uni">
            <a:extLst>
              <a:ext uri="{FF2B5EF4-FFF2-40B4-BE49-F238E27FC236}">
                <a16:creationId xmlns:a16="http://schemas.microsoft.com/office/drawing/2014/main" id="{2FD721F3-F057-6583-5E04-F656AC3C32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627507">
            <a:off x="2948669" y="5519068"/>
            <a:ext cx="769091" cy="711412"/>
          </a:xfrm>
          <a:prstGeom prst="rect">
            <a:avLst/>
          </a:prstGeom>
        </p:spPr>
      </p:pic>
      <p:pic>
        <p:nvPicPr>
          <p:cNvPr id="92" name="Graphique 91" descr="Flèche : courbe légère avec un remplissage uni">
            <a:extLst>
              <a:ext uri="{FF2B5EF4-FFF2-40B4-BE49-F238E27FC236}">
                <a16:creationId xmlns:a16="http://schemas.microsoft.com/office/drawing/2014/main" id="{E8FB793D-F2D4-DBDA-471F-4714002053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887754" flipV="1">
            <a:off x="8120036" y="5532261"/>
            <a:ext cx="743353" cy="68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55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8BEF2D-E6E1-EA2A-5E28-EB23101435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800" dirty="0"/>
              <a:t>Parcours collaborateurs et clients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5847FC2-81A2-6064-5776-8F6309C3D8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7C5A3D-7731-F92A-31CE-D026EAFE0261}"/>
              </a:ext>
            </a:extLst>
          </p:cNvPr>
          <p:cNvSpPr/>
          <p:nvPr/>
        </p:nvSpPr>
        <p:spPr>
          <a:xfrm>
            <a:off x="1166499" y="3652260"/>
            <a:ext cx="10976553" cy="20605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B79DA-6C4B-8C5F-9A8B-9A9BA2175D56}"/>
              </a:ext>
            </a:extLst>
          </p:cNvPr>
          <p:cNvSpPr/>
          <p:nvPr/>
        </p:nvSpPr>
        <p:spPr>
          <a:xfrm>
            <a:off x="1162314" y="1693853"/>
            <a:ext cx="10980738" cy="1964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7F145B-29C1-5510-BCD0-3F2AFAF0B2AC}"/>
              </a:ext>
            </a:extLst>
          </p:cNvPr>
          <p:cNvSpPr txBox="1"/>
          <p:nvPr/>
        </p:nvSpPr>
        <p:spPr>
          <a:xfrm>
            <a:off x="10000" y="2322100"/>
            <a:ext cx="10862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8367">
              <a:defRPr/>
            </a:pPr>
            <a:r>
              <a:rPr lang="fr-FR" sz="800" b="1">
                <a:solidFill>
                  <a:srgbClr val="000000">
                    <a:lumMod val="65000"/>
                    <a:lumOff val="35000"/>
                  </a:srgbClr>
                </a:solidFill>
              </a:rPr>
              <a:t>CLIENTS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B51CA7-177E-77DF-59BA-53A5908D2B24}"/>
              </a:ext>
            </a:extLst>
          </p:cNvPr>
          <p:cNvSpPr txBox="1"/>
          <p:nvPr/>
        </p:nvSpPr>
        <p:spPr>
          <a:xfrm>
            <a:off x="-56780" y="4240101"/>
            <a:ext cx="11865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98367">
              <a:defRPr/>
            </a:pPr>
            <a:r>
              <a:rPr lang="fr-FR" sz="800" b="1">
                <a:solidFill>
                  <a:srgbClr val="000000">
                    <a:lumMod val="65000"/>
                    <a:lumOff val="35000"/>
                  </a:srgbClr>
                </a:solidFill>
              </a:rPr>
              <a:t>COLLABORATEURS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BD501AB-0E8C-1778-D620-3A8E11EA13CD}"/>
              </a:ext>
            </a:extLst>
          </p:cNvPr>
          <p:cNvGrpSpPr/>
          <p:nvPr/>
        </p:nvGrpSpPr>
        <p:grpSpPr>
          <a:xfrm>
            <a:off x="339674" y="2639543"/>
            <a:ext cx="373201" cy="350116"/>
            <a:chOff x="455333" y="3012845"/>
            <a:chExt cx="493713" cy="463551"/>
          </a:xfrm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342ED2BD-8864-D21E-EF5D-02B15A88D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7CE71C5A-9D59-A957-0B90-43411AB0E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B26291F8-391D-47CB-A888-A62BD4331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98169B9C-E13D-84CB-E2E7-8752CE48C6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5" name="Line 22">
              <a:extLst>
                <a:ext uri="{FF2B5EF4-FFF2-40B4-BE49-F238E27FC236}">
                  <a16:creationId xmlns:a16="http://schemas.microsoft.com/office/drawing/2014/main" id="{2CAD1FD3-13EF-9748-CE06-2C735D7A0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FBAE79F6-EDB1-28FA-8395-AC6112764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0C9A1561-72A1-2C09-074E-12F1E51CC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F94B49DA-FD76-292F-177C-41AAD91E9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70505B2A-AF07-B84C-8AC2-5BD0E5590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0" name="Freeform 27">
              <a:extLst>
                <a:ext uri="{FF2B5EF4-FFF2-40B4-BE49-F238E27FC236}">
                  <a16:creationId xmlns:a16="http://schemas.microsoft.com/office/drawing/2014/main" id="{C0939A50-FC76-66D7-9B9C-3B13724FD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1" name="Freeform 28">
              <a:extLst>
                <a:ext uri="{FF2B5EF4-FFF2-40B4-BE49-F238E27FC236}">
                  <a16:creationId xmlns:a16="http://schemas.microsoft.com/office/drawing/2014/main" id="{4F182541-05A1-6B9A-FF37-26D0DC1CD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950BC3D-EA11-49C2-FEE6-3C45325B564E}"/>
              </a:ext>
            </a:extLst>
          </p:cNvPr>
          <p:cNvGrpSpPr/>
          <p:nvPr/>
        </p:nvGrpSpPr>
        <p:grpSpPr>
          <a:xfrm>
            <a:off x="272425" y="4558967"/>
            <a:ext cx="613287" cy="433021"/>
            <a:chOff x="4755871" y="3066820"/>
            <a:chExt cx="604837" cy="419101"/>
          </a:xfrm>
        </p:grpSpPr>
        <p:sp>
          <p:nvSpPr>
            <p:cNvPr id="23" name="Freeform 83">
              <a:extLst>
                <a:ext uri="{FF2B5EF4-FFF2-40B4-BE49-F238E27FC236}">
                  <a16:creationId xmlns:a16="http://schemas.microsoft.com/office/drawing/2014/main" id="{525D3408-B645-6695-04FA-CC44FD872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571" y="3350983"/>
              <a:ext cx="47625" cy="134938"/>
            </a:xfrm>
            <a:custGeom>
              <a:avLst/>
              <a:gdLst>
                <a:gd name="T0" fmla="*/ 16 w 30"/>
                <a:gd name="T1" fmla="*/ 0 h 85"/>
                <a:gd name="T2" fmla="*/ 30 w 30"/>
                <a:gd name="T3" fmla="*/ 65 h 85"/>
                <a:gd name="T4" fmla="*/ 16 w 30"/>
                <a:gd name="T5" fmla="*/ 85 h 85"/>
                <a:gd name="T6" fmla="*/ 0 w 30"/>
                <a:gd name="T7" fmla="*/ 67 h 85"/>
                <a:gd name="T8" fmla="*/ 16 w 30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85">
                  <a:moveTo>
                    <a:pt x="16" y="0"/>
                  </a:moveTo>
                  <a:lnTo>
                    <a:pt x="30" y="65"/>
                  </a:lnTo>
                  <a:lnTo>
                    <a:pt x="16" y="85"/>
                  </a:lnTo>
                  <a:lnTo>
                    <a:pt x="0" y="67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4" name="Freeform 84">
              <a:extLst>
                <a:ext uri="{FF2B5EF4-FFF2-40B4-BE49-F238E27FC236}">
                  <a16:creationId xmlns:a16="http://schemas.microsoft.com/office/drawing/2014/main" id="{48247444-86A4-DD7E-732A-DDC1B5F3A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821" y="3116033"/>
              <a:ext cx="107950" cy="50800"/>
            </a:xfrm>
            <a:custGeom>
              <a:avLst/>
              <a:gdLst>
                <a:gd name="T0" fmla="*/ 0 w 34"/>
                <a:gd name="T1" fmla="*/ 7 h 16"/>
                <a:gd name="T2" fmla="*/ 29 w 34"/>
                <a:gd name="T3" fmla="*/ 0 h 16"/>
                <a:gd name="T4" fmla="*/ 29 w 34"/>
                <a:gd name="T5" fmla="*/ 7 h 16"/>
                <a:gd name="T6" fmla="*/ 34 w 34"/>
                <a:gd name="T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6">
                  <a:moveTo>
                    <a:pt x="0" y="7"/>
                  </a:moveTo>
                  <a:cubicBezTo>
                    <a:pt x="0" y="7"/>
                    <a:pt x="17" y="16"/>
                    <a:pt x="29" y="0"/>
                  </a:cubicBezTo>
                  <a:cubicBezTo>
                    <a:pt x="29" y="0"/>
                    <a:pt x="31" y="2"/>
                    <a:pt x="29" y="7"/>
                  </a:cubicBezTo>
                  <a:cubicBezTo>
                    <a:pt x="29" y="7"/>
                    <a:pt x="32" y="8"/>
                    <a:pt x="34" y="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5" name="Freeform 85">
              <a:extLst>
                <a:ext uri="{FF2B5EF4-FFF2-40B4-BE49-F238E27FC236}">
                  <a16:creationId xmlns:a16="http://schemas.microsoft.com/office/drawing/2014/main" id="{D611C2EB-57CC-A49F-1B09-4C4DFDAF7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721" y="3066820"/>
              <a:ext cx="95250" cy="211138"/>
            </a:xfrm>
            <a:custGeom>
              <a:avLst/>
              <a:gdLst>
                <a:gd name="T0" fmla="*/ 30 w 30"/>
                <a:gd name="T1" fmla="*/ 66 h 66"/>
                <a:gd name="T2" fmla="*/ 9 w 30"/>
                <a:gd name="T3" fmla="*/ 47 h 66"/>
                <a:gd name="T4" fmla="*/ 5 w 30"/>
                <a:gd name="T5" fmla="*/ 43 h 66"/>
                <a:gd name="T6" fmla="*/ 8 w 30"/>
                <a:gd name="T7" fmla="*/ 37 h 66"/>
                <a:gd name="T8" fmla="*/ 29 w 3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6">
                  <a:moveTo>
                    <a:pt x="30" y="66"/>
                  </a:moveTo>
                  <a:cubicBezTo>
                    <a:pt x="15" y="66"/>
                    <a:pt x="9" y="47"/>
                    <a:pt x="9" y="47"/>
                  </a:cubicBezTo>
                  <a:cubicBezTo>
                    <a:pt x="9" y="47"/>
                    <a:pt x="6" y="48"/>
                    <a:pt x="5" y="43"/>
                  </a:cubicBezTo>
                  <a:cubicBezTo>
                    <a:pt x="4" y="38"/>
                    <a:pt x="8" y="37"/>
                    <a:pt x="8" y="37"/>
                  </a:cubicBezTo>
                  <a:cubicBezTo>
                    <a:pt x="8" y="37"/>
                    <a:pt x="0" y="8"/>
                    <a:pt x="2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6" name="Freeform 86">
              <a:extLst>
                <a:ext uri="{FF2B5EF4-FFF2-40B4-BE49-F238E27FC236}">
                  <a16:creationId xmlns:a16="http://schemas.microsoft.com/office/drawing/2014/main" id="{37949BEB-063C-B861-FDDB-D592244BE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321" y="3076345"/>
              <a:ext cx="92075" cy="201613"/>
            </a:xfrm>
            <a:custGeom>
              <a:avLst/>
              <a:gdLst>
                <a:gd name="T0" fmla="*/ 0 w 29"/>
                <a:gd name="T1" fmla="*/ 63 h 63"/>
                <a:gd name="T2" fmla="*/ 21 w 29"/>
                <a:gd name="T3" fmla="*/ 44 h 63"/>
                <a:gd name="T4" fmla="*/ 26 w 29"/>
                <a:gd name="T5" fmla="*/ 40 h 63"/>
                <a:gd name="T6" fmla="*/ 22 w 29"/>
                <a:gd name="T7" fmla="*/ 34 h 63"/>
                <a:gd name="T8" fmla="*/ 9 w 29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3">
                  <a:moveTo>
                    <a:pt x="0" y="63"/>
                  </a:moveTo>
                  <a:cubicBezTo>
                    <a:pt x="15" y="63"/>
                    <a:pt x="21" y="44"/>
                    <a:pt x="21" y="44"/>
                  </a:cubicBezTo>
                  <a:cubicBezTo>
                    <a:pt x="21" y="44"/>
                    <a:pt x="25" y="45"/>
                    <a:pt x="26" y="40"/>
                  </a:cubicBezTo>
                  <a:cubicBezTo>
                    <a:pt x="27" y="35"/>
                    <a:pt x="22" y="34"/>
                    <a:pt x="22" y="34"/>
                  </a:cubicBezTo>
                  <a:cubicBezTo>
                    <a:pt x="22" y="34"/>
                    <a:pt x="29" y="10"/>
                    <a:pt x="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7" name="Line 87">
              <a:extLst>
                <a:ext uri="{FF2B5EF4-FFF2-40B4-BE49-F238E27FC236}">
                  <a16:creationId xmlns:a16="http://schemas.microsoft.com/office/drawing/2014/main" id="{C9262D86-460A-B0A6-E466-408DCB59E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6221" y="3182708"/>
              <a:ext cx="0" cy="1587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8" name="Line 88">
              <a:extLst>
                <a:ext uri="{FF2B5EF4-FFF2-40B4-BE49-F238E27FC236}">
                  <a16:creationId xmlns:a16="http://schemas.microsoft.com/office/drawing/2014/main" id="{8E93D1A4-7E7B-ECB9-0F9E-DAF65472B7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546" y="3182708"/>
              <a:ext cx="0" cy="1587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9" name="Freeform 89">
              <a:extLst>
                <a:ext uri="{FF2B5EF4-FFF2-40B4-BE49-F238E27FC236}">
                  <a16:creationId xmlns:a16="http://schemas.microsoft.com/office/drawing/2014/main" id="{E867BDAF-44DC-C88C-27B1-B2123D436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271" y="3236683"/>
              <a:ext cx="25400" cy="6350"/>
            </a:xfrm>
            <a:custGeom>
              <a:avLst/>
              <a:gdLst>
                <a:gd name="T0" fmla="*/ 8 w 8"/>
                <a:gd name="T1" fmla="*/ 0 h 2"/>
                <a:gd name="T2" fmla="*/ 0 w 8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cubicBezTo>
                    <a:pt x="6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0" name="Freeform 90">
              <a:extLst>
                <a:ext uri="{FF2B5EF4-FFF2-40B4-BE49-F238E27FC236}">
                  <a16:creationId xmlns:a16="http://schemas.microsoft.com/office/drawing/2014/main" id="{F91EAB1D-8E28-9F9E-65A1-EE333E882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696" y="3277958"/>
              <a:ext cx="171450" cy="147638"/>
            </a:xfrm>
            <a:custGeom>
              <a:avLst/>
              <a:gdLst>
                <a:gd name="T0" fmla="*/ 4 w 54"/>
                <a:gd name="T1" fmla="*/ 46 h 46"/>
                <a:gd name="T2" fmla="*/ 33 w 54"/>
                <a:gd name="T3" fmla="*/ 9 h 46"/>
                <a:gd name="T4" fmla="*/ 39 w 54"/>
                <a:gd name="T5" fmla="*/ 0 h 46"/>
                <a:gd name="T6" fmla="*/ 54 w 54"/>
                <a:gd name="T7" fmla="*/ 13 h 46"/>
                <a:gd name="T8" fmla="*/ 46 w 54"/>
                <a:gd name="T9" fmla="*/ 22 h 46"/>
                <a:gd name="T10" fmla="*/ 38 w 54"/>
                <a:gd name="T11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6">
                  <a:moveTo>
                    <a:pt x="4" y="46"/>
                  </a:moveTo>
                  <a:cubicBezTo>
                    <a:pt x="4" y="46"/>
                    <a:pt x="0" y="17"/>
                    <a:pt x="33" y="9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38" y="14"/>
                    <a:pt x="38" y="14"/>
                    <a:pt x="38" y="1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1" name="Freeform 91">
              <a:extLst>
                <a:ext uri="{FF2B5EF4-FFF2-40B4-BE49-F238E27FC236}">
                  <a16:creationId xmlns:a16="http://schemas.microsoft.com/office/drawing/2014/main" id="{ADE0AF59-A9D9-BEB7-6408-EEB613E30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146" y="3277958"/>
              <a:ext cx="152400" cy="98425"/>
            </a:xfrm>
            <a:custGeom>
              <a:avLst/>
              <a:gdLst>
                <a:gd name="T0" fmla="*/ 48 w 48"/>
                <a:gd name="T1" fmla="*/ 31 h 31"/>
                <a:gd name="T2" fmla="*/ 21 w 48"/>
                <a:gd name="T3" fmla="*/ 9 h 31"/>
                <a:gd name="T4" fmla="*/ 15 w 48"/>
                <a:gd name="T5" fmla="*/ 0 h 31"/>
                <a:gd name="T6" fmla="*/ 0 w 48"/>
                <a:gd name="T7" fmla="*/ 13 h 31"/>
                <a:gd name="T8" fmla="*/ 8 w 48"/>
                <a:gd name="T9" fmla="*/ 22 h 31"/>
                <a:gd name="T10" fmla="*/ 16 w 48"/>
                <a:gd name="T1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cubicBezTo>
                    <a:pt x="45" y="22"/>
                    <a:pt x="37" y="13"/>
                    <a:pt x="21" y="9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6" y="14"/>
                    <a:pt x="16" y="14"/>
                    <a:pt x="16" y="1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2" name="Freeform 92">
              <a:extLst>
                <a:ext uri="{FF2B5EF4-FFF2-40B4-BE49-F238E27FC236}">
                  <a16:creationId xmlns:a16="http://schemas.microsoft.com/office/drawing/2014/main" id="{F517F21A-D782-339E-2B3F-739EEBB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321" y="3179533"/>
              <a:ext cx="63500" cy="85725"/>
            </a:xfrm>
            <a:custGeom>
              <a:avLst/>
              <a:gdLst>
                <a:gd name="T0" fmla="*/ 20 w 20"/>
                <a:gd name="T1" fmla="*/ 27 h 27"/>
                <a:gd name="T2" fmla="*/ 5 w 20"/>
                <a:gd name="T3" fmla="*/ 14 h 27"/>
                <a:gd name="T4" fmla="*/ 1 w 20"/>
                <a:gd name="T5" fmla="*/ 10 h 27"/>
                <a:gd name="T6" fmla="*/ 4 w 20"/>
                <a:gd name="T7" fmla="*/ 6 h 27"/>
                <a:gd name="T8" fmla="*/ 3 w 2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8" y="27"/>
                    <a:pt x="5" y="14"/>
                    <a:pt x="5" y="14"/>
                  </a:cubicBezTo>
                  <a:cubicBezTo>
                    <a:pt x="5" y="14"/>
                    <a:pt x="2" y="14"/>
                    <a:pt x="1" y="10"/>
                  </a:cubicBezTo>
                  <a:cubicBezTo>
                    <a:pt x="0" y="7"/>
                    <a:pt x="4" y="6"/>
                    <a:pt x="4" y="6"/>
                  </a:cubicBezTo>
                  <a:cubicBezTo>
                    <a:pt x="4" y="6"/>
                    <a:pt x="3" y="4"/>
                    <a:pt x="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3" name="Freeform 94">
              <a:extLst>
                <a:ext uri="{FF2B5EF4-FFF2-40B4-BE49-F238E27FC236}">
                  <a16:creationId xmlns:a16="http://schemas.microsoft.com/office/drawing/2014/main" id="{4FAADB2A-B1D0-ACBC-A808-AD6D8F193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198583"/>
              <a:ext cx="63500" cy="66675"/>
            </a:xfrm>
            <a:custGeom>
              <a:avLst/>
              <a:gdLst>
                <a:gd name="T0" fmla="*/ 0 w 20"/>
                <a:gd name="T1" fmla="*/ 21 h 21"/>
                <a:gd name="T2" fmla="*/ 16 w 20"/>
                <a:gd name="T3" fmla="*/ 8 h 21"/>
                <a:gd name="T4" fmla="*/ 19 w 20"/>
                <a:gd name="T5" fmla="*/ 4 h 21"/>
                <a:gd name="T6" fmla="*/ 17 w 20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0" y="21"/>
                  </a:moveTo>
                  <a:cubicBezTo>
                    <a:pt x="12" y="21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4" name="Line 95">
              <a:extLst>
                <a:ext uri="{FF2B5EF4-FFF2-40B4-BE49-F238E27FC236}">
                  <a16:creationId xmlns:a16="http://schemas.microsoft.com/office/drawing/2014/main" id="{7ECF9C63-98AB-9F3A-D1FA-3544A5216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4771" y="3192233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5" name="Line 96">
              <a:extLst>
                <a:ext uri="{FF2B5EF4-FFF2-40B4-BE49-F238E27FC236}">
                  <a16:creationId xmlns:a16="http://schemas.microsoft.com/office/drawing/2014/main" id="{D334A58E-D58D-935C-6F10-C3357A0160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2871" y="3189058"/>
              <a:ext cx="0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6" name="Freeform 97">
              <a:extLst>
                <a:ext uri="{FF2B5EF4-FFF2-40B4-BE49-F238E27FC236}">
                  <a16:creationId xmlns:a16="http://schemas.microsoft.com/office/drawing/2014/main" id="{6BE77059-1F30-10F1-B2A4-2491C5DF1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296" y="3233508"/>
              <a:ext cx="19050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7" name="Freeform 98">
              <a:extLst>
                <a:ext uri="{FF2B5EF4-FFF2-40B4-BE49-F238E27FC236}">
                  <a16:creationId xmlns:a16="http://schemas.microsoft.com/office/drawing/2014/main" id="{4393895E-C2D1-9977-10D8-392501BEA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71" y="3265258"/>
              <a:ext cx="107950" cy="66675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9 h 21"/>
                <a:gd name="T8" fmla="*/ 28 w 34"/>
                <a:gd name="T9" fmla="*/ 17 h 21"/>
                <a:gd name="T10" fmla="*/ 23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3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3" y="11"/>
                    <a:pt x="23" y="11"/>
                    <a:pt x="23" y="1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8" name="Freeform 99">
              <a:extLst>
                <a:ext uri="{FF2B5EF4-FFF2-40B4-BE49-F238E27FC236}">
                  <a16:creationId xmlns:a16="http://schemas.microsoft.com/office/drawing/2014/main" id="{CDE76646-C521-5690-5163-C388E349F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268433"/>
              <a:ext cx="95250" cy="50800"/>
            </a:xfrm>
            <a:custGeom>
              <a:avLst/>
              <a:gdLst>
                <a:gd name="T0" fmla="*/ 30 w 30"/>
                <a:gd name="T1" fmla="*/ 14 h 16"/>
                <a:gd name="T2" fmla="*/ 15 w 30"/>
                <a:gd name="T3" fmla="*/ 6 h 16"/>
                <a:gd name="T4" fmla="*/ 11 w 30"/>
                <a:gd name="T5" fmla="*/ 0 h 16"/>
                <a:gd name="T6" fmla="*/ 0 w 30"/>
                <a:gd name="T7" fmla="*/ 9 h 16"/>
                <a:gd name="T8" fmla="*/ 6 w 30"/>
                <a:gd name="T9" fmla="*/ 16 h 16"/>
                <a:gd name="T10" fmla="*/ 12 w 30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6">
                  <a:moveTo>
                    <a:pt x="30" y="14"/>
                  </a:moveTo>
                  <a:cubicBezTo>
                    <a:pt x="27" y="11"/>
                    <a:pt x="22" y="8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9" name="Freeform 100">
              <a:extLst>
                <a:ext uri="{FF2B5EF4-FFF2-40B4-BE49-F238E27FC236}">
                  <a16:creationId xmlns:a16="http://schemas.microsoft.com/office/drawing/2014/main" id="{9115B1DC-2BCD-597D-D994-786B98851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971" y="3204933"/>
              <a:ext cx="65088" cy="69850"/>
            </a:xfrm>
            <a:custGeom>
              <a:avLst/>
              <a:gdLst>
                <a:gd name="T0" fmla="*/ 20 w 20"/>
                <a:gd name="T1" fmla="*/ 22 h 22"/>
                <a:gd name="T2" fmla="*/ 5 w 20"/>
                <a:gd name="T3" fmla="*/ 8 h 22"/>
                <a:gd name="T4" fmla="*/ 1 w 20"/>
                <a:gd name="T5" fmla="*/ 4 h 22"/>
                <a:gd name="T6" fmla="*/ 4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5" y="8"/>
                    <a:pt x="5" y="8"/>
                  </a:cubicBezTo>
                  <a:cubicBezTo>
                    <a:pt x="5" y="8"/>
                    <a:pt x="2" y="8"/>
                    <a:pt x="1" y="4"/>
                  </a:cubicBezTo>
                  <a:cubicBezTo>
                    <a:pt x="0" y="1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0" name="Freeform 101">
              <a:extLst>
                <a:ext uri="{FF2B5EF4-FFF2-40B4-BE49-F238E27FC236}">
                  <a16:creationId xmlns:a16="http://schemas.microsoft.com/office/drawing/2014/main" id="{3E5F9366-C8BD-534D-7EA3-A9C769AAE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04933"/>
              <a:ext cx="63500" cy="69850"/>
            </a:xfrm>
            <a:custGeom>
              <a:avLst/>
              <a:gdLst>
                <a:gd name="T0" fmla="*/ 0 w 20"/>
                <a:gd name="T1" fmla="*/ 22 h 22"/>
                <a:gd name="T2" fmla="*/ 16 w 20"/>
                <a:gd name="T3" fmla="*/ 8 h 22"/>
                <a:gd name="T4" fmla="*/ 19 w 20"/>
                <a:gd name="T5" fmla="*/ 4 h 22"/>
                <a:gd name="T6" fmla="*/ 17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1" name="Line 102">
              <a:extLst>
                <a:ext uri="{FF2B5EF4-FFF2-40B4-BE49-F238E27FC236}">
                  <a16:creationId xmlns:a16="http://schemas.microsoft.com/office/drawing/2014/main" id="{8F68C142-B4C7-A837-71C1-62F991B531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3071" y="3198583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2" name="Line 103">
              <a:extLst>
                <a:ext uri="{FF2B5EF4-FFF2-40B4-BE49-F238E27FC236}">
                  <a16:creationId xmlns:a16="http://schemas.microsoft.com/office/drawing/2014/main" id="{CD9B4FB4-953F-4604-6A19-FC228640E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5458" y="3198583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3" name="Freeform 104">
              <a:extLst>
                <a:ext uri="{FF2B5EF4-FFF2-40B4-BE49-F238E27FC236}">
                  <a16:creationId xmlns:a16="http://schemas.microsoft.com/office/drawing/2014/main" id="{09F327FE-6D5A-5DB5-BA4B-ADA0B425E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0533" y="3243033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4" name="Freeform 105">
              <a:extLst>
                <a:ext uri="{FF2B5EF4-FFF2-40B4-BE49-F238E27FC236}">
                  <a16:creationId xmlns:a16="http://schemas.microsoft.com/office/drawing/2014/main" id="{A862897D-13FB-FE63-7F54-082A46690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271" y="3274783"/>
              <a:ext cx="77788" cy="50800"/>
            </a:xfrm>
            <a:custGeom>
              <a:avLst/>
              <a:gdLst>
                <a:gd name="T0" fmla="*/ 0 w 24"/>
                <a:gd name="T1" fmla="*/ 10 h 16"/>
                <a:gd name="T2" fmla="*/ 9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9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5" name="Freeform 106">
              <a:extLst>
                <a:ext uri="{FF2B5EF4-FFF2-40B4-BE49-F238E27FC236}">
                  <a16:creationId xmlns:a16="http://schemas.microsoft.com/office/drawing/2014/main" id="{E9AD149D-5AC3-9581-0729-A2EC8AE97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74783"/>
              <a:ext cx="111125" cy="69850"/>
            </a:xfrm>
            <a:custGeom>
              <a:avLst/>
              <a:gdLst>
                <a:gd name="T0" fmla="*/ 35 w 35"/>
                <a:gd name="T1" fmla="*/ 22 h 22"/>
                <a:gd name="T2" fmla="*/ 15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1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2" y="16"/>
                    <a:pt x="27" y="9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1" y="10"/>
                    <a:pt x="11" y="10"/>
                    <a:pt x="11" y="1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6" name="Freeform 107">
              <a:extLst>
                <a:ext uri="{FF2B5EF4-FFF2-40B4-BE49-F238E27FC236}">
                  <a16:creationId xmlns:a16="http://schemas.microsoft.com/office/drawing/2014/main" id="{A80DB00D-F0A0-AA1B-7F1E-BCA2B14A9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533" y="3370033"/>
              <a:ext cx="3175" cy="1270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1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7" name="Freeform 108">
              <a:extLst>
                <a:ext uri="{FF2B5EF4-FFF2-40B4-BE49-F238E27FC236}">
                  <a16:creationId xmlns:a16="http://schemas.microsoft.com/office/drawing/2014/main" id="{F6DEB9CD-CBF5-D399-8B7B-E68920007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096" y="3098570"/>
              <a:ext cx="184150" cy="103188"/>
            </a:xfrm>
            <a:custGeom>
              <a:avLst/>
              <a:gdLst>
                <a:gd name="T0" fmla="*/ 38 w 58"/>
                <a:gd name="T1" fmla="*/ 12 h 32"/>
                <a:gd name="T2" fmla="*/ 14 w 58"/>
                <a:gd name="T3" fmla="*/ 20 h 32"/>
                <a:gd name="T4" fmla="*/ 7 w 58"/>
                <a:gd name="T5" fmla="*/ 2 h 32"/>
                <a:gd name="T6" fmla="*/ 34 w 58"/>
                <a:gd name="T7" fmla="*/ 2 h 32"/>
                <a:gd name="T8" fmla="*/ 44 w 58"/>
                <a:gd name="T9" fmla="*/ 32 h 32"/>
                <a:gd name="T10" fmla="*/ 41 w 58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32">
                  <a:moveTo>
                    <a:pt x="38" y="12"/>
                  </a:moveTo>
                  <a:cubicBezTo>
                    <a:pt x="38" y="12"/>
                    <a:pt x="30" y="21"/>
                    <a:pt x="14" y="20"/>
                  </a:cubicBezTo>
                  <a:cubicBezTo>
                    <a:pt x="0" y="19"/>
                    <a:pt x="7" y="2"/>
                    <a:pt x="7" y="2"/>
                  </a:cubicBezTo>
                  <a:cubicBezTo>
                    <a:pt x="12" y="14"/>
                    <a:pt x="20" y="0"/>
                    <a:pt x="34" y="2"/>
                  </a:cubicBezTo>
                  <a:cubicBezTo>
                    <a:pt x="58" y="7"/>
                    <a:pt x="44" y="32"/>
                    <a:pt x="44" y="32"/>
                  </a:cubicBezTo>
                  <a:cubicBezTo>
                    <a:pt x="44" y="32"/>
                    <a:pt x="43" y="25"/>
                    <a:pt x="41" y="2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8" name="Freeform 109">
              <a:extLst>
                <a:ext uri="{FF2B5EF4-FFF2-40B4-BE49-F238E27FC236}">
                  <a16:creationId xmlns:a16="http://schemas.microsoft.com/office/drawing/2014/main" id="{2268038D-5D3C-C211-049E-9E300BC89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008" y="3154133"/>
              <a:ext cx="76200" cy="41275"/>
            </a:xfrm>
            <a:custGeom>
              <a:avLst/>
              <a:gdLst>
                <a:gd name="T0" fmla="*/ 24 w 24"/>
                <a:gd name="T1" fmla="*/ 12 h 13"/>
                <a:gd name="T2" fmla="*/ 0 w 24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3">
                  <a:moveTo>
                    <a:pt x="24" y="12"/>
                  </a:moveTo>
                  <a:cubicBezTo>
                    <a:pt x="24" y="12"/>
                    <a:pt x="13" y="1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9" name="Freeform 110">
              <a:extLst>
                <a:ext uri="{FF2B5EF4-FFF2-40B4-BE49-F238E27FC236}">
                  <a16:creationId xmlns:a16="http://schemas.microsoft.com/office/drawing/2014/main" id="{E7E73F7D-997B-2E7F-D435-2FA08CE99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858" y="3150958"/>
              <a:ext cx="34925" cy="111125"/>
            </a:xfrm>
            <a:custGeom>
              <a:avLst/>
              <a:gdLst>
                <a:gd name="T0" fmla="*/ 4 w 11"/>
                <a:gd name="T1" fmla="*/ 0 h 35"/>
                <a:gd name="T2" fmla="*/ 7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4" y="0"/>
                  </a:moveTo>
                  <a:cubicBezTo>
                    <a:pt x="7" y="6"/>
                    <a:pt x="8" y="13"/>
                    <a:pt x="7" y="19"/>
                  </a:cubicBezTo>
                  <a:cubicBezTo>
                    <a:pt x="4" y="29"/>
                    <a:pt x="11" y="31"/>
                    <a:pt x="11" y="31"/>
                  </a:cubicBezTo>
                  <a:cubicBezTo>
                    <a:pt x="7" y="34"/>
                    <a:pt x="3" y="35"/>
                    <a:pt x="0" y="3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0" name="Freeform 111">
              <a:extLst>
                <a:ext uri="{FF2B5EF4-FFF2-40B4-BE49-F238E27FC236}">
                  <a16:creationId xmlns:a16="http://schemas.microsoft.com/office/drawing/2014/main" id="{A1BCFC90-AA53-D24D-2FE4-B14FB1D14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921" y="3112858"/>
              <a:ext cx="125413" cy="152400"/>
            </a:xfrm>
            <a:custGeom>
              <a:avLst/>
              <a:gdLst>
                <a:gd name="T0" fmla="*/ 15 w 39"/>
                <a:gd name="T1" fmla="*/ 46 h 48"/>
                <a:gd name="T2" fmla="*/ 0 w 39"/>
                <a:gd name="T3" fmla="*/ 43 h 48"/>
                <a:gd name="T4" fmla="*/ 4 w 39"/>
                <a:gd name="T5" fmla="*/ 31 h 48"/>
                <a:gd name="T6" fmla="*/ 27 w 39"/>
                <a:gd name="T7" fmla="*/ 0 h 48"/>
                <a:gd name="T8" fmla="*/ 27 w 39"/>
                <a:gd name="T9" fmla="*/ 0 h 48"/>
                <a:gd name="T10" fmla="*/ 39 w 39"/>
                <a:gd name="T1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15" y="46"/>
                  </a:moveTo>
                  <a:cubicBezTo>
                    <a:pt x="13" y="47"/>
                    <a:pt x="7" y="48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2" y="20"/>
                    <a:pt x="10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0"/>
                    <a:pt x="36" y="1"/>
                    <a:pt x="39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1" name="Line 112">
              <a:extLst>
                <a:ext uri="{FF2B5EF4-FFF2-40B4-BE49-F238E27FC236}">
                  <a16:creationId xmlns:a16="http://schemas.microsoft.com/office/drawing/2014/main" id="{DCBB2567-816B-40EC-7F1D-95F01CCF26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921" y="3370033"/>
              <a:ext cx="34925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2" name="Line 113">
              <a:extLst>
                <a:ext uri="{FF2B5EF4-FFF2-40B4-BE49-F238E27FC236}">
                  <a16:creationId xmlns:a16="http://schemas.microsoft.com/office/drawing/2014/main" id="{3601F0F3-EB73-1588-35C2-90924CBF6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5571" y="3389083"/>
              <a:ext cx="66675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3" name="Line 114">
              <a:extLst>
                <a:ext uri="{FF2B5EF4-FFF2-40B4-BE49-F238E27FC236}">
                  <a16:creationId xmlns:a16="http://schemas.microsoft.com/office/drawing/2014/main" id="{5989AC81-B115-0316-C79E-F08C45B81A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2396" y="3444645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</p:grp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3A7AE259-D40B-25C7-C058-B57217F354D6}"/>
              </a:ext>
            </a:extLst>
          </p:cNvPr>
          <p:cNvSpPr/>
          <p:nvPr/>
        </p:nvSpPr>
        <p:spPr>
          <a:xfrm>
            <a:off x="3950354" y="3120425"/>
            <a:ext cx="1212847" cy="107314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 du besoin client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0AD99D8F-6F31-C819-9D1F-8B87D6A9E62E}"/>
              </a:ext>
            </a:extLst>
          </p:cNvPr>
          <p:cNvSpPr/>
          <p:nvPr/>
        </p:nvSpPr>
        <p:spPr>
          <a:xfrm>
            <a:off x="5589409" y="3129684"/>
            <a:ext cx="1160543" cy="105768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Proposition solutions identifiées</a:t>
            </a: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829FEFFE-2F34-5A42-5C34-455D630732C0}"/>
              </a:ext>
            </a:extLst>
          </p:cNvPr>
          <p:cNvSpPr/>
          <p:nvPr/>
        </p:nvSpPr>
        <p:spPr>
          <a:xfrm>
            <a:off x="7352257" y="3131932"/>
            <a:ext cx="1255960" cy="10501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Mise à disposition synthèse du diagnostic personnalisé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37FDB3A2-2F5E-A0CE-EE0C-0C0847DACAFF}"/>
              </a:ext>
            </a:extLst>
          </p:cNvPr>
          <p:cNvCxnSpPr>
            <a:cxnSpLocks/>
            <a:stCxn id="54" idx="3"/>
            <a:endCxn id="55" idx="1"/>
          </p:cNvCxnSpPr>
          <p:nvPr/>
        </p:nvCxnSpPr>
        <p:spPr>
          <a:xfrm>
            <a:off x="5163200" y="3656997"/>
            <a:ext cx="426208" cy="15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3EF27DD5-5B3A-2337-14F5-F655E35A0803}"/>
              </a:ext>
            </a:extLst>
          </p:cNvPr>
          <p:cNvCxnSpPr>
            <a:cxnSpLocks/>
            <a:stCxn id="55" idx="3"/>
            <a:endCxn id="56" idx="1"/>
          </p:cNvCxnSpPr>
          <p:nvPr/>
        </p:nvCxnSpPr>
        <p:spPr>
          <a:xfrm flipV="1">
            <a:off x="6749951" y="3656997"/>
            <a:ext cx="602307" cy="15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3D99D337-66D3-64E6-76A9-432C0D3595A5}"/>
              </a:ext>
            </a:extLst>
          </p:cNvPr>
          <p:cNvSpPr txBox="1"/>
          <p:nvPr/>
        </p:nvSpPr>
        <p:spPr>
          <a:xfrm>
            <a:off x="2016337" y="3481380"/>
            <a:ext cx="111941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197793">
              <a:defRPr/>
            </a:pPr>
            <a:r>
              <a:rPr lang="fr-FR" sz="800" dirty="0">
                <a:solidFill>
                  <a:prstClr val="black"/>
                </a:solidFill>
                <a:latin typeface="Calibri"/>
              </a:rPr>
              <a:t>Remontée des données clients dans l’outil Solutions Paiement payer/ gérer</a:t>
            </a:r>
            <a:r>
              <a:rPr lang="fr-FR" sz="800" baseline="30000" dirty="0">
                <a:solidFill>
                  <a:prstClr val="black"/>
                </a:solidFill>
                <a:latin typeface="Calibri"/>
              </a:rPr>
              <a:t>1</a:t>
            </a:r>
            <a:endParaRPr lang="fr-FR" sz="800" baseline="30000" dirty="0"/>
          </a:p>
        </p:txBody>
      </p:sp>
      <p:sp>
        <p:nvSpPr>
          <p:cNvPr id="60" name="Organigramme : Fusion 59">
            <a:extLst>
              <a:ext uri="{FF2B5EF4-FFF2-40B4-BE49-F238E27FC236}">
                <a16:creationId xmlns:a16="http://schemas.microsoft.com/office/drawing/2014/main" id="{6DD35DAE-1F2A-7429-28F3-F0F7FE048B92}"/>
              </a:ext>
            </a:extLst>
          </p:cNvPr>
          <p:cNvSpPr/>
          <p:nvPr/>
        </p:nvSpPr>
        <p:spPr>
          <a:xfrm>
            <a:off x="6863528" y="3105920"/>
            <a:ext cx="194445" cy="323081"/>
          </a:xfrm>
          <a:prstGeom prst="flowChartMer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1" name="Picture 10" descr="Résultat de recherche d'images pour &quot;workflow picto&quot;">
            <a:extLst>
              <a:ext uri="{FF2B5EF4-FFF2-40B4-BE49-F238E27FC236}">
                <a16:creationId xmlns:a16="http://schemas.microsoft.com/office/drawing/2014/main" id="{58CB9F05-F024-858B-224E-637B36F05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886" y="3146445"/>
            <a:ext cx="424489" cy="256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890B27A9-0CBC-3F1D-338A-4AB74703AD2B}"/>
              </a:ext>
            </a:extLst>
          </p:cNvPr>
          <p:cNvSpPr/>
          <p:nvPr/>
        </p:nvSpPr>
        <p:spPr>
          <a:xfrm>
            <a:off x="1247891" y="1811698"/>
            <a:ext cx="1229084" cy="1364119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898367">
              <a:defRPr/>
            </a:pPr>
            <a:r>
              <a:rPr lang="fr-FR" sz="1333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Connexion à Solutions Paiements </a:t>
            </a:r>
          </a:p>
          <a:p>
            <a:pPr defTabSz="898367">
              <a:defRPr/>
            </a:pPr>
            <a:r>
              <a:rPr lang="fr-FR" sz="1333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CENET / DEI PRO </a:t>
            </a:r>
            <a:r>
              <a:rPr lang="fr-FR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(voir dia 10 dans la vidéo client)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474D1F0-8D96-CE75-19F4-DF887898857A}"/>
              </a:ext>
            </a:extLst>
          </p:cNvPr>
          <p:cNvSpPr txBox="1"/>
          <p:nvPr/>
        </p:nvSpPr>
        <p:spPr>
          <a:xfrm>
            <a:off x="6361019" y="2387702"/>
            <a:ext cx="973605" cy="584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98367">
              <a:defRPr/>
            </a:pPr>
            <a:r>
              <a:rPr lang="fr-FR" sz="1067" b="1" dirty="0">
                <a:latin typeface="Calibri" panose="020F0502020204030204" pitchFamily="34" charset="0"/>
                <a:cs typeface="Calibri" panose="020F0502020204030204" pitchFamily="34" charset="0"/>
              </a:rPr>
              <a:t>Sélection des offres retenues</a:t>
            </a:r>
            <a:endParaRPr lang="fr-FR" sz="2133" dirty="0"/>
          </a:p>
        </p:txBody>
      </p:sp>
      <p:cxnSp>
        <p:nvCxnSpPr>
          <p:cNvPr id="64" name="Connecteur : en angle 63">
            <a:extLst>
              <a:ext uri="{FF2B5EF4-FFF2-40B4-BE49-F238E27FC236}">
                <a16:creationId xmlns:a16="http://schemas.microsoft.com/office/drawing/2014/main" id="{4C314C1A-1646-FFD7-596A-1B6805DDAD84}"/>
              </a:ext>
            </a:extLst>
          </p:cNvPr>
          <p:cNvCxnSpPr>
            <a:cxnSpLocks/>
            <a:stCxn id="62" idx="3"/>
            <a:endCxn id="54" idx="1"/>
          </p:cNvCxnSpPr>
          <p:nvPr/>
        </p:nvCxnSpPr>
        <p:spPr>
          <a:xfrm>
            <a:off x="2476975" y="2493758"/>
            <a:ext cx="1473379" cy="116323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 : en angle 64">
            <a:extLst>
              <a:ext uri="{FF2B5EF4-FFF2-40B4-BE49-F238E27FC236}">
                <a16:creationId xmlns:a16="http://schemas.microsoft.com/office/drawing/2014/main" id="{0C86171B-07C4-5625-3EFC-0B767F5ADBD6}"/>
              </a:ext>
            </a:extLst>
          </p:cNvPr>
          <p:cNvCxnSpPr>
            <a:cxnSpLocks/>
            <a:stCxn id="71" idx="3"/>
            <a:endCxn id="54" idx="1"/>
          </p:cNvCxnSpPr>
          <p:nvPr/>
        </p:nvCxnSpPr>
        <p:spPr>
          <a:xfrm flipV="1">
            <a:off x="2459054" y="3656997"/>
            <a:ext cx="1491300" cy="114477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Image 65">
            <a:extLst>
              <a:ext uri="{FF2B5EF4-FFF2-40B4-BE49-F238E27FC236}">
                <a16:creationId xmlns:a16="http://schemas.microsoft.com/office/drawing/2014/main" id="{BC30B38E-5959-BE50-987F-56886433F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63151" y="4135631"/>
            <a:ext cx="361984" cy="444637"/>
          </a:xfrm>
          <a:prstGeom prst="rect">
            <a:avLst/>
          </a:prstGeom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58930CEA-8D65-9912-9CEC-63AC4CBFCB5E}"/>
              </a:ext>
            </a:extLst>
          </p:cNvPr>
          <p:cNvSpPr txBox="1"/>
          <p:nvPr/>
        </p:nvSpPr>
        <p:spPr>
          <a:xfrm>
            <a:off x="3626584" y="4086803"/>
            <a:ext cx="1325725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68444" indent="-168444" defTabSz="1197763"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Sélection d’un univers de besoins « Encaisser », « Payer », « Gérer »</a:t>
            </a:r>
          </a:p>
          <a:p>
            <a:pPr marL="168444" indent="-168444" defTabSz="1197763"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Déroulé de questions simples à cocher sur l’univers sélectionné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2ADE6954-9645-1755-F853-A89A25A7E6B3}"/>
              </a:ext>
            </a:extLst>
          </p:cNvPr>
          <p:cNvSpPr txBox="1"/>
          <p:nvPr/>
        </p:nvSpPr>
        <p:spPr>
          <a:xfrm>
            <a:off x="5261739" y="4077670"/>
            <a:ext cx="1332491" cy="10618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68444" indent="-168444" defTabSz="1197763"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Affichage de la solution proposée en tenant compte de l’équipement client (univers « Payer », « Gérer » )</a:t>
            </a:r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3C8722C5-28B9-3FD0-A12E-7226CD2858C7}"/>
              </a:ext>
            </a:extLst>
          </p:cNvPr>
          <p:cNvSpPr/>
          <p:nvPr/>
        </p:nvSpPr>
        <p:spPr>
          <a:xfrm>
            <a:off x="8800970" y="3486895"/>
            <a:ext cx="1220360" cy="78978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Notification mail collaborateur</a:t>
            </a:r>
            <a:r>
              <a:rPr lang="fr-FR" sz="1200" b="1" baseline="30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DD321C4F-90A9-E2B3-4073-A1816B2CB2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235388" y="3451493"/>
            <a:ext cx="257016" cy="164919"/>
          </a:xfrm>
          <a:prstGeom prst="rect">
            <a:avLst/>
          </a:prstGeom>
        </p:spPr>
      </p:pic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5837E981-F447-D915-9A59-64051FD32A16}"/>
              </a:ext>
            </a:extLst>
          </p:cNvPr>
          <p:cNvSpPr/>
          <p:nvPr/>
        </p:nvSpPr>
        <p:spPr>
          <a:xfrm>
            <a:off x="1306665" y="4063110"/>
            <a:ext cx="1152389" cy="1477328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898367">
              <a:defRPr/>
            </a:pPr>
            <a:r>
              <a:rPr lang="fr-FR" sz="1333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Connexion à Solutions Paiements depuis</a:t>
            </a:r>
          </a:p>
          <a:p>
            <a:pPr defTabSz="898367">
              <a:defRPr/>
            </a:pPr>
            <a:r>
              <a:rPr lang="fr-FR" sz="1333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MYSYS </a:t>
            </a:r>
            <a:r>
              <a:rPr lang="fr-FR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(voir dia 9 dans la vidéo)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7095CDF1-7740-4D1F-96E3-FADD73230DC7}"/>
              </a:ext>
            </a:extLst>
          </p:cNvPr>
          <p:cNvSpPr/>
          <p:nvPr/>
        </p:nvSpPr>
        <p:spPr>
          <a:xfrm>
            <a:off x="10310168" y="2860868"/>
            <a:ext cx="1764964" cy="2039710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Souscription conseiller selon les process/outils habituels </a:t>
            </a:r>
          </a:p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par le collaborateur </a:t>
            </a:r>
          </a:p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par les middle / BO</a:t>
            </a:r>
          </a:p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envoi lead vers le portail </a:t>
            </a:r>
            <a:r>
              <a:rPr lang="fr-FR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MonExpert</a:t>
            </a:r>
            <a:endParaRPr lang="fr-FR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Organigramme : Fusion 72">
            <a:extLst>
              <a:ext uri="{FF2B5EF4-FFF2-40B4-BE49-F238E27FC236}">
                <a16:creationId xmlns:a16="http://schemas.microsoft.com/office/drawing/2014/main" id="{8C4BE00A-4ACF-D446-7385-AE60DD293F32}"/>
              </a:ext>
            </a:extLst>
          </p:cNvPr>
          <p:cNvSpPr/>
          <p:nvPr/>
        </p:nvSpPr>
        <p:spPr>
          <a:xfrm rot="10800000">
            <a:off x="6894223" y="3812192"/>
            <a:ext cx="194445" cy="323081"/>
          </a:xfrm>
          <a:prstGeom prst="flowChartMer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74" name="Connecteur : en angle 73">
            <a:extLst>
              <a:ext uri="{FF2B5EF4-FFF2-40B4-BE49-F238E27FC236}">
                <a16:creationId xmlns:a16="http://schemas.microsoft.com/office/drawing/2014/main" id="{70DE832F-B4C1-26B1-8370-55C192BD9AA8}"/>
              </a:ext>
            </a:extLst>
          </p:cNvPr>
          <p:cNvCxnSpPr>
            <a:cxnSpLocks/>
            <a:stCxn id="56" idx="0"/>
            <a:endCxn id="69" idx="0"/>
          </p:cNvCxnSpPr>
          <p:nvPr/>
        </p:nvCxnSpPr>
        <p:spPr>
          <a:xfrm rot="16200000" flipH="1">
            <a:off x="8518211" y="2593957"/>
            <a:ext cx="354963" cy="1430913"/>
          </a:xfrm>
          <a:prstGeom prst="bentConnector3">
            <a:avLst>
              <a:gd name="adj1" fmla="val -6440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>
            <a:extLst>
              <a:ext uri="{FF2B5EF4-FFF2-40B4-BE49-F238E27FC236}">
                <a16:creationId xmlns:a16="http://schemas.microsoft.com/office/drawing/2014/main" id="{970062CF-28D1-44C2-D620-A2A5A66A7D03}"/>
              </a:ext>
            </a:extLst>
          </p:cNvPr>
          <p:cNvCxnSpPr>
            <a:cxnSpLocks/>
            <a:stCxn id="69" idx="3"/>
            <a:endCxn id="72" idx="1"/>
          </p:cNvCxnSpPr>
          <p:nvPr/>
        </p:nvCxnSpPr>
        <p:spPr>
          <a:xfrm flipV="1">
            <a:off x="10021330" y="3880723"/>
            <a:ext cx="288838" cy="1066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45DD5519-823C-03C7-B1D7-CEF9D0B966B0}"/>
              </a:ext>
            </a:extLst>
          </p:cNvPr>
          <p:cNvGrpSpPr/>
          <p:nvPr/>
        </p:nvGrpSpPr>
        <p:grpSpPr>
          <a:xfrm>
            <a:off x="3834814" y="3002850"/>
            <a:ext cx="407213" cy="276076"/>
            <a:chOff x="1763640" y="5757700"/>
            <a:chExt cx="403881" cy="284933"/>
          </a:xfrm>
        </p:grpSpPr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B27C9BCF-EEEC-0B2A-87A4-7784678D6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3640" y="5757700"/>
              <a:ext cx="403881" cy="284933"/>
            </a:xfrm>
            <a:prstGeom prst="rect">
              <a:avLst/>
            </a:prstGeom>
          </p:spPr>
        </p:pic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D2F77741-8A2A-C172-391B-A83C96D5D2B4}"/>
                </a:ext>
              </a:extLst>
            </p:cNvPr>
            <p:cNvSpPr txBox="1"/>
            <p:nvPr/>
          </p:nvSpPr>
          <p:spPr>
            <a:xfrm>
              <a:off x="1820598" y="5794212"/>
              <a:ext cx="243571" cy="17325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898367">
                <a:defRPr/>
              </a:pPr>
              <a:r>
                <a:rPr lang="fr-FR" sz="491">
                  <a:solidFill>
                    <a:srgbClr val="002060"/>
                  </a:solidFill>
                  <a:latin typeface="Calibri" panose="020F0502020204030204"/>
                </a:rPr>
                <a:t>SP</a:t>
              </a:r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8634021E-73AD-2151-8C9C-2F2EB47BCA50}"/>
              </a:ext>
            </a:extLst>
          </p:cNvPr>
          <p:cNvGrpSpPr/>
          <p:nvPr/>
        </p:nvGrpSpPr>
        <p:grpSpPr>
          <a:xfrm>
            <a:off x="5482370" y="3006811"/>
            <a:ext cx="407213" cy="276076"/>
            <a:chOff x="1763640" y="5757700"/>
            <a:chExt cx="403881" cy="284933"/>
          </a:xfrm>
        </p:grpSpPr>
        <p:pic>
          <p:nvPicPr>
            <p:cNvPr id="80" name="Image 79">
              <a:extLst>
                <a:ext uri="{FF2B5EF4-FFF2-40B4-BE49-F238E27FC236}">
                  <a16:creationId xmlns:a16="http://schemas.microsoft.com/office/drawing/2014/main" id="{DE29918C-DB26-5534-4F00-AE2D539F5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3640" y="5757700"/>
              <a:ext cx="403881" cy="284933"/>
            </a:xfrm>
            <a:prstGeom prst="rect">
              <a:avLst/>
            </a:prstGeom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D82DFD0A-2D1E-9781-D4D8-6E1F792583B7}"/>
                </a:ext>
              </a:extLst>
            </p:cNvPr>
            <p:cNvSpPr txBox="1"/>
            <p:nvPr/>
          </p:nvSpPr>
          <p:spPr>
            <a:xfrm>
              <a:off x="1820598" y="5794212"/>
              <a:ext cx="243571" cy="17325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898367">
                <a:defRPr/>
              </a:pPr>
              <a:r>
                <a:rPr lang="fr-FR" sz="491">
                  <a:solidFill>
                    <a:srgbClr val="002060"/>
                  </a:solidFill>
                  <a:latin typeface="Calibri" panose="020F0502020204030204"/>
                </a:rPr>
                <a:t>SP</a:t>
              </a:r>
            </a:p>
          </p:txBody>
        </p:sp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1BE2C0DE-9001-3742-21B2-629A51F22A87}"/>
              </a:ext>
            </a:extLst>
          </p:cNvPr>
          <p:cNvGrpSpPr/>
          <p:nvPr/>
        </p:nvGrpSpPr>
        <p:grpSpPr>
          <a:xfrm>
            <a:off x="7254643" y="3016363"/>
            <a:ext cx="407213" cy="276076"/>
            <a:chOff x="1763640" y="5757700"/>
            <a:chExt cx="403881" cy="284933"/>
          </a:xfrm>
        </p:grpSpPr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05158A1D-48A7-63B5-A7CA-84EF9D125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3640" y="5757700"/>
              <a:ext cx="403881" cy="284933"/>
            </a:xfrm>
            <a:prstGeom prst="rect">
              <a:avLst/>
            </a:prstGeom>
          </p:spPr>
        </p:pic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C3F60391-5D52-4F7B-85F5-95C8BE347E3A}"/>
                </a:ext>
              </a:extLst>
            </p:cNvPr>
            <p:cNvSpPr txBox="1"/>
            <p:nvPr/>
          </p:nvSpPr>
          <p:spPr>
            <a:xfrm>
              <a:off x="1820598" y="5794212"/>
              <a:ext cx="243571" cy="17325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898367">
                <a:defRPr/>
              </a:pPr>
              <a:r>
                <a:rPr lang="fr-FR" sz="491">
                  <a:solidFill>
                    <a:srgbClr val="002060"/>
                  </a:solidFill>
                  <a:latin typeface="Calibri" panose="020F0502020204030204"/>
                </a:rPr>
                <a:t>SP</a:t>
              </a:r>
            </a:p>
          </p:txBody>
        </p:sp>
      </p:grpSp>
      <p:cxnSp>
        <p:nvCxnSpPr>
          <p:cNvPr id="85" name="Connecteur : en angle 84">
            <a:extLst>
              <a:ext uri="{FF2B5EF4-FFF2-40B4-BE49-F238E27FC236}">
                <a16:creationId xmlns:a16="http://schemas.microsoft.com/office/drawing/2014/main" id="{3162DCCA-D58E-F9A0-AD12-5CAAAD02A729}"/>
              </a:ext>
            </a:extLst>
          </p:cNvPr>
          <p:cNvCxnSpPr>
            <a:cxnSpLocks/>
            <a:stCxn id="56" idx="2"/>
            <a:endCxn id="86" idx="1"/>
          </p:cNvCxnSpPr>
          <p:nvPr/>
        </p:nvCxnSpPr>
        <p:spPr>
          <a:xfrm rot="16200000" flipH="1">
            <a:off x="7688029" y="4474269"/>
            <a:ext cx="1228327" cy="643908"/>
          </a:xfrm>
          <a:prstGeom prst="bentConnector2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47FFD007-1E45-1973-6593-7BF9A02103E8}"/>
              </a:ext>
            </a:extLst>
          </p:cNvPr>
          <p:cNvSpPr/>
          <p:nvPr/>
        </p:nvSpPr>
        <p:spPr>
          <a:xfrm>
            <a:off x="8624146" y="5163095"/>
            <a:ext cx="1764965" cy="49458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984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CE / Alimentation de </a:t>
            </a:r>
          </a:p>
          <a:p>
            <a:pPr algn="ctr" defTabSz="898367">
              <a:defRPr/>
            </a:pPr>
            <a:r>
              <a:rPr lang="fr-FR" sz="984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Proposition Commerciale</a:t>
            </a:r>
          </a:p>
        </p:txBody>
      </p:sp>
      <p:sp>
        <p:nvSpPr>
          <p:cNvPr id="87" name="Espace réservé du texte 86">
            <a:extLst>
              <a:ext uri="{FF2B5EF4-FFF2-40B4-BE49-F238E27FC236}">
                <a16:creationId xmlns:a16="http://schemas.microsoft.com/office/drawing/2014/main" id="{DB70DB30-9E57-586E-1E49-C7B3631E019F}"/>
              </a:ext>
            </a:extLst>
          </p:cNvPr>
          <p:cNvSpPr txBox="1">
            <a:spLocks/>
          </p:cNvSpPr>
          <p:nvPr/>
        </p:nvSpPr>
        <p:spPr>
          <a:xfrm>
            <a:off x="591141" y="1267706"/>
            <a:ext cx="7704098" cy="288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Les grandes étapes du parcours de bout en bout 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8BF62DB4-AA34-D83A-8777-E76DDDEAAD07}"/>
              </a:ext>
            </a:extLst>
          </p:cNvPr>
          <p:cNvSpPr txBox="1"/>
          <p:nvPr/>
        </p:nvSpPr>
        <p:spPr>
          <a:xfrm>
            <a:off x="979064" y="5994140"/>
            <a:ext cx="52806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aseline="30000" dirty="0"/>
              <a:t>1</a:t>
            </a:r>
            <a:r>
              <a:rPr lang="fr-FR" sz="1050" dirty="0"/>
              <a:t>Les questions et les solutions proposées tiennent compte de l’équipement du client. </a:t>
            </a:r>
          </a:p>
          <a:p>
            <a:r>
              <a:rPr lang="fr-FR" sz="1050" baseline="30000" dirty="0"/>
              <a:t>2</a:t>
            </a:r>
            <a:r>
              <a:rPr lang="fr-FR" sz="1050" dirty="0"/>
              <a:t>Le collaborateur n’est notifié par mail que lorsque le client va au bout du diagnostic. 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BBD5DB62-4A46-27A2-82BE-DCE22B29A57C}"/>
              </a:ext>
            </a:extLst>
          </p:cNvPr>
          <p:cNvSpPr txBox="1"/>
          <p:nvPr/>
        </p:nvSpPr>
        <p:spPr>
          <a:xfrm rot="502955">
            <a:off x="7892092" y="1309489"/>
            <a:ext cx="4073237" cy="8309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L’accès a DIAG solution client n’est possible que pour un client ou un prospect créé dans </a:t>
            </a:r>
            <a:r>
              <a:rPr lang="fr-FR" sz="1600" dirty="0" err="1"/>
              <a:t>Mysys</a:t>
            </a:r>
            <a:r>
              <a:rPr lang="fr-FR" sz="1600" dirty="0"/>
              <a:t>. </a:t>
            </a:r>
          </a:p>
        </p:txBody>
      </p:sp>
      <p:pic>
        <p:nvPicPr>
          <p:cNvPr id="90" name="Image 89" descr="Une image contenant Panneau de signalisation, signe&#10;&#10;Description générée automatiquement">
            <a:extLst>
              <a:ext uri="{FF2B5EF4-FFF2-40B4-BE49-F238E27FC236}">
                <a16:creationId xmlns:a16="http://schemas.microsoft.com/office/drawing/2014/main" id="{37C2FDC8-A211-5286-4445-BDC7A1DA39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1904">
            <a:off x="7772632" y="634170"/>
            <a:ext cx="598493" cy="523681"/>
          </a:xfrm>
          <a:prstGeom prst="rect">
            <a:avLst/>
          </a:prstGeom>
        </p:spPr>
      </p:pic>
      <p:sp>
        <p:nvSpPr>
          <p:cNvPr id="91" name="Espace réservé du texte 90">
            <a:extLst>
              <a:ext uri="{FF2B5EF4-FFF2-40B4-BE49-F238E27FC236}">
                <a16:creationId xmlns:a16="http://schemas.microsoft.com/office/drawing/2014/main" id="{EF20CD55-3193-E601-53C9-06E71CA75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565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60CE29-9E04-679D-A4A8-AC4D0C11CA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accéder à l’outil (vision collaborateur) :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5518DA-F6E3-8C20-A783-0513910B8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E6DB2C-8D10-6095-8895-0401823F85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2362FF04-1095-F1E2-62C6-11E37A56F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309" y="1277420"/>
            <a:ext cx="8575381" cy="4532032"/>
          </a:xfrm>
          <a:prstGeom prst="rect">
            <a:avLst/>
          </a:prstGeom>
        </p:spPr>
      </p:pic>
      <p:pic>
        <p:nvPicPr>
          <p:cNvPr id="7" name="Image 6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521BECDF-D32F-0FF8-CF8D-80CFF89B1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8589155" y="4590252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02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60CE29-9E04-679D-A4A8-AC4D0C11CA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accéder à l’outil (vision collaborateur) : 2 accès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5518DA-F6E3-8C20-A783-0513910B8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E6DB2C-8D10-6095-8895-0401823F85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AB60CE-6461-D494-B0E5-534C20392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726" y="1735821"/>
            <a:ext cx="8370443" cy="311651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0CE5AB0-1A14-CF42-635F-305C7E0C5AF8}"/>
              </a:ext>
            </a:extLst>
          </p:cNvPr>
          <p:cNvSpPr txBox="1"/>
          <p:nvPr/>
        </p:nvSpPr>
        <p:spPr>
          <a:xfrm>
            <a:off x="667691" y="2414654"/>
            <a:ext cx="2362729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Cliquer sur « Autres applis »</a:t>
            </a:r>
          </a:p>
        </p:txBody>
      </p:sp>
      <p:sp>
        <p:nvSpPr>
          <p:cNvPr id="10" name="Rectangle à coins arrondis 13">
            <a:extLst>
              <a:ext uri="{FF2B5EF4-FFF2-40B4-BE49-F238E27FC236}">
                <a16:creationId xmlns:a16="http://schemas.microsoft.com/office/drawing/2014/main" id="{2219A708-BCE6-2AAC-3E39-E52B7128D194}"/>
              </a:ext>
            </a:extLst>
          </p:cNvPr>
          <p:cNvSpPr/>
          <p:nvPr/>
        </p:nvSpPr>
        <p:spPr>
          <a:xfrm>
            <a:off x="337819" y="2461438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202437-BB76-862E-27A1-3D3A64275905}"/>
              </a:ext>
            </a:extLst>
          </p:cNvPr>
          <p:cNvSpPr txBox="1"/>
          <p:nvPr/>
        </p:nvSpPr>
        <p:spPr>
          <a:xfrm>
            <a:off x="667691" y="3045721"/>
            <a:ext cx="2460854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Puis saisir « Diag » au niveau de la recherche</a:t>
            </a:r>
          </a:p>
        </p:txBody>
      </p:sp>
      <p:sp>
        <p:nvSpPr>
          <p:cNvPr id="15" name="Rectangle à coins arrondis 13">
            <a:extLst>
              <a:ext uri="{FF2B5EF4-FFF2-40B4-BE49-F238E27FC236}">
                <a16:creationId xmlns:a16="http://schemas.microsoft.com/office/drawing/2014/main" id="{3D8C6A4B-A01A-93CC-F5AF-F517465C2935}"/>
              </a:ext>
            </a:extLst>
          </p:cNvPr>
          <p:cNvSpPr/>
          <p:nvPr/>
        </p:nvSpPr>
        <p:spPr>
          <a:xfrm>
            <a:off x="334912" y="1837820"/>
            <a:ext cx="267142" cy="242568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à coins arrondis 13">
            <a:extLst>
              <a:ext uri="{FF2B5EF4-FFF2-40B4-BE49-F238E27FC236}">
                <a16:creationId xmlns:a16="http://schemas.microsoft.com/office/drawing/2014/main" id="{73848DDD-5582-477B-C708-13A9368CD495}"/>
              </a:ext>
            </a:extLst>
          </p:cNvPr>
          <p:cNvSpPr/>
          <p:nvPr/>
        </p:nvSpPr>
        <p:spPr>
          <a:xfrm>
            <a:off x="335881" y="3708673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Arial"/>
              </a:rPr>
              <a:t>4</a:t>
            </a:r>
          </a:p>
        </p:txBody>
      </p:sp>
      <p:sp>
        <p:nvSpPr>
          <p:cNvPr id="17" name="Rectangle à coins arrondis 13">
            <a:extLst>
              <a:ext uri="{FF2B5EF4-FFF2-40B4-BE49-F238E27FC236}">
                <a16:creationId xmlns:a16="http://schemas.microsoft.com/office/drawing/2014/main" id="{9339830D-105F-7DDA-E883-38328F5C8512}"/>
              </a:ext>
            </a:extLst>
          </p:cNvPr>
          <p:cNvSpPr/>
          <p:nvPr/>
        </p:nvSpPr>
        <p:spPr>
          <a:xfrm>
            <a:off x="10620029" y="1856499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B9D995A7-DB9D-9B73-FC82-4D7D4606281C}"/>
              </a:ext>
            </a:extLst>
          </p:cNvPr>
          <p:cNvSpPr/>
          <p:nvPr/>
        </p:nvSpPr>
        <p:spPr>
          <a:xfrm>
            <a:off x="5549097" y="3293150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Arial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A2A1B72-3497-DA29-2A8D-3D025B5371A0}"/>
              </a:ext>
            </a:extLst>
          </p:cNvPr>
          <p:cNvSpPr txBox="1"/>
          <p:nvPr/>
        </p:nvSpPr>
        <p:spPr>
          <a:xfrm>
            <a:off x="687740" y="1791189"/>
            <a:ext cx="248910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Appeler la synthèse du client</a:t>
            </a:r>
          </a:p>
        </p:txBody>
      </p:sp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7BF4877A-B01E-4803-D153-E5BD23609847}"/>
              </a:ext>
            </a:extLst>
          </p:cNvPr>
          <p:cNvSpPr/>
          <p:nvPr/>
        </p:nvSpPr>
        <p:spPr>
          <a:xfrm>
            <a:off x="4895964" y="2302969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B07DB18-8E77-C9B7-FFD7-07EA75B39FE9}"/>
              </a:ext>
            </a:extLst>
          </p:cNvPr>
          <p:cNvSpPr txBox="1"/>
          <p:nvPr/>
        </p:nvSpPr>
        <p:spPr>
          <a:xfrm>
            <a:off x="642675" y="3661952"/>
            <a:ext cx="2746028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4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Cliquer sur « DIAG SOLUTIONS PAIEMENTS PM ET EI » (possibilité de l’épingler)</a:t>
            </a:r>
          </a:p>
        </p:txBody>
      </p:sp>
      <p:sp>
        <p:nvSpPr>
          <p:cNvPr id="24" name="Rectangle à coins arrondis 13">
            <a:extLst>
              <a:ext uri="{FF2B5EF4-FFF2-40B4-BE49-F238E27FC236}">
                <a16:creationId xmlns:a16="http://schemas.microsoft.com/office/drawing/2014/main" id="{5FBF244F-3CA4-740C-9F99-8491A1C71611}"/>
              </a:ext>
            </a:extLst>
          </p:cNvPr>
          <p:cNvSpPr/>
          <p:nvPr/>
        </p:nvSpPr>
        <p:spPr>
          <a:xfrm>
            <a:off x="336850" y="3085056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FDCC9E5-FA15-84B4-174A-6F0B619C7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566" y="4128416"/>
            <a:ext cx="4544291" cy="2091441"/>
          </a:xfrm>
          <a:prstGeom prst="rect">
            <a:avLst/>
          </a:prstGeom>
        </p:spPr>
      </p:pic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A52CE629-20C5-F637-34AF-7A6C0D9BB84C}"/>
              </a:ext>
            </a:extLst>
          </p:cNvPr>
          <p:cNvSpPr/>
          <p:nvPr/>
        </p:nvSpPr>
        <p:spPr>
          <a:xfrm>
            <a:off x="4866794" y="3537527"/>
            <a:ext cx="2365279" cy="1681018"/>
          </a:xfrm>
          <a:custGeom>
            <a:avLst/>
            <a:gdLst>
              <a:gd name="connsiteX0" fmla="*/ 194733 w 2365279"/>
              <a:gd name="connsiteY0" fmla="*/ 0 h 1681018"/>
              <a:gd name="connsiteX1" fmla="*/ 213206 w 2365279"/>
              <a:gd name="connsiteY1" fmla="*/ 979055 h 1681018"/>
              <a:gd name="connsiteX2" fmla="*/ 2365279 w 2365279"/>
              <a:gd name="connsiteY2" fmla="*/ 1681018 h 1681018"/>
              <a:gd name="connsiteX3" fmla="*/ 2365279 w 2365279"/>
              <a:gd name="connsiteY3" fmla="*/ 1681018 h 168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279" h="1681018">
                <a:moveTo>
                  <a:pt x="194733" y="0"/>
                </a:moveTo>
                <a:cubicBezTo>
                  <a:pt x="23090" y="349442"/>
                  <a:pt x="-148552" y="698885"/>
                  <a:pt x="213206" y="979055"/>
                </a:cubicBezTo>
                <a:cubicBezTo>
                  <a:pt x="574964" y="1259225"/>
                  <a:pt x="2365279" y="1681018"/>
                  <a:pt x="2365279" y="1681018"/>
                </a:cubicBezTo>
                <a:lnTo>
                  <a:pt x="2365279" y="1681018"/>
                </a:ln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B24AED9-0D7D-249F-52D8-B4FB5BE8F8DC}"/>
              </a:ext>
            </a:extLst>
          </p:cNvPr>
          <p:cNvSpPr txBox="1"/>
          <p:nvPr/>
        </p:nvSpPr>
        <p:spPr>
          <a:xfrm>
            <a:off x="206618" y="1240222"/>
            <a:ext cx="3284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Par la synthèse du client</a:t>
            </a:r>
          </a:p>
        </p:txBody>
      </p:sp>
    </p:spTree>
    <p:extLst>
      <p:ext uri="{BB962C8B-B14F-4D97-AF65-F5344CB8AC3E}">
        <p14:creationId xmlns:p14="http://schemas.microsoft.com/office/powerpoint/2010/main" val="3840641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A4BD22-C777-B987-DFC0-A41288E49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56" y="1179803"/>
            <a:ext cx="7165802" cy="2106708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60CE29-9E04-679D-A4A8-AC4D0C11CA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accéder à l’outil (vision collaborateur) : 2 accès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5518DA-F6E3-8C20-A783-0513910B8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E6DB2C-8D10-6095-8895-0401823F85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CE5AB0-1A14-CF42-635F-305C7E0C5AF8}"/>
              </a:ext>
            </a:extLst>
          </p:cNvPr>
          <p:cNvSpPr txBox="1"/>
          <p:nvPr/>
        </p:nvSpPr>
        <p:spPr>
          <a:xfrm>
            <a:off x="667691" y="2336275"/>
            <a:ext cx="2362729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Saisir « Diag » au niveau de la recherche</a:t>
            </a:r>
          </a:p>
        </p:txBody>
      </p:sp>
      <p:sp>
        <p:nvSpPr>
          <p:cNvPr id="10" name="Rectangle à coins arrondis 13">
            <a:extLst>
              <a:ext uri="{FF2B5EF4-FFF2-40B4-BE49-F238E27FC236}">
                <a16:creationId xmlns:a16="http://schemas.microsoft.com/office/drawing/2014/main" id="{2219A708-BCE6-2AAC-3E39-E52B7128D194}"/>
              </a:ext>
            </a:extLst>
          </p:cNvPr>
          <p:cNvSpPr/>
          <p:nvPr/>
        </p:nvSpPr>
        <p:spPr>
          <a:xfrm>
            <a:off x="337819" y="2383059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202437-BB76-862E-27A1-3D3A64275905}"/>
              </a:ext>
            </a:extLst>
          </p:cNvPr>
          <p:cNvSpPr txBox="1"/>
          <p:nvPr/>
        </p:nvSpPr>
        <p:spPr>
          <a:xfrm>
            <a:off x="667690" y="2967342"/>
            <a:ext cx="2721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Cliquer sur « DIAG SOLUTIONS PAIEMENTS PM ET EI »</a:t>
            </a:r>
          </a:p>
        </p:txBody>
      </p:sp>
      <p:sp>
        <p:nvSpPr>
          <p:cNvPr id="15" name="Rectangle à coins arrondis 13">
            <a:extLst>
              <a:ext uri="{FF2B5EF4-FFF2-40B4-BE49-F238E27FC236}">
                <a16:creationId xmlns:a16="http://schemas.microsoft.com/office/drawing/2014/main" id="{3D8C6A4B-A01A-93CC-F5AF-F517465C2935}"/>
              </a:ext>
            </a:extLst>
          </p:cNvPr>
          <p:cNvSpPr/>
          <p:nvPr/>
        </p:nvSpPr>
        <p:spPr>
          <a:xfrm>
            <a:off x="334912" y="1759441"/>
            <a:ext cx="267142" cy="242568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à coins arrondis 13">
            <a:extLst>
              <a:ext uri="{FF2B5EF4-FFF2-40B4-BE49-F238E27FC236}">
                <a16:creationId xmlns:a16="http://schemas.microsoft.com/office/drawing/2014/main" id="{73848DDD-5582-477B-C708-13A9368CD495}"/>
              </a:ext>
            </a:extLst>
          </p:cNvPr>
          <p:cNvSpPr/>
          <p:nvPr/>
        </p:nvSpPr>
        <p:spPr>
          <a:xfrm>
            <a:off x="282403" y="4401561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Arial"/>
              </a:rPr>
              <a:t>4</a:t>
            </a:r>
          </a:p>
        </p:txBody>
      </p:sp>
      <p:sp>
        <p:nvSpPr>
          <p:cNvPr id="17" name="Rectangle à coins arrondis 13">
            <a:extLst>
              <a:ext uri="{FF2B5EF4-FFF2-40B4-BE49-F238E27FC236}">
                <a16:creationId xmlns:a16="http://schemas.microsoft.com/office/drawing/2014/main" id="{9339830D-105F-7DDA-E883-38328F5C8512}"/>
              </a:ext>
            </a:extLst>
          </p:cNvPr>
          <p:cNvSpPr/>
          <p:nvPr/>
        </p:nvSpPr>
        <p:spPr>
          <a:xfrm>
            <a:off x="4527703" y="1657235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A2A1B72-3497-DA29-2A8D-3D025B5371A0}"/>
              </a:ext>
            </a:extLst>
          </p:cNvPr>
          <p:cNvSpPr txBox="1"/>
          <p:nvPr/>
        </p:nvSpPr>
        <p:spPr>
          <a:xfrm>
            <a:off x="687740" y="1712810"/>
            <a:ext cx="248910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Cliquer sur « Recherche » dans le totem de gauche </a:t>
            </a:r>
          </a:p>
        </p:txBody>
      </p:sp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7BF4877A-B01E-4803-D153-E5BD23609847}"/>
              </a:ext>
            </a:extLst>
          </p:cNvPr>
          <p:cNvSpPr/>
          <p:nvPr/>
        </p:nvSpPr>
        <p:spPr>
          <a:xfrm>
            <a:off x="6189560" y="2846058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B07DB18-8E77-C9B7-FFD7-07EA75B39FE9}"/>
              </a:ext>
            </a:extLst>
          </p:cNvPr>
          <p:cNvSpPr txBox="1"/>
          <p:nvPr/>
        </p:nvSpPr>
        <p:spPr>
          <a:xfrm>
            <a:off x="589197" y="4354840"/>
            <a:ext cx="2746028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4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Saisir un des critères permettant d’aller identifier la personne (n° personne, SIREN, Raison sociale)</a:t>
            </a:r>
          </a:p>
        </p:txBody>
      </p:sp>
      <p:sp>
        <p:nvSpPr>
          <p:cNvPr id="24" name="Rectangle à coins arrondis 13">
            <a:extLst>
              <a:ext uri="{FF2B5EF4-FFF2-40B4-BE49-F238E27FC236}">
                <a16:creationId xmlns:a16="http://schemas.microsoft.com/office/drawing/2014/main" id="{5FBF244F-3CA4-740C-9F99-8491A1C71611}"/>
              </a:ext>
            </a:extLst>
          </p:cNvPr>
          <p:cNvSpPr/>
          <p:nvPr/>
        </p:nvSpPr>
        <p:spPr>
          <a:xfrm>
            <a:off x="336850" y="3006677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373C76C-63E4-68FE-283D-45154EF19E9C}"/>
              </a:ext>
            </a:extLst>
          </p:cNvPr>
          <p:cNvSpPr/>
          <p:nvPr/>
        </p:nvSpPr>
        <p:spPr>
          <a:xfrm>
            <a:off x="3904748" y="2114045"/>
            <a:ext cx="267142" cy="242568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019B12E-E3F4-93E5-B848-73F9BF6C0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345" y="3334733"/>
            <a:ext cx="4661049" cy="1795032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EF3EB393-5ED2-E3CD-3929-AC08869F2E21}"/>
              </a:ext>
            </a:extLst>
          </p:cNvPr>
          <p:cNvGrpSpPr/>
          <p:nvPr/>
        </p:nvGrpSpPr>
        <p:grpSpPr>
          <a:xfrm>
            <a:off x="7020718" y="4002167"/>
            <a:ext cx="4323471" cy="1795032"/>
            <a:chOff x="6962838" y="4430133"/>
            <a:chExt cx="4990011" cy="2045829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048005D-F5C7-D7B3-8B6B-6152B00A0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2838" y="4430133"/>
              <a:ext cx="4990011" cy="176898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43E94A4-36AB-5A26-8E22-00D73FB30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2838" y="6185845"/>
              <a:ext cx="4990011" cy="290117"/>
            </a:xfrm>
            <a:prstGeom prst="rect">
              <a:avLst/>
            </a:prstGeom>
          </p:spPr>
        </p:pic>
      </p:grpSp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B845E6EF-7704-32E2-5802-A4F0AF676BCF}"/>
              </a:ext>
            </a:extLst>
          </p:cNvPr>
          <p:cNvSpPr/>
          <p:nvPr/>
        </p:nvSpPr>
        <p:spPr>
          <a:xfrm>
            <a:off x="262008" y="5350723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Arial"/>
              </a:rPr>
              <a:t>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6836159-8D26-97D3-BEDE-1590E9FBE1BB}"/>
              </a:ext>
            </a:extLst>
          </p:cNvPr>
          <p:cNvSpPr txBox="1"/>
          <p:nvPr/>
        </p:nvSpPr>
        <p:spPr>
          <a:xfrm>
            <a:off x="568802" y="5304002"/>
            <a:ext cx="2746028" cy="5386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4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Cliquer sur sélectionner, DIAG Solutions Paiements se lance</a:t>
            </a:r>
          </a:p>
        </p:txBody>
      </p:sp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B9D995A7-DB9D-9B73-FC82-4D7D4606281C}"/>
              </a:ext>
            </a:extLst>
          </p:cNvPr>
          <p:cNvSpPr/>
          <p:nvPr/>
        </p:nvSpPr>
        <p:spPr>
          <a:xfrm>
            <a:off x="5269233" y="4280277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Arial"/>
              </a:rPr>
              <a:t>4</a:t>
            </a:r>
          </a:p>
        </p:txBody>
      </p:sp>
      <p:sp>
        <p:nvSpPr>
          <p:cNvPr id="32" name="Rectangle à coins arrondis 13">
            <a:extLst>
              <a:ext uri="{FF2B5EF4-FFF2-40B4-BE49-F238E27FC236}">
                <a16:creationId xmlns:a16="http://schemas.microsoft.com/office/drawing/2014/main" id="{E44DA70F-AAD1-4A57-7D82-537B5BBC9516}"/>
              </a:ext>
            </a:extLst>
          </p:cNvPr>
          <p:cNvSpPr/>
          <p:nvPr/>
        </p:nvSpPr>
        <p:spPr>
          <a:xfrm>
            <a:off x="10321316" y="5556913"/>
            <a:ext cx="267142" cy="2425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Arial"/>
              </a:rPr>
              <a:t>5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B6997A9-5ECB-3541-43ED-7B931BD6B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319" y="5021138"/>
            <a:ext cx="2971527" cy="1552122"/>
          </a:xfrm>
          <a:prstGeom prst="rect">
            <a:avLst/>
          </a:prstGeom>
        </p:spPr>
      </p:pic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DBB71D5C-20BC-F95A-D90F-A1A432779079}"/>
              </a:ext>
            </a:extLst>
          </p:cNvPr>
          <p:cNvSpPr/>
          <p:nvPr/>
        </p:nvSpPr>
        <p:spPr>
          <a:xfrm>
            <a:off x="7139709" y="5791200"/>
            <a:ext cx="2761673" cy="664339"/>
          </a:xfrm>
          <a:custGeom>
            <a:avLst/>
            <a:gdLst>
              <a:gd name="connsiteX0" fmla="*/ 2761673 w 2761673"/>
              <a:gd name="connsiteY0" fmla="*/ 0 h 664339"/>
              <a:gd name="connsiteX1" fmla="*/ 1865746 w 2761673"/>
              <a:gd name="connsiteY1" fmla="*/ 572655 h 664339"/>
              <a:gd name="connsiteX2" fmla="*/ 0 w 2761673"/>
              <a:gd name="connsiteY2" fmla="*/ 655782 h 66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1673" h="664339">
                <a:moveTo>
                  <a:pt x="2761673" y="0"/>
                </a:moveTo>
                <a:cubicBezTo>
                  <a:pt x="2543849" y="231679"/>
                  <a:pt x="2326025" y="463358"/>
                  <a:pt x="1865746" y="572655"/>
                </a:cubicBezTo>
                <a:cubicBezTo>
                  <a:pt x="1405467" y="681952"/>
                  <a:pt x="702733" y="668867"/>
                  <a:pt x="0" y="655782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86D31F9-8C4C-2D22-BCE0-CD2A4BF26450}"/>
              </a:ext>
            </a:extLst>
          </p:cNvPr>
          <p:cNvSpPr txBox="1"/>
          <p:nvPr/>
        </p:nvSpPr>
        <p:spPr>
          <a:xfrm>
            <a:off x="116519" y="1226643"/>
            <a:ext cx="3198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Par la Recherche du Totem</a:t>
            </a:r>
          </a:p>
        </p:txBody>
      </p:sp>
    </p:spTree>
    <p:extLst>
      <p:ext uri="{BB962C8B-B14F-4D97-AF65-F5344CB8AC3E}">
        <p14:creationId xmlns:p14="http://schemas.microsoft.com/office/powerpoint/2010/main" val="1080085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60CE29-9E04-679D-A4A8-AC4D0C11CA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accéder à l’outil (vision client) 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5518DA-F6E3-8C20-A783-0513910B8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E6DB2C-8D10-6095-8895-0401823F85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A53148-6A64-A02C-CF55-5CE2C7064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61"/>
          <a:stretch/>
        </p:blipFill>
        <p:spPr>
          <a:xfrm>
            <a:off x="106069" y="1542478"/>
            <a:ext cx="5186367" cy="3074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F4FDB9-B68D-F4E2-E735-E95A97E9C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3250898"/>
            <a:ext cx="4868257" cy="3009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CDD5284-7637-FAFF-2204-90F2A2E47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163" y="1533862"/>
            <a:ext cx="5904049" cy="3493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270576D-DAF9-B2F6-6402-5FDBD9F91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3279" y="3383885"/>
            <a:ext cx="5062652" cy="3009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F61CD45-205A-BED5-9D74-25658B917ED5}"/>
              </a:ext>
            </a:extLst>
          </p:cNvPr>
          <p:cNvSpPr txBox="1"/>
          <p:nvPr/>
        </p:nvSpPr>
        <p:spPr>
          <a:xfrm>
            <a:off x="1958109" y="1177715"/>
            <a:ext cx="18277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Vision DEI Pro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B920742-687A-84B7-4E28-5D2AB044D810}"/>
              </a:ext>
            </a:extLst>
          </p:cNvPr>
          <p:cNvSpPr txBox="1"/>
          <p:nvPr/>
        </p:nvSpPr>
        <p:spPr>
          <a:xfrm>
            <a:off x="8141616" y="1142879"/>
            <a:ext cx="1683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Vision Ce Net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EF0E4E7A-D977-ECBB-95EB-ABB9BBA1E6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7274" y="2717602"/>
            <a:ext cx="518203" cy="53329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A96DEDCF-F09F-06E8-2149-BA6172B6C1BD}"/>
              </a:ext>
            </a:extLst>
          </p:cNvPr>
          <p:cNvCxnSpPr>
            <a:cxnSpLocks/>
          </p:cNvCxnSpPr>
          <p:nvPr/>
        </p:nvCxnSpPr>
        <p:spPr>
          <a:xfrm>
            <a:off x="6375477" y="3250898"/>
            <a:ext cx="1724297" cy="18500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Image 43">
            <a:extLst>
              <a:ext uri="{FF2B5EF4-FFF2-40B4-BE49-F238E27FC236}">
                <a16:creationId xmlns:a16="http://schemas.microsoft.com/office/drawing/2014/main" id="{612572AC-C138-C655-0698-7305A68876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6562" y="1502757"/>
            <a:ext cx="840078" cy="420039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E78B4571-9B6C-2223-241B-611F1EDA2FCD}"/>
              </a:ext>
            </a:extLst>
          </p:cNvPr>
          <p:cNvCxnSpPr>
            <a:cxnSpLocks/>
          </p:cNvCxnSpPr>
          <p:nvPr/>
        </p:nvCxnSpPr>
        <p:spPr>
          <a:xfrm flipH="1">
            <a:off x="2756562" y="1956377"/>
            <a:ext cx="420039" cy="33504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8B87D65D-E99A-3BDA-9F53-4EE92CCB10B9}"/>
              </a:ext>
            </a:extLst>
          </p:cNvPr>
          <p:cNvSpPr/>
          <p:nvPr/>
        </p:nvSpPr>
        <p:spPr>
          <a:xfrm>
            <a:off x="1958109" y="5306813"/>
            <a:ext cx="1385982" cy="45826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C353BF-67DF-6C03-9135-C9CED0E87157}"/>
              </a:ext>
            </a:extLst>
          </p:cNvPr>
          <p:cNvSpPr/>
          <p:nvPr/>
        </p:nvSpPr>
        <p:spPr>
          <a:xfrm>
            <a:off x="8099774" y="4932415"/>
            <a:ext cx="1650583" cy="33627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45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0470738-46BB-1CA7-F836-1C2FA53D6302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dirty="0" err="1"/>
              <a:t>diag</a:t>
            </a:r>
            <a:r>
              <a:rPr lang="fr-FR" dirty="0"/>
              <a:t> va être accessible dans la tuile OPPORTUNITES/PROPOSITIONS de la synthèse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5A0443-0D21-C4BD-CC48-5E29C62F8A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accéder à la proposition commerciale suite à un DIAG  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77BFBA-A7D4-AADF-4487-26BC9AB82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778EEEB-7076-CAC1-C8AE-FCDDA54955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DA38C-F3E9-C41F-252E-B860D4CFC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734926"/>
            <a:ext cx="7306491" cy="32621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ACD6CA-F872-E2F6-048A-21B998D8C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66" y="3592761"/>
            <a:ext cx="2842667" cy="1353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376903-7ECB-410E-3E95-45591BDE0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308" y="4356548"/>
            <a:ext cx="1628950" cy="338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8D4F25C7-4F61-E362-1AB0-0DCB845E60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2486">
            <a:off x="5477633" y="4437115"/>
            <a:ext cx="455206" cy="45520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17458D-1BA3-32E4-82C2-E9937E033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337" y="5240948"/>
            <a:ext cx="8473440" cy="1089017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9FDCEEE8-FFA4-A0B5-653D-3C0422AADB23}"/>
              </a:ext>
            </a:extLst>
          </p:cNvPr>
          <p:cNvSpPr/>
          <p:nvPr/>
        </p:nvSpPr>
        <p:spPr>
          <a:xfrm>
            <a:off x="1210491" y="4493315"/>
            <a:ext cx="3196046" cy="766662"/>
          </a:xfrm>
          <a:custGeom>
            <a:avLst/>
            <a:gdLst>
              <a:gd name="connsiteX0" fmla="*/ 3196046 w 3196046"/>
              <a:gd name="connsiteY0" fmla="*/ 43851 h 766662"/>
              <a:gd name="connsiteX1" fmla="*/ 1410789 w 3196046"/>
              <a:gd name="connsiteY1" fmla="*/ 78685 h 766662"/>
              <a:gd name="connsiteX2" fmla="*/ 0 w 3196046"/>
              <a:gd name="connsiteY2" fmla="*/ 766662 h 766662"/>
              <a:gd name="connsiteX3" fmla="*/ 0 w 3196046"/>
              <a:gd name="connsiteY3" fmla="*/ 766662 h 766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6046" h="766662">
                <a:moveTo>
                  <a:pt x="3196046" y="43851"/>
                </a:moveTo>
                <a:cubicBezTo>
                  <a:pt x="2569754" y="1033"/>
                  <a:pt x="1943463" y="-41784"/>
                  <a:pt x="1410789" y="78685"/>
                </a:cubicBezTo>
                <a:cubicBezTo>
                  <a:pt x="878115" y="199154"/>
                  <a:pt x="0" y="766662"/>
                  <a:pt x="0" y="766662"/>
                </a:cubicBezTo>
                <a:lnTo>
                  <a:pt x="0" y="766662"/>
                </a:lnTo>
              </a:path>
            </a:pathLst>
          </a:custGeom>
          <a:noFill/>
          <a:ln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080FA40-C3E6-D08D-00CA-A0D68C942E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1339" y="5682175"/>
            <a:ext cx="2651339" cy="559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FCF8AF-010F-0B68-F8F6-2878693FB9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7500" y="2159965"/>
            <a:ext cx="4395159" cy="2391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3E84219C-7497-2104-C411-99412D0D61A6}"/>
              </a:ext>
            </a:extLst>
          </p:cNvPr>
          <p:cNvSpPr/>
          <p:nvPr/>
        </p:nvSpPr>
        <p:spPr>
          <a:xfrm>
            <a:off x="2466109" y="4784436"/>
            <a:ext cx="6964218" cy="1753118"/>
          </a:xfrm>
          <a:custGeom>
            <a:avLst/>
            <a:gdLst>
              <a:gd name="connsiteX0" fmla="*/ 0 w 6964218"/>
              <a:gd name="connsiteY0" fmla="*/ 1385455 h 1753118"/>
              <a:gd name="connsiteX1" fmla="*/ 3048000 w 6964218"/>
              <a:gd name="connsiteY1" fmla="*/ 1662546 h 1753118"/>
              <a:gd name="connsiteX2" fmla="*/ 6964218 w 6964218"/>
              <a:gd name="connsiteY2" fmla="*/ 0 h 175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4218" h="1753118">
                <a:moveTo>
                  <a:pt x="0" y="1385455"/>
                </a:moveTo>
                <a:cubicBezTo>
                  <a:pt x="943648" y="1639455"/>
                  <a:pt x="1887297" y="1893455"/>
                  <a:pt x="3048000" y="1662546"/>
                </a:cubicBezTo>
                <a:cubicBezTo>
                  <a:pt x="4208703" y="1431637"/>
                  <a:pt x="5586460" y="715818"/>
                  <a:pt x="6964218" y="0"/>
                </a:cubicBezTo>
              </a:path>
            </a:pathLst>
          </a:custGeom>
          <a:noFill/>
          <a:ln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683A81EC-8DEB-DD21-D2AF-C2674B17DE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0705">
            <a:off x="1264333" y="5742912"/>
            <a:ext cx="455206" cy="45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00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60CE29-9E04-679D-A4A8-AC4D0C11CA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Dispositif d’accompagnement collaborateurs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5518DA-F6E3-8C20-A783-0513910B8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E6DB2C-8D10-6095-8895-0401823F85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F5D324-F897-042F-CEC7-1E7C648A1BB0}"/>
              </a:ext>
            </a:extLst>
          </p:cNvPr>
          <p:cNvSpPr/>
          <p:nvPr/>
        </p:nvSpPr>
        <p:spPr>
          <a:xfrm>
            <a:off x="6931540" y="1289775"/>
            <a:ext cx="2270925" cy="3590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Outil guide d’utilisation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7B652B-7095-D896-7235-A4B46E70EF7E}"/>
              </a:ext>
            </a:extLst>
          </p:cNvPr>
          <p:cNvSpPr/>
          <p:nvPr/>
        </p:nvSpPr>
        <p:spPr>
          <a:xfrm>
            <a:off x="4347491" y="1272557"/>
            <a:ext cx="2500819" cy="35581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Informer et promouvoir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9E8FC1-9229-6450-E1BF-F0F8CF31736D}"/>
              </a:ext>
            </a:extLst>
          </p:cNvPr>
          <p:cNvSpPr/>
          <p:nvPr/>
        </p:nvSpPr>
        <p:spPr>
          <a:xfrm>
            <a:off x="6903693" y="1819532"/>
            <a:ext cx="2288177" cy="16127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Vidéo du parcours: 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présentant les écrans de l’entrée dans DIAG Solutions Paiements depuis le poste de travail jusqu’à la fin du parcours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F30D6B-CDD3-E403-EBAC-8D296EE9D3BE}"/>
              </a:ext>
            </a:extLst>
          </p:cNvPr>
          <p:cNvSpPr/>
          <p:nvPr/>
        </p:nvSpPr>
        <p:spPr>
          <a:xfrm>
            <a:off x="4312574" y="1802924"/>
            <a:ext cx="2500821" cy="1618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Vidéo de promotion : 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présente les enjeux et le parcours du DIAG Solutions Paiements </a:t>
            </a:r>
          </a:p>
          <a:p>
            <a:pPr algn="ctr" defTabSz="1187289">
              <a:defRPr/>
            </a:pPr>
            <a:endParaRPr lang="fr-FR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Sonorisé et très dynamique 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Durée 2 mn max </a:t>
            </a:r>
            <a:endParaRPr lang="en-US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CBC1DB-C23D-51B5-C5CF-6B9B439DCF70}"/>
              </a:ext>
            </a:extLst>
          </p:cNvPr>
          <p:cNvSpPr/>
          <p:nvPr/>
        </p:nvSpPr>
        <p:spPr>
          <a:xfrm>
            <a:off x="1739298" y="1272557"/>
            <a:ext cx="2491668" cy="3558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Informer / Acculturation pédagogie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D868B6-92AA-541E-AF23-DBD7B6C0687C}"/>
              </a:ext>
            </a:extLst>
          </p:cNvPr>
          <p:cNvSpPr/>
          <p:nvPr/>
        </p:nvSpPr>
        <p:spPr>
          <a:xfrm>
            <a:off x="1711447" y="1802535"/>
            <a:ext cx="2519519" cy="1618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Réunion de lancement le 19 janvier 2024</a:t>
            </a:r>
            <a:endParaRPr lang="fr-FR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--------------------</a:t>
            </a: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Fiche métiers synthétiques </a:t>
            </a: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avec les informations clés à retenir, rappel des bonnes pratiques</a:t>
            </a: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B’DIGIT : jeu-</a:t>
            </a: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quizz- pour impliquer et challenger</a:t>
            </a: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b="1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01C3F7-3C8F-AAB6-E9A3-C190702D8F49}"/>
              </a:ext>
            </a:extLst>
          </p:cNvPr>
          <p:cNvSpPr/>
          <p:nvPr/>
        </p:nvSpPr>
        <p:spPr>
          <a:xfrm>
            <a:off x="9302949" y="1279228"/>
            <a:ext cx="2328592" cy="3645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Accompagnement dans les outils au poste de travail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E2B69-B5A6-DAF5-BF1B-E418D91AB154}"/>
              </a:ext>
            </a:extLst>
          </p:cNvPr>
          <p:cNvSpPr/>
          <p:nvPr/>
        </p:nvSpPr>
        <p:spPr>
          <a:xfrm>
            <a:off x="9275100" y="1824067"/>
            <a:ext cx="2328592" cy="1609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CLOE : </a:t>
            </a: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questions-réponses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* </a:t>
            </a:r>
            <a:r>
              <a:rPr lang="fr-FR" sz="1200" i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Prévu pour la généralisation</a:t>
            </a:r>
          </a:p>
        </p:txBody>
      </p:sp>
      <p:pic>
        <p:nvPicPr>
          <p:cNvPr id="14" name="Picture 2">
            <a:hlinkClick r:id="rId2"/>
            <a:extLst>
              <a:ext uri="{FF2B5EF4-FFF2-40B4-BE49-F238E27FC236}">
                <a16:creationId xmlns:a16="http://schemas.microsoft.com/office/drawing/2014/main" id="{C2B36647-15A7-A0F1-A138-C3215D884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941" y="4867982"/>
            <a:ext cx="1125723" cy="40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lèche : pentagone 14">
            <a:extLst>
              <a:ext uri="{FF2B5EF4-FFF2-40B4-BE49-F238E27FC236}">
                <a16:creationId xmlns:a16="http://schemas.microsoft.com/office/drawing/2014/main" id="{4785421A-103D-99EB-4C6E-A5409E59EC64}"/>
              </a:ext>
            </a:extLst>
          </p:cNvPr>
          <p:cNvSpPr/>
          <p:nvPr/>
        </p:nvSpPr>
        <p:spPr>
          <a:xfrm>
            <a:off x="373276" y="1913872"/>
            <a:ext cx="1293021" cy="1486849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Livrables</a:t>
            </a:r>
          </a:p>
        </p:txBody>
      </p:sp>
      <p:sp>
        <p:nvSpPr>
          <p:cNvPr id="16" name="Flèche : pentagone 15">
            <a:extLst>
              <a:ext uri="{FF2B5EF4-FFF2-40B4-BE49-F238E27FC236}">
                <a16:creationId xmlns:a16="http://schemas.microsoft.com/office/drawing/2014/main" id="{5C5AD5BD-B653-7CB8-D888-E147F1673859}"/>
              </a:ext>
            </a:extLst>
          </p:cNvPr>
          <p:cNvSpPr/>
          <p:nvPr/>
        </p:nvSpPr>
        <p:spPr>
          <a:xfrm>
            <a:off x="382418" y="3597479"/>
            <a:ext cx="1293021" cy="1486849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 dirty="0">
                <a:solidFill>
                  <a:srgbClr val="FFFFFF"/>
                </a:solidFill>
                <a:latin typeface="Arial"/>
              </a:rPr>
              <a:t>Animation Conseiller &amp; </a:t>
            </a:r>
            <a:r>
              <a:rPr lang="fr-FR" sz="1071" dirty="0" err="1">
                <a:solidFill>
                  <a:srgbClr val="FFFFFF"/>
                </a:solidFill>
                <a:latin typeface="Arial"/>
              </a:rPr>
              <a:t>Com’clients</a:t>
            </a:r>
            <a:r>
              <a:rPr lang="fr-FR" sz="1071" dirty="0">
                <a:solidFill>
                  <a:srgbClr val="FFFFFF"/>
                </a:solidFill>
                <a:latin typeface="Arial"/>
              </a:rPr>
              <a:t> </a:t>
            </a:r>
          </a:p>
        </p:txBody>
      </p:sp>
      <p:pic>
        <p:nvPicPr>
          <p:cNvPr id="17" name="Image 16">
            <a:hlinkClick r:id="rId2"/>
            <a:extLst>
              <a:ext uri="{FF2B5EF4-FFF2-40B4-BE49-F238E27FC236}">
                <a16:creationId xmlns:a16="http://schemas.microsoft.com/office/drawing/2014/main" id="{032829F1-9CC8-5446-CA39-37EC035D8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280" y="3790196"/>
            <a:ext cx="1590755" cy="89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Image 17">
            <a:hlinkClick r:id="rId2"/>
            <a:extLst>
              <a:ext uri="{FF2B5EF4-FFF2-40B4-BE49-F238E27FC236}">
                <a16:creationId xmlns:a16="http://schemas.microsoft.com/office/drawing/2014/main" id="{FA509319-7A3E-E74C-3101-8D02F875C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8948" y="3534988"/>
            <a:ext cx="1542768" cy="8991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Image 18" descr="Une image contenant habits, dessin humoristique, illustration&#10;&#10;Description générée automatiquement">
            <a:hlinkClick r:id="rId6"/>
            <a:extLst>
              <a:ext uri="{FF2B5EF4-FFF2-40B4-BE49-F238E27FC236}">
                <a16:creationId xmlns:a16="http://schemas.microsoft.com/office/drawing/2014/main" id="{F73F65AF-9E81-2336-7354-EA30B8D4D1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108" y="3652259"/>
            <a:ext cx="1891584" cy="1049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 19">
            <a:hlinkClick r:id="rId8"/>
            <a:extLst>
              <a:ext uri="{FF2B5EF4-FFF2-40B4-BE49-F238E27FC236}">
                <a16:creationId xmlns:a16="http://schemas.microsoft.com/office/drawing/2014/main" id="{3799B7C5-2D1B-A8EA-82EF-E1C7BEF5F7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5957" y="4304183"/>
            <a:ext cx="950252" cy="1267001"/>
          </a:xfrm>
          <a:prstGeom prst="rect">
            <a:avLst/>
          </a:prstGeom>
        </p:spPr>
      </p:pic>
      <p:pic>
        <p:nvPicPr>
          <p:cNvPr id="21" name="Image 20">
            <a:hlinkClick r:id="rId10"/>
            <a:extLst>
              <a:ext uri="{FF2B5EF4-FFF2-40B4-BE49-F238E27FC236}">
                <a16:creationId xmlns:a16="http://schemas.microsoft.com/office/drawing/2014/main" id="{2E87514E-09BF-C064-0204-CCB771EA00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4002" y="3631419"/>
            <a:ext cx="1904673" cy="1070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Image 21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80899FEA-CAC0-0754-43FC-960A722FB2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8411203" y="4025736"/>
            <a:ext cx="1549311" cy="1549311"/>
          </a:xfrm>
          <a:prstGeom prst="rect">
            <a:avLst/>
          </a:prstGeom>
        </p:spPr>
      </p:pic>
      <p:pic>
        <p:nvPicPr>
          <p:cNvPr id="23" name="Image 22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CB78FB11-16F9-C077-0C29-F3B71CFA77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5898126" y="4053763"/>
            <a:ext cx="1549311" cy="1549311"/>
          </a:xfrm>
          <a:prstGeom prst="rect">
            <a:avLst/>
          </a:prstGeom>
        </p:spPr>
      </p:pic>
      <p:pic>
        <p:nvPicPr>
          <p:cNvPr id="24" name="Image 23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4B75AF71-C469-2226-3B41-260C25420C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1791624" y="4926416"/>
            <a:ext cx="1549311" cy="1549311"/>
          </a:xfrm>
          <a:prstGeom prst="rect">
            <a:avLst/>
          </a:prstGeom>
        </p:spPr>
      </p:pic>
      <p:pic>
        <p:nvPicPr>
          <p:cNvPr id="25" name="Image 24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B550F439-0262-4262-DEB0-81058102E2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3970646" y="4616866"/>
            <a:ext cx="1303592" cy="130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27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0BA3CA-1C4D-6BA3-7225-6C037E614B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Dispositif d’accompagnement clients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D05A6E-A0FA-D404-9A17-30C48CC83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E96A50-FFFA-A9D6-564D-442F081B4B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97D586-B12A-7382-3593-3A021EA74BBC}"/>
              </a:ext>
            </a:extLst>
          </p:cNvPr>
          <p:cNvSpPr txBox="1"/>
          <p:nvPr/>
        </p:nvSpPr>
        <p:spPr>
          <a:xfrm>
            <a:off x="6192627" y="5221305"/>
            <a:ext cx="5737911" cy="11695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 defTabSz="898366">
              <a:defRPr/>
            </a:pP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ction de communication en 2 étapes :</a:t>
            </a:r>
          </a:p>
          <a:p>
            <a:pPr algn="ctr" defTabSz="898366">
              <a:defRPr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 defTabSz="898366"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fr-FR" sz="14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ère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étape = v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idéo clients poussée à la cible via espace client</a:t>
            </a:r>
          </a:p>
          <a:p>
            <a:pPr algn="ctr" defTabSz="898366"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fr-FR" sz="14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ème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étape = bannière clients + lien vers Diag Solutions Paiements poussée à la cible via Espace client</a:t>
            </a:r>
            <a:endParaRPr lang="fr-FR" sz="14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EF7D8464-C386-70CA-ADD3-3DBE1E795E0C}"/>
              </a:ext>
            </a:extLst>
          </p:cNvPr>
          <p:cNvSpPr/>
          <p:nvPr/>
        </p:nvSpPr>
        <p:spPr>
          <a:xfrm rot="5400000">
            <a:off x="5296209" y="3040478"/>
            <a:ext cx="2736684" cy="27741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08448">
              <a:defRPr/>
            </a:pPr>
            <a:endParaRPr lang="fr-FR" sz="1851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198706-57AF-E181-D564-E5452514E893}"/>
              </a:ext>
            </a:extLst>
          </p:cNvPr>
          <p:cNvSpPr txBox="1"/>
          <p:nvPr/>
        </p:nvSpPr>
        <p:spPr>
          <a:xfrm>
            <a:off x="698274" y="936779"/>
            <a:ext cx="9485512" cy="748795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 defTabSz="898366">
              <a:defRPr/>
            </a:pPr>
            <a:endParaRPr lang="fr-FR" sz="1333" b="1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898366">
              <a:defRPr/>
            </a:pPr>
            <a:r>
              <a:rPr lang="fr-FR" sz="16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Ouverture aux clients le 31 janvier </a:t>
            </a:r>
            <a:r>
              <a:rPr lang="fr-FR" sz="1600" b="1" dirty="0">
                <a:solidFill>
                  <a:srgbClr val="000000"/>
                </a:solidFill>
                <a:latin typeface="Arial"/>
                <a:cs typeface="Arial"/>
                <a:sym typeface="Wingdings" panose="05000000000000000000" pitchFamily="2" charset="2"/>
              </a:rPr>
              <a:t> </a:t>
            </a:r>
            <a:r>
              <a:rPr lang="fr-FR" sz="16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dispositif bannière clients et vidéo clients</a:t>
            </a:r>
          </a:p>
          <a:p>
            <a:pPr algn="ctr" defTabSz="898366">
              <a:defRPr/>
            </a:pPr>
            <a:endParaRPr lang="fr-FR" sz="1333" b="1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DE14D9-6FB8-FF47-D354-1EDF2E608D36}"/>
              </a:ext>
            </a:extLst>
          </p:cNvPr>
          <p:cNvSpPr txBox="1"/>
          <p:nvPr/>
        </p:nvSpPr>
        <p:spPr>
          <a:xfrm>
            <a:off x="1118593" y="5383978"/>
            <a:ext cx="4731991" cy="9541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 defTabSz="898366">
              <a:defRPr/>
            </a:pP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Critères de ciblage</a:t>
            </a:r>
          </a:p>
          <a:p>
            <a:pPr marL="228594" indent="-228594" algn="ctr" defTabSz="898366">
              <a:buFontTx/>
              <a:buChar char="-"/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Tous clients Pros équipés Banque à distance</a:t>
            </a:r>
          </a:p>
          <a:p>
            <a:pPr marL="228594" indent="-228594" algn="ctr" defTabSz="898366">
              <a:buFontTx/>
              <a:buChar char="-"/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Clients Pros équipés Banque à distance,  non détenteurs de solutions de paiements/ flux </a:t>
            </a:r>
            <a:endParaRPr lang="fr-FR" sz="14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AEF8E5-B971-8DC5-1A8E-26AACC0A270E}"/>
              </a:ext>
            </a:extLst>
          </p:cNvPr>
          <p:cNvSpPr txBox="1"/>
          <p:nvPr/>
        </p:nvSpPr>
        <p:spPr>
          <a:xfrm>
            <a:off x="4413298" y="2106447"/>
            <a:ext cx="125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+ lien vers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EE8B26-2922-9E38-2950-7E8DA9283707}"/>
              </a:ext>
            </a:extLst>
          </p:cNvPr>
          <p:cNvSpPr txBox="1"/>
          <p:nvPr/>
        </p:nvSpPr>
        <p:spPr>
          <a:xfrm>
            <a:off x="3917717" y="3622102"/>
            <a:ext cx="2441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+ écran RDV pour orienter le client vers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5EAF276-B0F4-EA7E-C6FE-F0C1D30A1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053" y="1932997"/>
            <a:ext cx="2789676" cy="223896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CCA48C6-83F7-D474-6157-6508D533FCD4}"/>
              </a:ext>
            </a:extLst>
          </p:cNvPr>
          <p:cNvSpPr txBox="1"/>
          <p:nvPr/>
        </p:nvSpPr>
        <p:spPr>
          <a:xfrm>
            <a:off x="977949" y="2690830"/>
            <a:ext cx="2851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Bannière pour sensibiliser le client à réaliser  un DIAG.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C9C17D-2647-8D6A-FB1C-CF28E254FAED}"/>
              </a:ext>
            </a:extLst>
          </p:cNvPr>
          <p:cNvSpPr txBox="1"/>
          <p:nvPr/>
        </p:nvSpPr>
        <p:spPr>
          <a:xfrm>
            <a:off x="1100597" y="4605288"/>
            <a:ext cx="238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Vidéo clients présente l’accès et le parcours dans DIAG Solutions Paiements </a:t>
            </a:r>
          </a:p>
        </p:txBody>
      </p:sp>
      <p:pic>
        <p:nvPicPr>
          <p:cNvPr id="15" name="Graphique 14" descr="Public cible avec un remplissage uni">
            <a:extLst>
              <a:ext uri="{FF2B5EF4-FFF2-40B4-BE49-F238E27FC236}">
                <a16:creationId xmlns:a16="http://schemas.microsoft.com/office/drawing/2014/main" id="{CB67BEF4-E680-FE6E-783C-27655B61B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7748" y="5149138"/>
            <a:ext cx="469680" cy="469680"/>
          </a:xfrm>
          <a:prstGeom prst="rect">
            <a:avLst/>
          </a:prstGeom>
        </p:spPr>
      </p:pic>
      <p:pic>
        <p:nvPicPr>
          <p:cNvPr id="16" name="Graphique 15" descr="Quitter avec un remplissage uni">
            <a:extLst>
              <a:ext uri="{FF2B5EF4-FFF2-40B4-BE49-F238E27FC236}">
                <a16:creationId xmlns:a16="http://schemas.microsoft.com/office/drawing/2014/main" id="{4DF91ADE-98AC-63B9-61E0-8CE47CFBC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47473" y="5038240"/>
            <a:ext cx="366129" cy="366129"/>
          </a:xfrm>
          <a:prstGeom prst="rect">
            <a:avLst/>
          </a:prstGeom>
        </p:spPr>
      </p:pic>
      <p:pic>
        <p:nvPicPr>
          <p:cNvPr id="17" name="Picture 2">
            <a:hlinkClick r:id="rId7"/>
            <a:extLst>
              <a:ext uri="{FF2B5EF4-FFF2-40B4-BE49-F238E27FC236}">
                <a16:creationId xmlns:a16="http://schemas.microsoft.com/office/drawing/2014/main" id="{0FCE433E-CAAC-F2C4-61C3-13469CE95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756" y="3436181"/>
            <a:ext cx="2020164" cy="102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D160162F-C0C9-FD97-1280-75355549C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77" y="1675443"/>
            <a:ext cx="2378452" cy="89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98053A-9043-4139-3EDB-5C3DBB2C93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5242" y="2089847"/>
            <a:ext cx="2527056" cy="1413463"/>
          </a:xfrm>
          <a:prstGeom prst="rect">
            <a:avLst/>
          </a:prstGeom>
        </p:spPr>
      </p:pic>
      <p:pic>
        <p:nvPicPr>
          <p:cNvPr id="20" name="Image 19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E2F9101E-F9FF-ABBC-0BFF-9D3BA69AA4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2671453" y="3554940"/>
            <a:ext cx="1549311" cy="154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236E67B3-F0FD-4D04-BC84-BEF8CB2997ED}" vid="{A7B9A8D6-29C6-45ED-9945-E3020DBB42F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1099</Words>
  <Application>Microsoft Office PowerPoint</Application>
  <PresentationFormat>Grand écran</PresentationFormat>
  <Paragraphs>196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Montserrat</vt:lpstr>
      <vt:lpstr>Montserrat Black</vt:lpstr>
      <vt:lpstr>Ubuntu</vt:lpstr>
      <vt:lpstr>Wingdings</vt:lpstr>
      <vt:lpstr>Thème Office</vt:lpstr>
      <vt:lpstr>PRESENTATION DIAG Solutions Paiements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DIAG Solutions Paiements</dc:title>
  <dc:creator>ZINCK Yves [CEGEE]</dc:creator>
  <cp:lastModifiedBy>ZINCK Yves [CEGEE]</cp:lastModifiedBy>
  <cp:revision>2</cp:revision>
  <dcterms:created xsi:type="dcterms:W3CDTF">2024-01-10T12:54:45Z</dcterms:created>
  <dcterms:modified xsi:type="dcterms:W3CDTF">2024-01-19T07:12:39Z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