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bookmarkIdSeed="2">
  <p:sldMasterIdLst>
    <p:sldMasterId id="2147483690" r:id="rId1"/>
    <p:sldMasterId id="2147483743" r:id="rId2"/>
    <p:sldMasterId id="2147483753" r:id="rId3"/>
  </p:sldMasterIdLst>
  <p:notesMasterIdLst>
    <p:notesMasterId r:id="rId37"/>
  </p:notesMasterIdLst>
  <p:handoutMasterIdLst>
    <p:handoutMasterId r:id="rId38"/>
  </p:handoutMasterIdLst>
  <p:sldIdLst>
    <p:sldId id="317" r:id="rId4"/>
    <p:sldId id="388" r:id="rId5"/>
    <p:sldId id="2147377330" r:id="rId6"/>
    <p:sldId id="2147377329" r:id="rId7"/>
    <p:sldId id="2147377328" r:id="rId8"/>
    <p:sldId id="2134806351" r:id="rId9"/>
    <p:sldId id="489" r:id="rId10"/>
    <p:sldId id="2134806345" r:id="rId11"/>
    <p:sldId id="2134806344" r:id="rId12"/>
    <p:sldId id="2134806363" r:id="rId13"/>
    <p:sldId id="2134806364" r:id="rId14"/>
    <p:sldId id="2147377327" r:id="rId15"/>
    <p:sldId id="2147377335" r:id="rId16"/>
    <p:sldId id="2147377348" r:id="rId17"/>
    <p:sldId id="2147377344" r:id="rId18"/>
    <p:sldId id="266" r:id="rId19"/>
    <p:sldId id="2147377337" r:id="rId20"/>
    <p:sldId id="268" r:id="rId21"/>
    <p:sldId id="267" r:id="rId22"/>
    <p:sldId id="2147377338" r:id="rId23"/>
    <p:sldId id="2147377339" r:id="rId24"/>
    <p:sldId id="11204" r:id="rId25"/>
    <p:sldId id="11205" r:id="rId26"/>
    <p:sldId id="2147377342" r:id="rId27"/>
    <p:sldId id="2147377343" r:id="rId28"/>
    <p:sldId id="2147377345" r:id="rId29"/>
    <p:sldId id="2147377346" r:id="rId30"/>
    <p:sldId id="2147377333" r:id="rId31"/>
    <p:sldId id="2147377331" r:id="rId32"/>
    <p:sldId id="2147377347" r:id="rId33"/>
    <p:sldId id="2147377334" r:id="rId34"/>
    <p:sldId id="271" r:id="rId35"/>
    <p:sldId id="272" r:id="rId36"/>
  </p:sldIdLst>
  <p:sldSz cx="12192000" cy="6858000"/>
  <p:notesSz cx="6858000" cy="9144000"/>
  <p:custShowLst>
    <p:custShow name="Accuiel" id="0">
      <p:sldLst>
        <p:sld r:id="rId11"/>
      </p:sldLst>
    </p:custShow>
    <p:custShow name="Conseiller" id="1">
      <p:sldLst>
        <p:sld r:id="rId12"/>
      </p:sldLst>
    </p:custShow>
    <p:custShow name="Abs courte" id="2">
      <p:sldLst>
        <p:sld r:id="rId13"/>
      </p:sldLst>
    </p:custShow>
    <p:custShow name="Abs longue" id="3">
      <p:sldLst>
        <p:sld r:id="rId14"/>
      </p:sldLst>
    </p:custShow>
    <p:custShow name="Déc Tél Accueil" id="4">
      <p:sldLst>
        <p:sld r:id="rId19"/>
        <p:sld r:id="rId20"/>
      </p:sldLst>
    </p:custShow>
    <p:custShow name="Déc Tél Conseiller" id="5">
      <p:sldLst>
        <p:sld r:id="rId21"/>
        <p:sld r:id="rId22"/>
      </p:sldLst>
    </p:custShow>
    <p:custShow name="Anonymat" id="6">
      <p:sldLst>
        <p:sld r:id="rId23"/>
        <p:sld r:id="rId24"/>
      </p:sldLst>
    </p:custShow>
    <p:custShow name="FAJ" id="7">
      <p:sldLst>
        <p:sld r:id="rId25"/>
        <p:sld r:id="rId26"/>
      </p:sldLst>
    </p:custShow>
    <p:custShow name="Podium" id="8">
      <p:sldLst>
        <p:sld r:id="rId27"/>
        <p:sld r:id="rId28"/>
      </p:sldLst>
    </p:custShow>
    <p:custShow name="NPS" id="9">
      <p:sldLst>
        <p:sld r:id="rId29"/>
        <p:sld r:id="rId30"/>
      </p:sldLst>
    </p:custShow>
    <p:custShow name="Diaporama personnalisé 1" id="10">
      <p:sldLst>
        <p:sld r:id="rId17"/>
      </p:sldLst>
    </p:custShow>
    <p:custShow name="Diaporama personnalisé 2" id="11">
      <p:sldLst/>
    </p:custShow>
  </p:custShow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F"/>
    <a:srgbClr val="FFFFFF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1D4DB09-1ECC-4794-9023-5C281826A36F}" v="493" dt="2024-01-29T13:48:36.779"/>
    <p1510:client id="{A6653DFD-A7D9-4CD0-8202-48396D66DA74}" v="617" dt="2024-01-30T11:03:11.892"/>
    <p1510:client id="{C4E42007-1347-F204-D2DE-3B9F53CDE3FB}" v="4" dt="2024-01-30T13:56:37.309"/>
    <p1510:client id="{EB9092C3-E283-4A5B-8792-D881423E0269}" v="337" dt="2024-01-30T13:20:54.0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pos="3840"/>
        <p:guide orient="horz" pos="2160"/>
      </p:guideLst>
    </p:cSldViewPr>
  </p:slide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presProps" Target="presProps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tableStyles" Target="tableStyle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microsoft.com/office/2015/10/relationships/revisionInfo" Target="revisionInfo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microsoft.com/office/2016/11/relationships/changesInfo" Target="changesInfos/changesInfo1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ANKINET Stephanie [CEGEE]" userId="24b9c48f-5c8e-469e-9fc3-8abe360da157" providerId="ADAL" clId="{91D4DB09-1ECC-4794-9023-5C281826A36F}"/>
    <pc:docChg chg="custSel delSld modSld">
      <pc:chgData name="FRANKINET Stephanie [CEGEE]" userId="24b9c48f-5c8e-469e-9fc3-8abe360da157" providerId="ADAL" clId="{91D4DB09-1ECC-4794-9023-5C281826A36F}" dt="2024-01-29T13:48:36.779" v="1053" actId="1036"/>
      <pc:docMkLst>
        <pc:docMk/>
      </pc:docMkLst>
      <pc:sldChg chg="addSp modSp mod modAnim">
        <pc:chgData name="FRANKINET Stephanie [CEGEE]" userId="24b9c48f-5c8e-469e-9fc3-8abe360da157" providerId="ADAL" clId="{91D4DB09-1ECC-4794-9023-5C281826A36F}" dt="2024-01-29T13:37:09.482" v="934" actId="1076"/>
        <pc:sldMkLst>
          <pc:docMk/>
          <pc:sldMk cId="3847852410" sldId="265"/>
        </pc:sldMkLst>
        <pc:spChg chg="add mod">
          <ac:chgData name="FRANKINET Stephanie [CEGEE]" userId="24b9c48f-5c8e-469e-9fc3-8abe360da157" providerId="ADAL" clId="{91D4DB09-1ECC-4794-9023-5C281826A36F}" dt="2024-01-29T13:31:31.927" v="876" actId="1076"/>
          <ac:spMkLst>
            <pc:docMk/>
            <pc:sldMk cId="3847852410" sldId="265"/>
            <ac:spMk id="4" creationId="{6423BBCF-D25D-B6EC-6000-02B489F53D83}"/>
          </ac:spMkLst>
        </pc:spChg>
        <pc:spChg chg="add mod">
          <ac:chgData name="FRANKINET Stephanie [CEGEE]" userId="24b9c48f-5c8e-469e-9fc3-8abe360da157" providerId="ADAL" clId="{91D4DB09-1ECC-4794-9023-5C281826A36F}" dt="2024-01-29T13:32:34.481" v="890" actId="1076"/>
          <ac:spMkLst>
            <pc:docMk/>
            <pc:sldMk cId="3847852410" sldId="265"/>
            <ac:spMk id="5" creationId="{860A9321-5FFA-239B-7863-2C55037795BF}"/>
          </ac:spMkLst>
        </pc:spChg>
        <pc:spChg chg="add mod ord">
          <ac:chgData name="FRANKINET Stephanie [CEGEE]" userId="24b9c48f-5c8e-469e-9fc3-8abe360da157" providerId="ADAL" clId="{91D4DB09-1ECC-4794-9023-5C281826A36F}" dt="2024-01-29T13:37:09.482" v="934" actId="1076"/>
          <ac:spMkLst>
            <pc:docMk/>
            <pc:sldMk cId="3847852410" sldId="265"/>
            <ac:spMk id="6" creationId="{7CB321D5-8240-7DC4-8FFF-87196E906134}"/>
          </ac:spMkLst>
        </pc:spChg>
        <pc:spChg chg="add mod">
          <ac:chgData name="FRANKINET Stephanie [CEGEE]" userId="24b9c48f-5c8e-469e-9fc3-8abe360da157" providerId="ADAL" clId="{91D4DB09-1ECC-4794-9023-5C281826A36F}" dt="2024-01-29T13:36:42.407" v="924" actId="14100"/>
          <ac:spMkLst>
            <pc:docMk/>
            <pc:sldMk cId="3847852410" sldId="265"/>
            <ac:spMk id="9" creationId="{7A64B790-0DED-7D7F-5950-B8DD9710A099}"/>
          </ac:spMkLst>
        </pc:spChg>
        <pc:spChg chg="add mod">
          <ac:chgData name="FRANKINET Stephanie [CEGEE]" userId="24b9c48f-5c8e-469e-9fc3-8abe360da157" providerId="ADAL" clId="{91D4DB09-1ECC-4794-9023-5C281826A36F}" dt="2024-01-29T13:36:47.917" v="926" actId="14100"/>
          <ac:spMkLst>
            <pc:docMk/>
            <pc:sldMk cId="3847852410" sldId="265"/>
            <ac:spMk id="10" creationId="{885A2A75-F825-DEE4-3AF2-8D402C112137}"/>
          </ac:spMkLst>
        </pc:spChg>
        <pc:spChg chg="mod">
          <ac:chgData name="FRANKINET Stephanie [CEGEE]" userId="24b9c48f-5c8e-469e-9fc3-8abe360da157" providerId="ADAL" clId="{91D4DB09-1ECC-4794-9023-5C281826A36F}" dt="2024-01-29T13:22:27.129" v="582" actId="20577"/>
          <ac:spMkLst>
            <pc:docMk/>
            <pc:sldMk cId="3847852410" sldId="265"/>
            <ac:spMk id="11" creationId="{52558FBD-7645-6F93-99CC-4B4CA1CE4338}"/>
          </ac:spMkLst>
        </pc:spChg>
        <pc:spChg chg="add mod">
          <ac:chgData name="FRANKINET Stephanie [CEGEE]" userId="24b9c48f-5c8e-469e-9fc3-8abe360da157" providerId="ADAL" clId="{91D4DB09-1ECC-4794-9023-5C281826A36F}" dt="2024-01-29T13:36:59.019" v="930" actId="1076"/>
          <ac:spMkLst>
            <pc:docMk/>
            <pc:sldMk cId="3847852410" sldId="265"/>
            <ac:spMk id="13" creationId="{CB5B73FA-EACA-C72F-EBFF-36A956F586CD}"/>
          </ac:spMkLst>
        </pc:spChg>
        <pc:spChg chg="add mod">
          <ac:chgData name="FRANKINET Stephanie [CEGEE]" userId="24b9c48f-5c8e-469e-9fc3-8abe360da157" providerId="ADAL" clId="{91D4DB09-1ECC-4794-9023-5C281826A36F}" dt="2024-01-29T13:36:52.087" v="928" actId="14100"/>
          <ac:spMkLst>
            <pc:docMk/>
            <pc:sldMk cId="3847852410" sldId="265"/>
            <ac:spMk id="15" creationId="{F20B721F-4606-7E8A-A37D-7ECD84274297}"/>
          </ac:spMkLst>
        </pc:spChg>
        <pc:spChg chg="mod ord">
          <ac:chgData name="FRANKINET Stephanie [CEGEE]" userId="24b9c48f-5c8e-469e-9fc3-8abe360da157" providerId="ADAL" clId="{91D4DB09-1ECC-4794-9023-5C281826A36F}" dt="2024-01-29T13:34:57.615" v="908" actId="1076"/>
          <ac:spMkLst>
            <pc:docMk/>
            <pc:sldMk cId="3847852410" sldId="265"/>
            <ac:spMk id="20" creationId="{CBDAA6A7-378D-8837-4173-39ADA081F883}"/>
          </ac:spMkLst>
        </pc:spChg>
        <pc:spChg chg="mod ord">
          <ac:chgData name="FRANKINET Stephanie [CEGEE]" userId="24b9c48f-5c8e-469e-9fc3-8abe360da157" providerId="ADAL" clId="{91D4DB09-1ECC-4794-9023-5C281826A36F}" dt="2024-01-29T13:33:38.147" v="903" actId="1076"/>
          <ac:spMkLst>
            <pc:docMk/>
            <pc:sldMk cId="3847852410" sldId="265"/>
            <ac:spMk id="29" creationId="{C374AE78-47C7-7664-A903-B676D132E464}"/>
          </ac:spMkLst>
        </pc:spChg>
        <pc:spChg chg="mod">
          <ac:chgData name="FRANKINET Stephanie [CEGEE]" userId="24b9c48f-5c8e-469e-9fc3-8abe360da157" providerId="ADAL" clId="{91D4DB09-1ECC-4794-9023-5C281826A36F}" dt="2024-01-29T13:33:44.251" v="904" actId="1076"/>
          <ac:spMkLst>
            <pc:docMk/>
            <pc:sldMk cId="3847852410" sldId="265"/>
            <ac:spMk id="34" creationId="{B09EAB58-714C-C3B9-41D6-D5B7040DE5F5}"/>
          </ac:spMkLst>
        </pc:spChg>
      </pc:sldChg>
      <pc:sldChg chg="delSp mod">
        <pc:chgData name="FRANKINET Stephanie [CEGEE]" userId="24b9c48f-5c8e-469e-9fc3-8abe360da157" providerId="ADAL" clId="{91D4DB09-1ECC-4794-9023-5C281826A36F}" dt="2024-01-29T13:38:29.267" v="936" actId="478"/>
        <pc:sldMkLst>
          <pc:docMk/>
          <pc:sldMk cId="3994221262" sldId="267"/>
        </pc:sldMkLst>
        <pc:spChg chg="del">
          <ac:chgData name="FRANKINET Stephanie [CEGEE]" userId="24b9c48f-5c8e-469e-9fc3-8abe360da157" providerId="ADAL" clId="{91D4DB09-1ECC-4794-9023-5C281826A36F}" dt="2024-01-29T13:38:29.267" v="936" actId="478"/>
          <ac:spMkLst>
            <pc:docMk/>
            <pc:sldMk cId="3994221262" sldId="267"/>
            <ac:spMk id="10" creationId="{3AFA9FE5-4FD7-61AF-F72D-F4E9EF28AB66}"/>
          </ac:spMkLst>
        </pc:spChg>
      </pc:sldChg>
      <pc:sldChg chg="delSp mod">
        <pc:chgData name="FRANKINET Stephanie [CEGEE]" userId="24b9c48f-5c8e-469e-9fc3-8abe360da157" providerId="ADAL" clId="{91D4DB09-1ECC-4794-9023-5C281826A36F}" dt="2024-01-29T13:38:24.149" v="935" actId="478"/>
        <pc:sldMkLst>
          <pc:docMk/>
          <pc:sldMk cId="1625097274" sldId="268"/>
        </pc:sldMkLst>
        <pc:spChg chg="del">
          <ac:chgData name="FRANKINET Stephanie [CEGEE]" userId="24b9c48f-5c8e-469e-9fc3-8abe360da157" providerId="ADAL" clId="{91D4DB09-1ECC-4794-9023-5C281826A36F}" dt="2024-01-29T13:38:24.149" v="935" actId="478"/>
          <ac:spMkLst>
            <pc:docMk/>
            <pc:sldMk cId="1625097274" sldId="268"/>
            <ac:spMk id="7" creationId="{30C18221-DFF4-B7F1-7F80-588885B8CD83}"/>
          </ac:spMkLst>
        </pc:spChg>
      </pc:sldChg>
      <pc:sldChg chg="addSp delSp modSp mod modAnim">
        <pc:chgData name="FRANKINET Stephanie [CEGEE]" userId="24b9c48f-5c8e-469e-9fc3-8abe360da157" providerId="ADAL" clId="{91D4DB09-1ECC-4794-9023-5C281826A36F}" dt="2024-01-29T13:48:36.779" v="1053" actId="1036"/>
        <pc:sldMkLst>
          <pc:docMk/>
          <pc:sldMk cId="41150230" sldId="2147377330"/>
        </pc:sldMkLst>
        <pc:spChg chg="mod">
          <ac:chgData name="FRANKINET Stephanie [CEGEE]" userId="24b9c48f-5c8e-469e-9fc3-8abe360da157" providerId="ADAL" clId="{91D4DB09-1ECC-4794-9023-5C281826A36F}" dt="2024-01-26T15:11:13.095" v="441" actId="14100"/>
          <ac:spMkLst>
            <pc:docMk/>
            <pc:sldMk cId="41150230" sldId="2147377330"/>
            <ac:spMk id="5" creationId="{D589CA6E-F61A-30CE-796B-936FD6F2FE05}"/>
          </ac:spMkLst>
        </pc:spChg>
        <pc:spChg chg="mod ord">
          <ac:chgData name="FRANKINET Stephanie [CEGEE]" userId="24b9c48f-5c8e-469e-9fc3-8abe360da157" providerId="ADAL" clId="{91D4DB09-1ECC-4794-9023-5C281826A36F}" dt="2024-01-29T13:48:28.025" v="1048" actId="1076"/>
          <ac:spMkLst>
            <pc:docMk/>
            <pc:sldMk cId="41150230" sldId="2147377330"/>
            <ac:spMk id="48" creationId="{F0F4C087-AA38-A92A-4835-489A4052BE7A}"/>
          </ac:spMkLst>
        </pc:spChg>
        <pc:picChg chg="mod ord">
          <ac:chgData name="FRANKINET Stephanie [CEGEE]" userId="24b9c48f-5c8e-469e-9fc3-8abe360da157" providerId="ADAL" clId="{91D4DB09-1ECC-4794-9023-5C281826A36F}" dt="2024-01-26T15:11:13.095" v="441" actId="14100"/>
          <ac:picMkLst>
            <pc:docMk/>
            <pc:sldMk cId="41150230" sldId="2147377330"/>
            <ac:picMk id="3" creationId="{732EDDC1-8767-33DF-67FC-2C1306E34A5C}"/>
          </ac:picMkLst>
        </pc:picChg>
        <pc:picChg chg="mod ord">
          <ac:chgData name="FRANKINET Stephanie [CEGEE]" userId="24b9c48f-5c8e-469e-9fc3-8abe360da157" providerId="ADAL" clId="{91D4DB09-1ECC-4794-9023-5C281826A36F}" dt="2024-01-26T15:11:13.095" v="441" actId="14100"/>
          <ac:picMkLst>
            <pc:docMk/>
            <pc:sldMk cId="41150230" sldId="2147377330"/>
            <ac:picMk id="4" creationId="{A7D3CA26-B8F8-6721-E1FC-48DA49DC4A11}"/>
          </ac:picMkLst>
        </pc:picChg>
        <pc:picChg chg="mod ord">
          <ac:chgData name="FRANKINET Stephanie [CEGEE]" userId="24b9c48f-5c8e-469e-9fc3-8abe360da157" providerId="ADAL" clId="{91D4DB09-1ECC-4794-9023-5C281826A36F}" dt="2024-01-26T15:20:41.309" v="523" actId="1076"/>
          <ac:picMkLst>
            <pc:docMk/>
            <pc:sldMk cId="41150230" sldId="2147377330"/>
            <ac:picMk id="6" creationId="{DC18D69D-F8B7-B325-B8FF-42E9CF06E2C7}"/>
          </ac:picMkLst>
        </pc:picChg>
        <pc:picChg chg="mod">
          <ac:chgData name="FRANKINET Stephanie [CEGEE]" userId="24b9c48f-5c8e-469e-9fc3-8abe360da157" providerId="ADAL" clId="{91D4DB09-1ECC-4794-9023-5C281826A36F}" dt="2024-01-26T15:11:13.095" v="441" actId="14100"/>
          <ac:picMkLst>
            <pc:docMk/>
            <pc:sldMk cId="41150230" sldId="2147377330"/>
            <ac:picMk id="8" creationId="{A4753EFF-ED69-FFEB-0507-5D93B7733A69}"/>
          </ac:picMkLst>
        </pc:picChg>
        <pc:picChg chg="mod ord">
          <ac:chgData name="FRANKINET Stephanie [CEGEE]" userId="24b9c48f-5c8e-469e-9fc3-8abe360da157" providerId="ADAL" clId="{91D4DB09-1ECC-4794-9023-5C281826A36F}" dt="2024-01-26T15:11:13.095" v="441" actId="14100"/>
          <ac:picMkLst>
            <pc:docMk/>
            <pc:sldMk cId="41150230" sldId="2147377330"/>
            <ac:picMk id="9" creationId="{23BC7D20-AFFE-B9F1-779B-D30D7C7AA79E}"/>
          </ac:picMkLst>
        </pc:picChg>
        <pc:picChg chg="add mod ord modCrop">
          <ac:chgData name="FRANKINET Stephanie [CEGEE]" userId="24b9c48f-5c8e-469e-9fc3-8abe360da157" providerId="ADAL" clId="{91D4DB09-1ECC-4794-9023-5C281826A36F}" dt="2024-01-26T15:25:16.996" v="559" actId="1076"/>
          <ac:picMkLst>
            <pc:docMk/>
            <pc:sldMk cId="41150230" sldId="2147377330"/>
            <ac:picMk id="12" creationId="{03CDAAC8-E406-9F1A-C2DB-A8813878E82C}"/>
          </ac:picMkLst>
        </pc:picChg>
        <pc:picChg chg="mod ord">
          <ac:chgData name="FRANKINET Stephanie [CEGEE]" userId="24b9c48f-5c8e-469e-9fc3-8abe360da157" providerId="ADAL" clId="{91D4DB09-1ECC-4794-9023-5C281826A36F}" dt="2024-01-26T15:22:58.549" v="549" actId="1076"/>
          <ac:picMkLst>
            <pc:docMk/>
            <pc:sldMk cId="41150230" sldId="2147377330"/>
            <ac:picMk id="13" creationId="{8286D399-80A6-BEF5-C240-D1B85F2CB35F}"/>
          </ac:picMkLst>
        </pc:picChg>
        <pc:picChg chg="mod ord">
          <ac:chgData name="FRANKINET Stephanie [CEGEE]" userId="24b9c48f-5c8e-469e-9fc3-8abe360da157" providerId="ADAL" clId="{91D4DB09-1ECC-4794-9023-5C281826A36F}" dt="2024-01-26T15:20:35.768" v="522" actId="1076"/>
          <ac:picMkLst>
            <pc:docMk/>
            <pc:sldMk cId="41150230" sldId="2147377330"/>
            <ac:picMk id="16" creationId="{9FBBC95A-7749-05F9-B467-03B2E28AA4B6}"/>
          </ac:picMkLst>
        </pc:picChg>
        <pc:picChg chg="add mod ord modCrop">
          <ac:chgData name="FRANKINET Stephanie [CEGEE]" userId="24b9c48f-5c8e-469e-9fc3-8abe360da157" providerId="ADAL" clId="{91D4DB09-1ECC-4794-9023-5C281826A36F}" dt="2024-01-26T15:21:33.339" v="541" actId="1076"/>
          <ac:picMkLst>
            <pc:docMk/>
            <pc:sldMk cId="41150230" sldId="2147377330"/>
            <ac:picMk id="17" creationId="{F3ED1B79-1970-73CD-5877-B17FE3F1A611}"/>
          </ac:picMkLst>
        </pc:picChg>
        <pc:picChg chg="add del mod">
          <ac:chgData name="FRANKINET Stephanie [CEGEE]" userId="24b9c48f-5c8e-469e-9fc3-8abe360da157" providerId="ADAL" clId="{91D4DB09-1ECC-4794-9023-5C281826A36F}" dt="2024-01-26T15:07:00.093" v="333" actId="478"/>
          <ac:picMkLst>
            <pc:docMk/>
            <pc:sldMk cId="41150230" sldId="2147377330"/>
            <ac:picMk id="19" creationId="{A6BF4574-99C9-1013-B010-85F01A00B8B8}"/>
          </ac:picMkLst>
        </pc:picChg>
        <pc:picChg chg="mod ord">
          <ac:chgData name="FRANKINET Stephanie [CEGEE]" userId="24b9c48f-5c8e-469e-9fc3-8abe360da157" providerId="ADAL" clId="{91D4DB09-1ECC-4794-9023-5C281826A36F}" dt="2024-01-26T15:21:27.594" v="538" actId="1076"/>
          <ac:picMkLst>
            <pc:docMk/>
            <pc:sldMk cId="41150230" sldId="2147377330"/>
            <ac:picMk id="21" creationId="{E4BE0F89-0606-5CE8-1663-3D6AE5CD594D}"/>
          </ac:picMkLst>
        </pc:picChg>
        <pc:picChg chg="mod ord">
          <ac:chgData name="FRANKINET Stephanie [CEGEE]" userId="24b9c48f-5c8e-469e-9fc3-8abe360da157" providerId="ADAL" clId="{91D4DB09-1ECC-4794-9023-5C281826A36F}" dt="2024-01-26T15:16:31.942" v="489" actId="1076"/>
          <ac:picMkLst>
            <pc:docMk/>
            <pc:sldMk cId="41150230" sldId="2147377330"/>
            <ac:picMk id="24" creationId="{4E5B0F63-5631-DF41-0AC7-05159FCDC346}"/>
          </ac:picMkLst>
        </pc:picChg>
        <pc:picChg chg="mod ord">
          <ac:chgData name="FRANKINET Stephanie [CEGEE]" userId="24b9c48f-5c8e-469e-9fc3-8abe360da157" providerId="ADAL" clId="{91D4DB09-1ECC-4794-9023-5C281826A36F}" dt="2024-01-26T15:21:15.236" v="533" actId="1076"/>
          <ac:picMkLst>
            <pc:docMk/>
            <pc:sldMk cId="41150230" sldId="2147377330"/>
            <ac:picMk id="28" creationId="{2E71A29D-C1CA-126A-96A6-85D2D93DCF68}"/>
          </ac:picMkLst>
        </pc:picChg>
        <pc:picChg chg="mod ord">
          <ac:chgData name="FRANKINET Stephanie [CEGEE]" userId="24b9c48f-5c8e-469e-9fc3-8abe360da157" providerId="ADAL" clId="{91D4DB09-1ECC-4794-9023-5C281826A36F}" dt="2024-01-26T15:21:29.106" v="539" actId="1076"/>
          <ac:picMkLst>
            <pc:docMk/>
            <pc:sldMk cId="41150230" sldId="2147377330"/>
            <ac:picMk id="30" creationId="{26B80349-164D-69BF-DD3B-4F2B67F0C5FB}"/>
          </ac:picMkLst>
        </pc:picChg>
        <pc:picChg chg="mod ord">
          <ac:chgData name="FRANKINET Stephanie [CEGEE]" userId="24b9c48f-5c8e-469e-9fc3-8abe360da157" providerId="ADAL" clId="{91D4DB09-1ECC-4794-9023-5C281826A36F}" dt="2024-01-26T15:11:13.095" v="441" actId="14100"/>
          <ac:picMkLst>
            <pc:docMk/>
            <pc:sldMk cId="41150230" sldId="2147377330"/>
            <ac:picMk id="32" creationId="{E45C84C2-1CE8-A7FD-E886-2B2E59F7E043}"/>
          </ac:picMkLst>
        </pc:picChg>
        <pc:picChg chg="mod ord">
          <ac:chgData name="FRANKINET Stephanie [CEGEE]" userId="24b9c48f-5c8e-469e-9fc3-8abe360da157" providerId="ADAL" clId="{91D4DB09-1ECC-4794-9023-5C281826A36F}" dt="2024-01-26T15:11:13.095" v="441" actId="14100"/>
          <ac:picMkLst>
            <pc:docMk/>
            <pc:sldMk cId="41150230" sldId="2147377330"/>
            <ac:picMk id="34" creationId="{1D04883F-457A-ED5E-E5CF-4D930A0A908C}"/>
          </ac:picMkLst>
        </pc:picChg>
        <pc:picChg chg="mod ord">
          <ac:chgData name="FRANKINET Stephanie [CEGEE]" userId="24b9c48f-5c8e-469e-9fc3-8abe360da157" providerId="ADAL" clId="{91D4DB09-1ECC-4794-9023-5C281826A36F}" dt="2024-01-26T15:21:19.727" v="534" actId="1076"/>
          <ac:picMkLst>
            <pc:docMk/>
            <pc:sldMk cId="41150230" sldId="2147377330"/>
            <ac:picMk id="36" creationId="{4EC52386-6A54-7A56-8AC0-E6B331BB8125}"/>
          </ac:picMkLst>
        </pc:picChg>
        <pc:picChg chg="mod ord">
          <ac:chgData name="FRANKINET Stephanie [CEGEE]" userId="24b9c48f-5c8e-469e-9fc3-8abe360da157" providerId="ADAL" clId="{91D4DB09-1ECC-4794-9023-5C281826A36F}" dt="2024-01-26T15:11:13.095" v="441" actId="14100"/>
          <ac:picMkLst>
            <pc:docMk/>
            <pc:sldMk cId="41150230" sldId="2147377330"/>
            <ac:picMk id="38" creationId="{89607543-A94F-4A2F-7285-23176D8CAE03}"/>
          </ac:picMkLst>
        </pc:picChg>
        <pc:picChg chg="mod ord">
          <ac:chgData name="FRANKINET Stephanie [CEGEE]" userId="24b9c48f-5c8e-469e-9fc3-8abe360da157" providerId="ADAL" clId="{91D4DB09-1ECC-4794-9023-5C281826A36F}" dt="2024-01-26T15:11:13.095" v="441" actId="14100"/>
          <ac:picMkLst>
            <pc:docMk/>
            <pc:sldMk cId="41150230" sldId="2147377330"/>
            <ac:picMk id="40" creationId="{95EBC563-890C-6FE4-18B2-3F91F6FE517E}"/>
          </ac:picMkLst>
        </pc:picChg>
        <pc:picChg chg="mod ord">
          <ac:chgData name="FRANKINET Stephanie [CEGEE]" userId="24b9c48f-5c8e-469e-9fc3-8abe360da157" providerId="ADAL" clId="{91D4DB09-1ECC-4794-9023-5C281826A36F}" dt="2024-01-26T15:11:13.095" v="441" actId="14100"/>
          <ac:picMkLst>
            <pc:docMk/>
            <pc:sldMk cId="41150230" sldId="2147377330"/>
            <ac:picMk id="42" creationId="{5BAAF6CE-73D5-8F4A-1A09-EF6F46CE9185}"/>
          </ac:picMkLst>
        </pc:picChg>
        <pc:picChg chg="mod ord">
          <ac:chgData name="FRANKINET Stephanie [CEGEE]" userId="24b9c48f-5c8e-469e-9fc3-8abe360da157" providerId="ADAL" clId="{91D4DB09-1ECC-4794-9023-5C281826A36F}" dt="2024-01-26T15:11:13.095" v="441" actId="14100"/>
          <ac:picMkLst>
            <pc:docMk/>
            <pc:sldMk cId="41150230" sldId="2147377330"/>
            <ac:picMk id="44" creationId="{A77F40E5-4BC4-A0B5-E385-21D35250CCFA}"/>
          </ac:picMkLst>
        </pc:picChg>
        <pc:picChg chg="mod ord">
          <ac:chgData name="FRANKINET Stephanie [CEGEE]" userId="24b9c48f-5c8e-469e-9fc3-8abe360da157" providerId="ADAL" clId="{91D4DB09-1ECC-4794-9023-5C281826A36F}" dt="2024-01-26T15:11:13.095" v="441" actId="14100"/>
          <ac:picMkLst>
            <pc:docMk/>
            <pc:sldMk cId="41150230" sldId="2147377330"/>
            <ac:picMk id="46" creationId="{4906E33E-7337-5131-7DA8-9F98C0EA47A2}"/>
          </ac:picMkLst>
        </pc:picChg>
        <pc:picChg chg="mod ord">
          <ac:chgData name="FRANKINET Stephanie [CEGEE]" userId="24b9c48f-5c8e-469e-9fc3-8abe360da157" providerId="ADAL" clId="{91D4DB09-1ECC-4794-9023-5C281826A36F}" dt="2024-01-26T15:22:51.612" v="548" actId="1076"/>
          <ac:picMkLst>
            <pc:docMk/>
            <pc:sldMk cId="41150230" sldId="2147377330"/>
            <ac:picMk id="47" creationId="{5974AE01-D4EB-73AA-4239-7FD16A142E07}"/>
          </ac:picMkLst>
        </pc:picChg>
        <pc:picChg chg="mod ord">
          <ac:chgData name="FRANKINET Stephanie [CEGEE]" userId="24b9c48f-5c8e-469e-9fc3-8abe360da157" providerId="ADAL" clId="{91D4DB09-1ECC-4794-9023-5C281826A36F}" dt="2024-01-29T13:48:36.779" v="1053" actId="1036"/>
          <ac:picMkLst>
            <pc:docMk/>
            <pc:sldMk cId="41150230" sldId="2147377330"/>
            <ac:picMk id="50" creationId="{2612F681-73E3-6094-8DA3-B9FEBC78EEEB}"/>
          </ac:picMkLst>
        </pc:picChg>
      </pc:sldChg>
      <pc:sldChg chg="modSp mod">
        <pc:chgData name="FRANKINET Stephanie [CEGEE]" userId="24b9c48f-5c8e-469e-9fc3-8abe360da157" providerId="ADAL" clId="{91D4DB09-1ECC-4794-9023-5C281826A36F}" dt="2024-01-29T13:41:48.337" v="1033" actId="20577"/>
        <pc:sldMkLst>
          <pc:docMk/>
          <pc:sldMk cId="1373868210" sldId="2147377331"/>
        </pc:sldMkLst>
        <pc:spChg chg="mod">
          <ac:chgData name="FRANKINET Stephanie [CEGEE]" userId="24b9c48f-5c8e-469e-9fc3-8abe360da157" providerId="ADAL" clId="{91D4DB09-1ECC-4794-9023-5C281826A36F}" dt="2024-01-29T13:41:48.337" v="1033" actId="20577"/>
          <ac:spMkLst>
            <pc:docMk/>
            <pc:sldMk cId="1373868210" sldId="2147377331"/>
            <ac:spMk id="9" creationId="{B166A895-2820-D683-C7B5-726741033C83}"/>
          </ac:spMkLst>
        </pc:spChg>
        <pc:spChg chg="mod">
          <ac:chgData name="FRANKINET Stephanie [CEGEE]" userId="24b9c48f-5c8e-469e-9fc3-8abe360da157" providerId="ADAL" clId="{91D4DB09-1ECC-4794-9023-5C281826A36F}" dt="2024-01-29T13:41:19.230" v="1014" actId="20577"/>
          <ac:spMkLst>
            <pc:docMk/>
            <pc:sldMk cId="1373868210" sldId="2147377331"/>
            <ac:spMk id="16" creationId="{DC658F36-B10A-97D5-9006-ACCF8EFD506B}"/>
          </ac:spMkLst>
        </pc:spChg>
      </pc:sldChg>
      <pc:sldChg chg="modSp del mod">
        <pc:chgData name="FRANKINET Stephanie [CEGEE]" userId="24b9c48f-5c8e-469e-9fc3-8abe360da157" providerId="ADAL" clId="{91D4DB09-1ECC-4794-9023-5C281826A36F}" dt="2024-01-23T15:12:30.134" v="1" actId="2696"/>
        <pc:sldMkLst>
          <pc:docMk/>
          <pc:sldMk cId="2156139269" sldId="2147377332"/>
        </pc:sldMkLst>
        <pc:picChg chg="mod">
          <ac:chgData name="FRANKINET Stephanie [CEGEE]" userId="24b9c48f-5c8e-469e-9fc3-8abe360da157" providerId="ADAL" clId="{91D4DB09-1ECC-4794-9023-5C281826A36F}" dt="2024-01-19T13:39:58.473" v="0" actId="1076"/>
          <ac:picMkLst>
            <pc:docMk/>
            <pc:sldMk cId="2156139269" sldId="2147377332"/>
            <ac:picMk id="9" creationId="{D3CA5E26-93BD-1F5C-8996-13A1DEDECC77}"/>
          </ac:picMkLst>
        </pc:picChg>
      </pc:sldChg>
      <pc:sldChg chg="modSp mod">
        <pc:chgData name="FRANKINET Stephanie [CEGEE]" userId="24b9c48f-5c8e-469e-9fc3-8abe360da157" providerId="ADAL" clId="{91D4DB09-1ECC-4794-9023-5C281826A36F}" dt="2024-01-29T13:42:32.800" v="1045" actId="20577"/>
        <pc:sldMkLst>
          <pc:docMk/>
          <pc:sldMk cId="707231850" sldId="2147377334"/>
        </pc:sldMkLst>
        <pc:spChg chg="mod">
          <ac:chgData name="FRANKINET Stephanie [CEGEE]" userId="24b9c48f-5c8e-469e-9fc3-8abe360da157" providerId="ADAL" clId="{91D4DB09-1ECC-4794-9023-5C281826A36F}" dt="2024-01-29T13:42:32.800" v="1045" actId="20577"/>
          <ac:spMkLst>
            <pc:docMk/>
            <pc:sldMk cId="707231850" sldId="2147377334"/>
            <ac:spMk id="17" creationId="{22028647-569D-6411-870D-056AD5E96E30}"/>
          </ac:spMkLst>
        </pc:spChg>
        <pc:spChg chg="mod">
          <ac:chgData name="FRANKINET Stephanie [CEGEE]" userId="24b9c48f-5c8e-469e-9fc3-8abe360da157" providerId="ADAL" clId="{91D4DB09-1ECC-4794-9023-5C281826A36F}" dt="2024-01-29T13:42:29.686" v="1043" actId="14100"/>
          <ac:spMkLst>
            <pc:docMk/>
            <pc:sldMk cId="707231850" sldId="2147377334"/>
            <ac:spMk id="19" creationId="{3B829D3C-8F2C-3D78-D040-B3E832EEF070}"/>
          </ac:spMkLst>
        </pc:spChg>
      </pc:sldChg>
      <pc:sldChg chg="modSp mod">
        <pc:chgData name="FRANKINET Stephanie [CEGEE]" userId="24b9c48f-5c8e-469e-9fc3-8abe360da157" providerId="ADAL" clId="{91D4DB09-1ECC-4794-9023-5C281826A36F}" dt="2024-01-29T13:21:07.360" v="579" actId="20577"/>
        <pc:sldMkLst>
          <pc:docMk/>
          <pc:sldMk cId="1892646831" sldId="2147377335"/>
        </pc:sldMkLst>
        <pc:spChg chg="mod">
          <ac:chgData name="FRANKINET Stephanie [CEGEE]" userId="24b9c48f-5c8e-469e-9fc3-8abe360da157" providerId="ADAL" clId="{91D4DB09-1ECC-4794-9023-5C281826A36F}" dt="2024-01-29T13:21:07.360" v="579" actId="20577"/>
          <ac:spMkLst>
            <pc:docMk/>
            <pc:sldMk cId="1892646831" sldId="2147377335"/>
            <ac:spMk id="19" creationId="{A3FEEC16-4D46-0115-01CC-ECD2A959DC5C}"/>
          </ac:spMkLst>
        </pc:spChg>
      </pc:sldChg>
      <pc:sldChg chg="modSp mod">
        <pc:chgData name="FRANKINET Stephanie [CEGEE]" userId="24b9c48f-5c8e-469e-9fc3-8abe360da157" providerId="ADAL" clId="{91D4DB09-1ECC-4794-9023-5C281826A36F}" dt="2024-01-29T13:42:08.566" v="1042" actId="1076"/>
        <pc:sldMkLst>
          <pc:docMk/>
          <pc:sldMk cId="3938857004" sldId="2147377347"/>
        </pc:sldMkLst>
        <pc:spChg chg="mod">
          <ac:chgData name="FRANKINET Stephanie [CEGEE]" userId="24b9c48f-5c8e-469e-9fc3-8abe360da157" providerId="ADAL" clId="{91D4DB09-1ECC-4794-9023-5C281826A36F}" dt="2024-01-29T13:42:06.035" v="1041" actId="20577"/>
          <ac:spMkLst>
            <pc:docMk/>
            <pc:sldMk cId="3938857004" sldId="2147377347"/>
            <ac:spMk id="12" creationId="{52AEE023-8091-8234-5EBE-9329564D794C}"/>
          </ac:spMkLst>
        </pc:spChg>
        <pc:picChg chg="mod">
          <ac:chgData name="FRANKINET Stephanie [CEGEE]" userId="24b9c48f-5c8e-469e-9fc3-8abe360da157" providerId="ADAL" clId="{91D4DB09-1ECC-4794-9023-5C281826A36F}" dt="2024-01-29T13:42:08.566" v="1042" actId="1076"/>
          <ac:picMkLst>
            <pc:docMk/>
            <pc:sldMk cId="3938857004" sldId="2147377347"/>
            <ac:picMk id="23" creationId="{8180DD51-73EE-EC74-E3FF-230922FCBD9B}"/>
          </ac:picMkLst>
        </pc:picChg>
      </pc:sldChg>
    </pc:docChg>
  </pc:docChgLst>
  <pc:docChgLst>
    <pc:chgData name="FRANKINET Stephanie [CEGEE]" userId="S::stephanie.frankinet@cegee.caisse-epargne.fr::24b9c48f-5c8e-469e-9fc3-8abe360da157" providerId="AD" clId="Web-{FA44B7EF-4D12-A65D-6FA5-57B858923F04}"/>
    <pc:docChg chg="modSld">
      <pc:chgData name="FRANKINET Stephanie [CEGEE]" userId="S::stephanie.frankinet@cegee.caisse-epargne.fr::24b9c48f-5c8e-469e-9fc3-8abe360da157" providerId="AD" clId="Web-{FA44B7EF-4D12-A65D-6FA5-57B858923F04}" dt="2024-01-26T14:38:47.332" v="83" actId="1076"/>
      <pc:docMkLst>
        <pc:docMk/>
      </pc:docMkLst>
      <pc:sldChg chg="modSp">
        <pc:chgData name="FRANKINET Stephanie [CEGEE]" userId="S::stephanie.frankinet@cegee.caisse-epargne.fr::24b9c48f-5c8e-469e-9fc3-8abe360da157" providerId="AD" clId="Web-{FA44B7EF-4D12-A65D-6FA5-57B858923F04}" dt="2024-01-26T14:36:26.077" v="78" actId="1076"/>
        <pc:sldMkLst>
          <pc:docMk/>
          <pc:sldMk cId="3847852410" sldId="265"/>
        </pc:sldMkLst>
        <pc:spChg chg="mod">
          <ac:chgData name="FRANKINET Stephanie [CEGEE]" userId="S::stephanie.frankinet@cegee.caisse-epargne.fr::24b9c48f-5c8e-469e-9fc3-8abe360da157" providerId="AD" clId="Web-{FA44B7EF-4D12-A65D-6FA5-57B858923F04}" dt="2024-01-26T14:36:15.108" v="75" actId="20577"/>
          <ac:spMkLst>
            <pc:docMk/>
            <pc:sldMk cId="3847852410" sldId="265"/>
            <ac:spMk id="3" creationId="{D0A5FC32-9B38-AD9C-78D3-246D5FE43B5A}"/>
          </ac:spMkLst>
        </pc:spChg>
        <pc:spChg chg="mod">
          <ac:chgData name="FRANKINET Stephanie [CEGEE]" userId="S::stephanie.frankinet@cegee.caisse-epargne.fr::24b9c48f-5c8e-469e-9fc3-8abe360da157" providerId="AD" clId="Web-{FA44B7EF-4D12-A65D-6FA5-57B858923F04}" dt="2024-01-26T14:36:26.077" v="78" actId="1076"/>
          <ac:spMkLst>
            <pc:docMk/>
            <pc:sldMk cId="3847852410" sldId="265"/>
            <ac:spMk id="12" creationId="{BFC5B638-709D-00ED-4FB2-1369692039E0}"/>
          </ac:spMkLst>
        </pc:spChg>
        <pc:spChg chg="mod">
          <ac:chgData name="FRANKINET Stephanie [CEGEE]" userId="S::stephanie.frankinet@cegee.caisse-epargne.fr::24b9c48f-5c8e-469e-9fc3-8abe360da157" providerId="AD" clId="Web-{FA44B7EF-4D12-A65D-6FA5-57B858923F04}" dt="2024-01-26T14:36:23.639" v="77" actId="1076"/>
          <ac:spMkLst>
            <pc:docMk/>
            <pc:sldMk cId="3847852410" sldId="265"/>
            <ac:spMk id="14" creationId="{7DD9AAD3-16DD-2DDA-A738-30EDE90CC1CA}"/>
          </ac:spMkLst>
        </pc:spChg>
        <pc:spChg chg="mod">
          <ac:chgData name="FRANKINET Stephanie [CEGEE]" userId="S::stephanie.frankinet@cegee.caisse-epargne.fr::24b9c48f-5c8e-469e-9fc3-8abe360da157" providerId="AD" clId="Web-{FA44B7EF-4D12-A65D-6FA5-57B858923F04}" dt="2024-01-26T14:17:49.180" v="26" actId="1076"/>
          <ac:spMkLst>
            <pc:docMk/>
            <pc:sldMk cId="3847852410" sldId="265"/>
            <ac:spMk id="44" creationId="{E1FC03B0-D2DE-9E5F-6426-8D1A3935CFA5}"/>
          </ac:spMkLst>
        </pc:spChg>
        <pc:spChg chg="mod">
          <ac:chgData name="FRANKINET Stephanie [CEGEE]" userId="S::stephanie.frankinet@cegee.caisse-epargne.fr::24b9c48f-5c8e-469e-9fc3-8abe360da157" providerId="AD" clId="Web-{FA44B7EF-4D12-A65D-6FA5-57B858923F04}" dt="2024-01-26T14:17:41.773" v="25" actId="1076"/>
          <ac:spMkLst>
            <pc:docMk/>
            <pc:sldMk cId="3847852410" sldId="265"/>
            <ac:spMk id="47" creationId="{CB570F50-2562-75C0-F9D7-AB813CE88956}"/>
          </ac:spMkLst>
        </pc:spChg>
      </pc:sldChg>
      <pc:sldChg chg="modSp">
        <pc:chgData name="FRANKINET Stephanie [CEGEE]" userId="S::stephanie.frankinet@cegee.caisse-epargne.fr::24b9c48f-5c8e-469e-9fc3-8abe360da157" providerId="AD" clId="Web-{FA44B7EF-4D12-A65D-6FA5-57B858923F04}" dt="2024-01-26T14:17:09.225" v="24" actId="20577"/>
        <pc:sldMkLst>
          <pc:docMk/>
          <pc:sldMk cId="834988336" sldId="489"/>
        </pc:sldMkLst>
        <pc:spChg chg="mod">
          <ac:chgData name="FRANKINET Stephanie [CEGEE]" userId="S::stephanie.frankinet@cegee.caisse-epargne.fr::24b9c48f-5c8e-469e-9fc3-8abe360da157" providerId="AD" clId="Web-{FA44B7EF-4D12-A65D-6FA5-57B858923F04}" dt="2024-01-26T14:17:08.303" v="23" actId="20577"/>
          <ac:spMkLst>
            <pc:docMk/>
            <pc:sldMk cId="834988336" sldId="489"/>
            <ac:spMk id="14" creationId="{E647FF60-03E7-BC43-3216-4803392F49FF}"/>
          </ac:spMkLst>
        </pc:spChg>
        <pc:spChg chg="mod">
          <ac:chgData name="FRANKINET Stephanie [CEGEE]" userId="S::stephanie.frankinet@cegee.caisse-epargne.fr::24b9c48f-5c8e-469e-9fc3-8abe360da157" providerId="AD" clId="Web-{FA44B7EF-4D12-A65D-6FA5-57B858923F04}" dt="2024-01-26T14:17:09.225" v="24" actId="20577"/>
          <ac:spMkLst>
            <pc:docMk/>
            <pc:sldMk cId="834988336" sldId="489"/>
            <ac:spMk id="15" creationId="{0116610E-9DE9-C8CD-C0EF-351410B538AF}"/>
          </ac:spMkLst>
        </pc:spChg>
      </pc:sldChg>
      <pc:sldChg chg="modSp">
        <pc:chgData name="FRANKINET Stephanie [CEGEE]" userId="S::stephanie.frankinet@cegee.caisse-epargne.fr::24b9c48f-5c8e-469e-9fc3-8abe360da157" providerId="AD" clId="Web-{FA44B7EF-4D12-A65D-6FA5-57B858923F04}" dt="2024-01-26T14:16:36.318" v="22" actId="1076"/>
        <pc:sldMkLst>
          <pc:docMk/>
          <pc:sldMk cId="3166099374" sldId="2134806351"/>
        </pc:sldMkLst>
        <pc:spChg chg="mod">
          <ac:chgData name="FRANKINET Stephanie [CEGEE]" userId="S::stephanie.frankinet@cegee.caisse-epargne.fr::24b9c48f-5c8e-469e-9fc3-8abe360da157" providerId="AD" clId="Web-{FA44B7EF-4D12-A65D-6FA5-57B858923F04}" dt="2024-01-26T14:16:36.318" v="12" actId="1076"/>
          <ac:spMkLst>
            <pc:docMk/>
            <pc:sldMk cId="3166099374" sldId="2134806351"/>
            <ac:spMk id="60" creationId="{A350A39D-8255-5248-3704-F0A27E7FDA0D}"/>
          </ac:spMkLst>
        </pc:spChg>
        <pc:spChg chg="mod">
          <ac:chgData name="FRANKINET Stephanie [CEGEE]" userId="S::stephanie.frankinet@cegee.caisse-epargne.fr::24b9c48f-5c8e-469e-9fc3-8abe360da157" providerId="AD" clId="Web-{FA44B7EF-4D12-A65D-6FA5-57B858923F04}" dt="2024-01-26T14:16:36.318" v="13" actId="1076"/>
          <ac:spMkLst>
            <pc:docMk/>
            <pc:sldMk cId="3166099374" sldId="2134806351"/>
            <ac:spMk id="62" creationId="{B7AC5C41-7795-C7A2-ABE6-C13610C863B6}"/>
          </ac:spMkLst>
        </pc:spChg>
        <pc:spChg chg="mod">
          <ac:chgData name="FRANKINET Stephanie [CEGEE]" userId="S::stephanie.frankinet@cegee.caisse-epargne.fr::24b9c48f-5c8e-469e-9fc3-8abe360da157" providerId="AD" clId="Web-{FA44B7EF-4D12-A65D-6FA5-57B858923F04}" dt="2024-01-26T14:16:36.318" v="14" actId="1076"/>
          <ac:spMkLst>
            <pc:docMk/>
            <pc:sldMk cId="3166099374" sldId="2134806351"/>
            <ac:spMk id="63" creationId="{6FB71F8B-6615-E619-4D2A-A1D1594AD15F}"/>
          </ac:spMkLst>
        </pc:spChg>
        <pc:spChg chg="mod">
          <ac:chgData name="FRANKINET Stephanie [CEGEE]" userId="S::stephanie.frankinet@cegee.caisse-epargne.fr::24b9c48f-5c8e-469e-9fc3-8abe360da157" providerId="AD" clId="Web-{FA44B7EF-4D12-A65D-6FA5-57B858923F04}" dt="2024-01-26T14:16:36.318" v="15" actId="1076"/>
          <ac:spMkLst>
            <pc:docMk/>
            <pc:sldMk cId="3166099374" sldId="2134806351"/>
            <ac:spMk id="64" creationId="{4F3E5567-09C5-B2C1-C932-D2B0F76982DE}"/>
          </ac:spMkLst>
        </pc:spChg>
        <pc:spChg chg="mod">
          <ac:chgData name="FRANKINET Stephanie [CEGEE]" userId="S::stephanie.frankinet@cegee.caisse-epargne.fr::24b9c48f-5c8e-469e-9fc3-8abe360da157" providerId="AD" clId="Web-{FA44B7EF-4D12-A65D-6FA5-57B858923F04}" dt="2024-01-26T14:16:36.318" v="16" actId="1076"/>
          <ac:spMkLst>
            <pc:docMk/>
            <pc:sldMk cId="3166099374" sldId="2134806351"/>
            <ac:spMk id="65" creationId="{7346D01D-81CA-6FF9-8741-8AD5DB753BFD}"/>
          </ac:spMkLst>
        </pc:spChg>
        <pc:spChg chg="mod">
          <ac:chgData name="FRANKINET Stephanie [CEGEE]" userId="S::stephanie.frankinet@cegee.caisse-epargne.fr::24b9c48f-5c8e-469e-9fc3-8abe360da157" providerId="AD" clId="Web-{FA44B7EF-4D12-A65D-6FA5-57B858923F04}" dt="2024-01-26T14:16:36.318" v="17" actId="1076"/>
          <ac:spMkLst>
            <pc:docMk/>
            <pc:sldMk cId="3166099374" sldId="2134806351"/>
            <ac:spMk id="66" creationId="{3A6BCD88-2044-745C-7244-7B7DD442A0D2}"/>
          </ac:spMkLst>
        </pc:spChg>
        <pc:spChg chg="mod">
          <ac:chgData name="FRANKINET Stephanie [CEGEE]" userId="S::stephanie.frankinet@cegee.caisse-epargne.fr::24b9c48f-5c8e-469e-9fc3-8abe360da157" providerId="AD" clId="Web-{FA44B7EF-4D12-A65D-6FA5-57B858923F04}" dt="2024-01-26T14:16:36.318" v="18" actId="1076"/>
          <ac:spMkLst>
            <pc:docMk/>
            <pc:sldMk cId="3166099374" sldId="2134806351"/>
            <ac:spMk id="68" creationId="{1AADD8F6-A894-11B9-146A-C4220C1B3223}"/>
          </ac:spMkLst>
        </pc:spChg>
        <pc:spChg chg="mod">
          <ac:chgData name="FRANKINET Stephanie [CEGEE]" userId="S::stephanie.frankinet@cegee.caisse-epargne.fr::24b9c48f-5c8e-469e-9fc3-8abe360da157" providerId="AD" clId="Web-{FA44B7EF-4D12-A65D-6FA5-57B858923F04}" dt="2024-01-26T14:16:36.318" v="19" actId="1076"/>
          <ac:spMkLst>
            <pc:docMk/>
            <pc:sldMk cId="3166099374" sldId="2134806351"/>
            <ac:spMk id="70" creationId="{C81175C0-CB9C-DA74-B05E-C0F59551481D}"/>
          </ac:spMkLst>
        </pc:spChg>
        <pc:spChg chg="mod">
          <ac:chgData name="FRANKINET Stephanie [CEGEE]" userId="S::stephanie.frankinet@cegee.caisse-epargne.fr::24b9c48f-5c8e-469e-9fc3-8abe360da157" providerId="AD" clId="Web-{FA44B7EF-4D12-A65D-6FA5-57B858923F04}" dt="2024-01-26T14:16:36.318" v="20" actId="1076"/>
          <ac:spMkLst>
            <pc:docMk/>
            <pc:sldMk cId="3166099374" sldId="2134806351"/>
            <ac:spMk id="71" creationId="{90527828-2911-AF03-EE52-30E6480ED45B}"/>
          </ac:spMkLst>
        </pc:spChg>
        <pc:spChg chg="mod">
          <ac:chgData name="FRANKINET Stephanie [CEGEE]" userId="S::stephanie.frankinet@cegee.caisse-epargne.fr::24b9c48f-5c8e-469e-9fc3-8abe360da157" providerId="AD" clId="Web-{FA44B7EF-4D12-A65D-6FA5-57B858923F04}" dt="2024-01-26T14:16:36.318" v="21" actId="1076"/>
          <ac:spMkLst>
            <pc:docMk/>
            <pc:sldMk cId="3166099374" sldId="2134806351"/>
            <ac:spMk id="73" creationId="{EF970154-A45C-F1DF-BE2E-F3AFB15E997F}"/>
          </ac:spMkLst>
        </pc:spChg>
        <pc:spChg chg="mod">
          <ac:chgData name="FRANKINET Stephanie [CEGEE]" userId="S::stephanie.frankinet@cegee.caisse-epargne.fr::24b9c48f-5c8e-469e-9fc3-8abe360da157" providerId="AD" clId="Web-{FA44B7EF-4D12-A65D-6FA5-57B858923F04}" dt="2024-01-26T14:16:36.318" v="22" actId="1076"/>
          <ac:spMkLst>
            <pc:docMk/>
            <pc:sldMk cId="3166099374" sldId="2134806351"/>
            <ac:spMk id="75" creationId="{F5A49EAF-0C81-2733-2397-0F9F3A6A786D}"/>
          </ac:spMkLst>
        </pc:spChg>
      </pc:sldChg>
      <pc:sldChg chg="modSp">
        <pc:chgData name="FRANKINET Stephanie [CEGEE]" userId="S::stephanie.frankinet@cegee.caisse-epargne.fr::24b9c48f-5c8e-469e-9fc3-8abe360da157" providerId="AD" clId="Web-{FA44B7EF-4D12-A65D-6FA5-57B858923F04}" dt="2024-01-26T14:38:47.332" v="83" actId="1076"/>
        <pc:sldMkLst>
          <pc:docMk/>
          <pc:sldMk cId="41150230" sldId="2147377330"/>
        </pc:sldMkLst>
        <pc:spChg chg="mod">
          <ac:chgData name="FRANKINET Stephanie [CEGEE]" userId="S::stephanie.frankinet@cegee.caisse-epargne.fr::24b9c48f-5c8e-469e-9fc3-8abe360da157" providerId="AD" clId="Web-{FA44B7EF-4D12-A65D-6FA5-57B858923F04}" dt="2024-01-26T14:15:55.504" v="0" actId="20577"/>
          <ac:spMkLst>
            <pc:docMk/>
            <pc:sldMk cId="41150230" sldId="2147377330"/>
            <ac:spMk id="26" creationId="{AEBBD1D2-E958-FF0C-DFE3-B8C18ECD1720}"/>
          </ac:spMkLst>
        </pc:spChg>
        <pc:picChg chg="mod">
          <ac:chgData name="FRANKINET Stephanie [CEGEE]" userId="S::stephanie.frankinet@cegee.caisse-epargne.fr::24b9c48f-5c8e-469e-9fc3-8abe360da157" providerId="AD" clId="Web-{FA44B7EF-4D12-A65D-6FA5-57B858923F04}" dt="2024-01-26T14:37:13.328" v="80" actId="1076"/>
          <ac:picMkLst>
            <pc:docMk/>
            <pc:sldMk cId="41150230" sldId="2147377330"/>
            <ac:picMk id="13" creationId="{8286D399-80A6-BEF5-C240-D1B85F2CB35F}"/>
          </ac:picMkLst>
        </pc:picChg>
        <pc:picChg chg="mod">
          <ac:chgData name="FRANKINET Stephanie [CEGEE]" userId="S::stephanie.frankinet@cegee.caisse-epargne.fr::24b9c48f-5c8e-469e-9fc3-8abe360da157" providerId="AD" clId="Web-{FA44B7EF-4D12-A65D-6FA5-57B858923F04}" dt="2024-01-26T14:38:47.332" v="83" actId="1076"/>
          <ac:picMkLst>
            <pc:docMk/>
            <pc:sldMk cId="41150230" sldId="2147377330"/>
            <ac:picMk id="50" creationId="{2612F681-73E3-6094-8DA3-B9FEBC78EEEB}"/>
          </ac:picMkLst>
        </pc:picChg>
      </pc:sldChg>
      <pc:sldChg chg="modSp">
        <pc:chgData name="FRANKINET Stephanie [CEGEE]" userId="S::stephanie.frankinet@cegee.caisse-epargne.fr::24b9c48f-5c8e-469e-9fc3-8abe360da157" providerId="AD" clId="Web-{FA44B7EF-4D12-A65D-6FA5-57B858923F04}" dt="2024-01-26T14:21:59.454" v="73" actId="20577"/>
        <pc:sldMkLst>
          <pc:docMk/>
          <pc:sldMk cId="1366765128" sldId="2147377333"/>
        </pc:sldMkLst>
        <pc:spChg chg="mod">
          <ac:chgData name="FRANKINET Stephanie [CEGEE]" userId="S::stephanie.frankinet@cegee.caisse-epargne.fr::24b9c48f-5c8e-469e-9fc3-8abe360da157" providerId="AD" clId="Web-{FA44B7EF-4D12-A65D-6FA5-57B858923F04}" dt="2024-01-26T14:21:59.454" v="73" actId="20577"/>
          <ac:spMkLst>
            <pc:docMk/>
            <pc:sldMk cId="1366765128" sldId="2147377333"/>
            <ac:spMk id="5" creationId="{3D92A02B-74C1-AB21-AC27-2A7BC16D5E04}"/>
          </ac:spMkLst>
        </pc:spChg>
        <pc:picChg chg="mod">
          <ac:chgData name="FRANKINET Stephanie [CEGEE]" userId="S::stephanie.frankinet@cegee.caisse-epargne.fr::24b9c48f-5c8e-469e-9fc3-8abe360da157" providerId="AD" clId="Web-{FA44B7EF-4D12-A65D-6FA5-57B858923F04}" dt="2024-01-26T14:21:32.156" v="66" actId="1076"/>
          <ac:picMkLst>
            <pc:docMk/>
            <pc:sldMk cId="1366765128" sldId="2147377333"/>
            <ac:picMk id="6" creationId="{6566B98B-2C0D-86D8-3CA0-82BDB0C6D0DB}"/>
          </ac:picMkLst>
        </pc:picChg>
      </pc:sldChg>
      <pc:sldChg chg="modSp">
        <pc:chgData name="FRANKINET Stephanie [CEGEE]" userId="S::stephanie.frankinet@cegee.caisse-epargne.fr::24b9c48f-5c8e-469e-9fc3-8abe360da157" providerId="AD" clId="Web-{FA44B7EF-4D12-A65D-6FA5-57B858923F04}" dt="2024-01-26T14:18:45.635" v="56" actId="1076"/>
        <pc:sldMkLst>
          <pc:docMk/>
          <pc:sldMk cId="3938857004" sldId="2147377347"/>
        </pc:sldMkLst>
        <pc:spChg chg="mod">
          <ac:chgData name="FRANKINET Stephanie [CEGEE]" userId="S::stephanie.frankinet@cegee.caisse-epargne.fr::24b9c48f-5c8e-469e-9fc3-8abe360da157" providerId="AD" clId="Web-{FA44B7EF-4D12-A65D-6FA5-57B858923F04}" dt="2024-01-26T14:18:42.932" v="55" actId="20577"/>
          <ac:spMkLst>
            <pc:docMk/>
            <pc:sldMk cId="3938857004" sldId="2147377347"/>
            <ac:spMk id="12" creationId="{52AEE023-8091-8234-5EBE-9329564D794C}"/>
          </ac:spMkLst>
        </pc:spChg>
        <pc:picChg chg="mod">
          <ac:chgData name="FRANKINET Stephanie [CEGEE]" userId="S::stephanie.frankinet@cegee.caisse-epargne.fr::24b9c48f-5c8e-469e-9fc3-8abe360da157" providerId="AD" clId="Web-{FA44B7EF-4D12-A65D-6FA5-57B858923F04}" dt="2024-01-26T14:18:45.635" v="56" actId="1076"/>
          <ac:picMkLst>
            <pc:docMk/>
            <pc:sldMk cId="3938857004" sldId="2147377347"/>
            <ac:picMk id="23" creationId="{8180DD51-73EE-EC74-E3FF-230922FCBD9B}"/>
          </ac:picMkLst>
        </pc:picChg>
      </pc:sldChg>
    </pc:docChg>
  </pc:docChgLst>
  <pc:docChgLst>
    <pc:chgData name="KUNTZMANN Bernard [CEGEE]" userId="S::bernard.kuntzmann@cegee.caisse-epargne.fr::34b1a1e0-3973-4174-8f09-080b7d8ccafa" providerId="AD" clId="Web-{48530B9A-A656-22E7-B52A-93C51AA045C1}"/>
    <pc:docChg chg="modSld">
      <pc:chgData name="KUNTZMANN Bernard [CEGEE]" userId="S::bernard.kuntzmann@cegee.caisse-epargne.fr::34b1a1e0-3973-4174-8f09-080b7d8ccafa" providerId="AD" clId="Web-{48530B9A-A656-22E7-B52A-93C51AA045C1}" dt="2024-01-24T07:09:03.545" v="4" actId="20577"/>
      <pc:docMkLst>
        <pc:docMk/>
      </pc:docMkLst>
      <pc:sldChg chg="modSp">
        <pc:chgData name="KUNTZMANN Bernard [CEGEE]" userId="S::bernard.kuntzmann@cegee.caisse-epargne.fr::34b1a1e0-3973-4174-8f09-080b7d8ccafa" providerId="AD" clId="Web-{48530B9A-A656-22E7-B52A-93C51AA045C1}" dt="2024-01-24T07:09:03.545" v="4" actId="20577"/>
        <pc:sldMkLst>
          <pc:docMk/>
          <pc:sldMk cId="1151556257" sldId="317"/>
        </pc:sldMkLst>
        <pc:spChg chg="mod">
          <ac:chgData name="KUNTZMANN Bernard [CEGEE]" userId="S::bernard.kuntzmann@cegee.caisse-epargne.fr::34b1a1e0-3973-4174-8f09-080b7d8ccafa" providerId="AD" clId="Web-{48530B9A-A656-22E7-B52A-93C51AA045C1}" dt="2024-01-24T07:09:03.545" v="4" actId="20577"/>
          <ac:spMkLst>
            <pc:docMk/>
            <pc:sldMk cId="1151556257" sldId="317"/>
            <ac:spMk id="19" creationId="{B447B9DA-B8D6-4A74-800C-4C78E5111025}"/>
          </ac:spMkLst>
        </pc:spChg>
      </pc:sldChg>
    </pc:docChg>
  </pc:docChgLst>
  <pc:docChgLst>
    <pc:chgData name="KUNTZMANN Bernard [CEGEE]" userId="34b1a1e0-3973-4174-8f09-080b7d8ccafa" providerId="ADAL" clId="{A6653DFD-A7D9-4CD0-8202-48396D66DA74}"/>
    <pc:docChg chg="undo custSel addSld delSld modSld sldOrd">
      <pc:chgData name="KUNTZMANN Bernard [CEGEE]" userId="34b1a1e0-3973-4174-8f09-080b7d8ccafa" providerId="ADAL" clId="{A6653DFD-A7D9-4CD0-8202-48396D66DA74}" dt="2024-01-30T11:03:11.892" v="1161" actId="20577"/>
      <pc:docMkLst>
        <pc:docMk/>
      </pc:docMkLst>
      <pc:sldChg chg="addSp modSp del mod">
        <pc:chgData name="KUNTZMANN Bernard [CEGEE]" userId="34b1a1e0-3973-4174-8f09-080b7d8ccafa" providerId="ADAL" clId="{A6653DFD-A7D9-4CD0-8202-48396D66DA74}" dt="2024-01-30T09:07:29.230" v="1008" actId="47"/>
        <pc:sldMkLst>
          <pc:docMk/>
          <pc:sldMk cId="3847852410" sldId="265"/>
        </pc:sldMkLst>
        <pc:spChg chg="mod">
          <ac:chgData name="KUNTZMANN Bernard [CEGEE]" userId="34b1a1e0-3973-4174-8f09-080b7d8ccafa" providerId="ADAL" clId="{A6653DFD-A7D9-4CD0-8202-48396D66DA74}" dt="2024-01-30T08:33:13.639" v="588" actId="113"/>
          <ac:spMkLst>
            <pc:docMk/>
            <pc:sldMk cId="3847852410" sldId="265"/>
            <ac:spMk id="2" creationId="{1940EDE1-ABB1-A0BA-AE17-92000B3E482D}"/>
          </ac:spMkLst>
        </pc:spChg>
        <pc:spChg chg="add mod">
          <ac:chgData name="KUNTZMANN Bernard [CEGEE]" userId="34b1a1e0-3973-4174-8f09-080b7d8ccafa" providerId="ADAL" clId="{A6653DFD-A7D9-4CD0-8202-48396D66DA74}" dt="2024-01-29T07:53:51.175" v="546" actId="692"/>
          <ac:spMkLst>
            <pc:docMk/>
            <pc:sldMk cId="3847852410" sldId="265"/>
            <ac:spMk id="3" creationId="{D0A5FC32-9B38-AD9C-78D3-246D5FE43B5A}"/>
          </ac:spMkLst>
        </pc:spChg>
        <pc:spChg chg="mod">
          <ac:chgData name="KUNTZMANN Bernard [CEGEE]" userId="34b1a1e0-3973-4174-8f09-080b7d8ccafa" providerId="ADAL" clId="{A6653DFD-A7D9-4CD0-8202-48396D66DA74}" dt="2024-01-30T08:33:26.274" v="596" actId="1076"/>
          <ac:spMkLst>
            <pc:docMk/>
            <pc:sldMk cId="3847852410" sldId="265"/>
            <ac:spMk id="6" creationId="{7CB321D5-8240-7DC4-8FFF-87196E906134}"/>
          </ac:spMkLst>
        </pc:spChg>
        <pc:spChg chg="mod">
          <ac:chgData name="KUNTZMANN Bernard [CEGEE]" userId="34b1a1e0-3973-4174-8f09-080b7d8ccafa" providerId="ADAL" clId="{A6653DFD-A7D9-4CD0-8202-48396D66DA74}" dt="2024-01-29T07:53:41.592" v="545" actId="692"/>
          <ac:spMkLst>
            <pc:docMk/>
            <pc:sldMk cId="3847852410" sldId="265"/>
            <ac:spMk id="11" creationId="{52558FBD-7645-6F93-99CC-4B4CA1CE4338}"/>
          </ac:spMkLst>
        </pc:spChg>
        <pc:spChg chg="mod">
          <ac:chgData name="KUNTZMANN Bernard [CEGEE]" userId="34b1a1e0-3973-4174-8f09-080b7d8ccafa" providerId="ADAL" clId="{A6653DFD-A7D9-4CD0-8202-48396D66DA74}" dt="2024-01-30T08:33:25.027" v="593" actId="1076"/>
          <ac:spMkLst>
            <pc:docMk/>
            <pc:sldMk cId="3847852410" sldId="265"/>
            <ac:spMk id="13" creationId="{CB5B73FA-EACA-C72F-EBFF-36A956F586CD}"/>
          </ac:spMkLst>
        </pc:spChg>
        <pc:spChg chg="mod">
          <ac:chgData name="KUNTZMANN Bernard [CEGEE]" userId="34b1a1e0-3973-4174-8f09-080b7d8ccafa" providerId="ADAL" clId="{A6653DFD-A7D9-4CD0-8202-48396D66DA74}" dt="2024-01-29T07:53:57.643" v="547" actId="692"/>
          <ac:spMkLst>
            <pc:docMk/>
            <pc:sldMk cId="3847852410" sldId="265"/>
            <ac:spMk id="14" creationId="{7DD9AAD3-16DD-2DDA-A738-30EDE90CC1CA}"/>
          </ac:spMkLst>
        </pc:spChg>
        <pc:spChg chg="mod">
          <ac:chgData name="KUNTZMANN Bernard [CEGEE]" userId="34b1a1e0-3973-4174-8f09-080b7d8ccafa" providerId="ADAL" clId="{A6653DFD-A7D9-4CD0-8202-48396D66DA74}" dt="2024-01-30T08:33:25.807" v="595" actId="1076"/>
          <ac:spMkLst>
            <pc:docMk/>
            <pc:sldMk cId="3847852410" sldId="265"/>
            <ac:spMk id="15" creationId="{F20B721F-4606-7E8A-A37D-7ECD84274297}"/>
          </ac:spMkLst>
        </pc:spChg>
        <pc:spChg chg="mod">
          <ac:chgData name="KUNTZMANN Bernard [CEGEE]" userId="34b1a1e0-3973-4174-8f09-080b7d8ccafa" providerId="ADAL" clId="{A6653DFD-A7D9-4CD0-8202-48396D66DA74}" dt="2024-01-29T07:54:19.157" v="549" actId="692"/>
          <ac:spMkLst>
            <pc:docMk/>
            <pc:sldMk cId="3847852410" sldId="265"/>
            <ac:spMk id="20" creationId="{CBDAA6A7-378D-8837-4173-39ADA081F883}"/>
          </ac:spMkLst>
        </pc:spChg>
        <pc:spChg chg="mod">
          <ac:chgData name="KUNTZMANN Bernard [CEGEE]" userId="34b1a1e0-3973-4174-8f09-080b7d8ccafa" providerId="ADAL" clId="{A6653DFD-A7D9-4CD0-8202-48396D66DA74}" dt="2024-01-29T07:54:19.157" v="549" actId="692"/>
          <ac:spMkLst>
            <pc:docMk/>
            <pc:sldMk cId="3847852410" sldId="265"/>
            <ac:spMk id="29" creationId="{C374AE78-47C7-7664-A903-B676D132E464}"/>
          </ac:spMkLst>
        </pc:spChg>
        <pc:spChg chg="mod">
          <ac:chgData name="KUNTZMANN Bernard [CEGEE]" userId="34b1a1e0-3973-4174-8f09-080b7d8ccafa" providerId="ADAL" clId="{A6653DFD-A7D9-4CD0-8202-48396D66DA74}" dt="2024-01-29T07:54:19.157" v="549" actId="692"/>
          <ac:spMkLst>
            <pc:docMk/>
            <pc:sldMk cId="3847852410" sldId="265"/>
            <ac:spMk id="34" creationId="{B09EAB58-714C-C3B9-41D6-D5B7040DE5F5}"/>
          </ac:spMkLst>
        </pc:spChg>
        <pc:spChg chg="mod">
          <ac:chgData name="KUNTZMANN Bernard [CEGEE]" userId="34b1a1e0-3973-4174-8f09-080b7d8ccafa" providerId="ADAL" clId="{A6653DFD-A7D9-4CD0-8202-48396D66DA74}" dt="2024-01-29T07:54:03.176" v="548" actId="692"/>
          <ac:spMkLst>
            <pc:docMk/>
            <pc:sldMk cId="3847852410" sldId="265"/>
            <ac:spMk id="35" creationId="{94BB088B-83F3-1FC1-573B-0D2FC343E2AE}"/>
          </ac:spMkLst>
        </pc:spChg>
        <pc:spChg chg="mod">
          <ac:chgData name="KUNTZMANN Bernard [CEGEE]" userId="34b1a1e0-3973-4174-8f09-080b7d8ccafa" providerId="ADAL" clId="{A6653DFD-A7D9-4CD0-8202-48396D66DA74}" dt="2024-01-29T07:54:19.157" v="549" actId="692"/>
          <ac:spMkLst>
            <pc:docMk/>
            <pc:sldMk cId="3847852410" sldId="265"/>
            <ac:spMk id="38" creationId="{D2E1AE4E-8189-3099-0EFE-897EB9483399}"/>
          </ac:spMkLst>
        </pc:spChg>
        <pc:spChg chg="mod">
          <ac:chgData name="KUNTZMANN Bernard [CEGEE]" userId="34b1a1e0-3973-4174-8f09-080b7d8ccafa" providerId="ADAL" clId="{A6653DFD-A7D9-4CD0-8202-48396D66DA74}" dt="2024-01-29T07:54:19.157" v="549" actId="692"/>
          <ac:spMkLst>
            <pc:docMk/>
            <pc:sldMk cId="3847852410" sldId="265"/>
            <ac:spMk id="39" creationId="{C954A15E-16FA-F885-4D3D-0BB49AEE4B2B}"/>
          </ac:spMkLst>
        </pc:spChg>
        <pc:spChg chg="mod">
          <ac:chgData name="KUNTZMANN Bernard [CEGEE]" userId="34b1a1e0-3973-4174-8f09-080b7d8ccafa" providerId="ADAL" clId="{A6653DFD-A7D9-4CD0-8202-48396D66DA74}" dt="2024-01-29T07:54:19.157" v="549" actId="692"/>
          <ac:spMkLst>
            <pc:docMk/>
            <pc:sldMk cId="3847852410" sldId="265"/>
            <ac:spMk id="44" creationId="{E1FC03B0-D2DE-9E5F-6426-8D1A3935CFA5}"/>
          </ac:spMkLst>
        </pc:spChg>
        <pc:spChg chg="mod">
          <ac:chgData name="KUNTZMANN Bernard [CEGEE]" userId="34b1a1e0-3973-4174-8f09-080b7d8ccafa" providerId="ADAL" clId="{A6653DFD-A7D9-4CD0-8202-48396D66DA74}" dt="2024-01-29T07:54:19.157" v="549" actId="692"/>
          <ac:spMkLst>
            <pc:docMk/>
            <pc:sldMk cId="3847852410" sldId="265"/>
            <ac:spMk id="47" creationId="{CB570F50-2562-75C0-F9D7-AB813CE88956}"/>
          </ac:spMkLst>
        </pc:spChg>
      </pc:sldChg>
      <pc:sldChg chg="ord">
        <pc:chgData name="KUNTZMANN Bernard [CEGEE]" userId="34b1a1e0-3973-4174-8f09-080b7d8ccafa" providerId="ADAL" clId="{A6653DFD-A7D9-4CD0-8202-48396D66DA74}" dt="2024-01-24T13:38:42.234" v="294"/>
        <pc:sldMkLst>
          <pc:docMk/>
          <pc:sldMk cId="2206787632" sldId="266"/>
        </pc:sldMkLst>
      </pc:sldChg>
      <pc:sldChg chg="modSp mod">
        <pc:chgData name="KUNTZMANN Bernard [CEGEE]" userId="34b1a1e0-3973-4174-8f09-080b7d8ccafa" providerId="ADAL" clId="{A6653DFD-A7D9-4CD0-8202-48396D66DA74}" dt="2024-01-30T11:03:11.892" v="1161" actId="20577"/>
        <pc:sldMkLst>
          <pc:docMk/>
          <pc:sldMk cId="3994221262" sldId="267"/>
        </pc:sldMkLst>
        <pc:spChg chg="mod">
          <ac:chgData name="KUNTZMANN Bernard [CEGEE]" userId="34b1a1e0-3973-4174-8f09-080b7d8ccafa" providerId="ADAL" clId="{A6653DFD-A7D9-4CD0-8202-48396D66DA74}" dt="2024-01-30T11:03:11.892" v="1161" actId="20577"/>
          <ac:spMkLst>
            <pc:docMk/>
            <pc:sldMk cId="3994221262" sldId="267"/>
            <ac:spMk id="9" creationId="{78D8E03B-9C78-2AC7-2684-0E1B46171816}"/>
          </ac:spMkLst>
        </pc:spChg>
      </pc:sldChg>
      <pc:sldChg chg="modSp mod">
        <pc:chgData name="KUNTZMANN Bernard [CEGEE]" userId="34b1a1e0-3973-4174-8f09-080b7d8ccafa" providerId="ADAL" clId="{A6653DFD-A7D9-4CD0-8202-48396D66DA74}" dt="2024-01-30T10:11:35.182" v="1157" actId="1076"/>
        <pc:sldMkLst>
          <pc:docMk/>
          <pc:sldMk cId="1151556257" sldId="317"/>
        </pc:sldMkLst>
        <pc:spChg chg="mod">
          <ac:chgData name="KUNTZMANN Bernard [CEGEE]" userId="34b1a1e0-3973-4174-8f09-080b7d8ccafa" providerId="ADAL" clId="{A6653DFD-A7D9-4CD0-8202-48396D66DA74}" dt="2024-01-30T10:11:34.341" v="1156"/>
          <ac:spMkLst>
            <pc:docMk/>
            <pc:sldMk cId="1151556257" sldId="317"/>
            <ac:spMk id="5" creationId="{422D4731-A871-4BAB-B7DB-B2B32BA4FC46}"/>
          </ac:spMkLst>
        </pc:spChg>
        <pc:spChg chg="mod">
          <ac:chgData name="KUNTZMANN Bernard [CEGEE]" userId="34b1a1e0-3973-4174-8f09-080b7d8ccafa" providerId="ADAL" clId="{A6653DFD-A7D9-4CD0-8202-48396D66DA74}" dt="2024-01-30T10:10:57.425" v="1153"/>
          <ac:spMkLst>
            <pc:docMk/>
            <pc:sldMk cId="1151556257" sldId="317"/>
            <ac:spMk id="18" creationId="{0A79BCB7-F0D6-44E4-A52E-88AF3EAEFEE0}"/>
          </ac:spMkLst>
        </pc:spChg>
        <pc:picChg chg="mod">
          <ac:chgData name="KUNTZMANN Bernard [CEGEE]" userId="34b1a1e0-3973-4174-8f09-080b7d8ccafa" providerId="ADAL" clId="{A6653DFD-A7D9-4CD0-8202-48396D66DA74}" dt="2024-01-30T10:11:35.182" v="1157" actId="1076"/>
          <ac:picMkLst>
            <pc:docMk/>
            <pc:sldMk cId="1151556257" sldId="317"/>
            <ac:picMk id="2" creationId="{FF568D34-9666-CAC5-C510-794A78D8C4D0}"/>
          </ac:picMkLst>
        </pc:picChg>
      </pc:sldChg>
      <pc:sldChg chg="modSp mod">
        <pc:chgData name="KUNTZMANN Bernard [CEGEE]" userId="34b1a1e0-3973-4174-8f09-080b7d8ccafa" providerId="ADAL" clId="{A6653DFD-A7D9-4CD0-8202-48396D66DA74}" dt="2024-01-30T10:01:20.599" v="1072"/>
        <pc:sldMkLst>
          <pc:docMk/>
          <pc:sldMk cId="834988336" sldId="489"/>
        </pc:sldMkLst>
        <pc:spChg chg="mod">
          <ac:chgData name="KUNTZMANN Bernard [CEGEE]" userId="34b1a1e0-3973-4174-8f09-080b7d8ccafa" providerId="ADAL" clId="{A6653DFD-A7D9-4CD0-8202-48396D66DA74}" dt="2024-01-30T10:00:58.785" v="1069" actId="3626"/>
          <ac:spMkLst>
            <pc:docMk/>
            <pc:sldMk cId="834988336" sldId="489"/>
            <ac:spMk id="2" creationId="{7B711E62-6AC6-3A5A-AF7A-C8188824A410}"/>
          </ac:spMkLst>
        </pc:spChg>
        <pc:spChg chg="mod">
          <ac:chgData name="KUNTZMANN Bernard [CEGEE]" userId="34b1a1e0-3973-4174-8f09-080b7d8ccafa" providerId="ADAL" clId="{A6653DFD-A7D9-4CD0-8202-48396D66DA74}" dt="2024-01-30T10:01:16.007" v="1071"/>
          <ac:spMkLst>
            <pc:docMk/>
            <pc:sldMk cId="834988336" sldId="489"/>
            <ac:spMk id="3" creationId="{B04D19D0-5AAA-6476-0BD5-93B68B419A6E}"/>
          </ac:spMkLst>
        </pc:spChg>
        <pc:spChg chg="mod">
          <ac:chgData name="KUNTZMANN Bernard [CEGEE]" userId="34b1a1e0-3973-4174-8f09-080b7d8ccafa" providerId="ADAL" clId="{A6653DFD-A7D9-4CD0-8202-48396D66DA74}" dt="2024-01-24T15:03:48.493" v="301" actId="1076"/>
          <ac:spMkLst>
            <pc:docMk/>
            <pc:sldMk cId="834988336" sldId="489"/>
            <ac:spMk id="4" creationId="{66D523AF-9BAC-2AEE-5464-B8945F6A5ADD}"/>
          </ac:spMkLst>
        </pc:spChg>
        <pc:spChg chg="mod">
          <ac:chgData name="KUNTZMANN Bernard [CEGEE]" userId="34b1a1e0-3973-4174-8f09-080b7d8ccafa" providerId="ADAL" clId="{A6653DFD-A7D9-4CD0-8202-48396D66DA74}" dt="2024-01-24T15:04:45.754" v="305" actId="207"/>
          <ac:spMkLst>
            <pc:docMk/>
            <pc:sldMk cId="834988336" sldId="489"/>
            <ac:spMk id="10" creationId="{BFC40868-CD56-1889-029C-9B1F9EF52C56}"/>
          </ac:spMkLst>
        </pc:spChg>
        <pc:spChg chg="mod">
          <ac:chgData name="KUNTZMANN Bernard [CEGEE]" userId="34b1a1e0-3973-4174-8f09-080b7d8ccafa" providerId="ADAL" clId="{A6653DFD-A7D9-4CD0-8202-48396D66DA74}" dt="2024-01-24T15:06:04.035" v="312"/>
          <ac:spMkLst>
            <pc:docMk/>
            <pc:sldMk cId="834988336" sldId="489"/>
            <ac:spMk id="13" creationId="{B85377FE-5147-EF1C-8E32-4B10E561F750}"/>
          </ac:spMkLst>
        </pc:spChg>
        <pc:spChg chg="mod">
          <ac:chgData name="KUNTZMANN Bernard [CEGEE]" userId="34b1a1e0-3973-4174-8f09-080b7d8ccafa" providerId="ADAL" clId="{A6653DFD-A7D9-4CD0-8202-48396D66DA74}" dt="2024-01-24T15:07:32.303" v="316" actId="1076"/>
          <ac:spMkLst>
            <pc:docMk/>
            <pc:sldMk cId="834988336" sldId="489"/>
            <ac:spMk id="14" creationId="{E647FF60-03E7-BC43-3216-4803392F49FF}"/>
          </ac:spMkLst>
        </pc:spChg>
        <pc:spChg chg="mod">
          <ac:chgData name="KUNTZMANN Bernard [CEGEE]" userId="34b1a1e0-3973-4174-8f09-080b7d8ccafa" providerId="ADAL" clId="{A6653DFD-A7D9-4CD0-8202-48396D66DA74}" dt="2024-01-24T15:07:46.008" v="317"/>
          <ac:spMkLst>
            <pc:docMk/>
            <pc:sldMk cId="834988336" sldId="489"/>
            <ac:spMk id="15" creationId="{0116610E-9DE9-C8CD-C0EF-351410B538AF}"/>
          </ac:spMkLst>
        </pc:spChg>
        <pc:picChg chg="mod">
          <ac:chgData name="KUNTZMANN Bernard [CEGEE]" userId="34b1a1e0-3973-4174-8f09-080b7d8ccafa" providerId="ADAL" clId="{A6653DFD-A7D9-4CD0-8202-48396D66DA74}" dt="2024-01-24T07:45:53.250" v="24"/>
          <ac:picMkLst>
            <pc:docMk/>
            <pc:sldMk cId="834988336" sldId="489"/>
            <ac:picMk id="6" creationId="{0C602738-E2C3-6069-3DD0-0CFB32ED02A0}"/>
          </ac:picMkLst>
        </pc:picChg>
        <pc:picChg chg="mod">
          <ac:chgData name="KUNTZMANN Bernard [CEGEE]" userId="34b1a1e0-3973-4174-8f09-080b7d8ccafa" providerId="ADAL" clId="{A6653DFD-A7D9-4CD0-8202-48396D66DA74}" dt="2024-01-24T07:45:38.792" v="21"/>
          <ac:picMkLst>
            <pc:docMk/>
            <pc:sldMk cId="834988336" sldId="489"/>
            <ac:picMk id="7" creationId="{25112685-E8BF-CAAC-6E9E-F7C59BBD07B5}"/>
          </ac:picMkLst>
        </pc:picChg>
        <pc:picChg chg="mod">
          <ac:chgData name="KUNTZMANN Bernard [CEGEE]" userId="34b1a1e0-3973-4174-8f09-080b7d8ccafa" providerId="ADAL" clId="{A6653DFD-A7D9-4CD0-8202-48396D66DA74}" dt="2024-01-24T15:08:49.037" v="318"/>
          <ac:picMkLst>
            <pc:docMk/>
            <pc:sldMk cId="834988336" sldId="489"/>
            <ac:picMk id="11" creationId="{E7AACC1F-6CDB-71DE-5CB1-4309F5019FAA}"/>
          </ac:picMkLst>
        </pc:picChg>
        <pc:picChg chg="mod">
          <ac:chgData name="KUNTZMANN Bernard [CEGEE]" userId="34b1a1e0-3973-4174-8f09-080b7d8ccafa" providerId="ADAL" clId="{A6653DFD-A7D9-4CD0-8202-48396D66DA74}" dt="2024-01-24T09:48:58.655" v="253"/>
          <ac:picMkLst>
            <pc:docMk/>
            <pc:sldMk cId="834988336" sldId="489"/>
            <ac:picMk id="12" creationId="{ED8243D0-B3BB-1849-9432-C28C3AB9B9A4}"/>
          </ac:picMkLst>
        </pc:picChg>
        <pc:picChg chg="mod">
          <ac:chgData name="KUNTZMANN Bernard [CEGEE]" userId="34b1a1e0-3973-4174-8f09-080b7d8ccafa" providerId="ADAL" clId="{A6653DFD-A7D9-4CD0-8202-48396D66DA74}" dt="2024-01-30T10:01:02.075" v="1070" actId="3626"/>
          <ac:picMkLst>
            <pc:docMk/>
            <pc:sldMk cId="834988336" sldId="489"/>
            <ac:picMk id="18" creationId="{EE109B43-9BC9-0F5C-4884-7F7ABADE4931}"/>
          </ac:picMkLst>
        </pc:picChg>
        <pc:picChg chg="mod">
          <ac:chgData name="KUNTZMANN Bernard [CEGEE]" userId="34b1a1e0-3973-4174-8f09-080b7d8ccafa" providerId="ADAL" clId="{A6653DFD-A7D9-4CD0-8202-48396D66DA74}" dt="2024-01-30T10:01:20.599" v="1072"/>
          <ac:picMkLst>
            <pc:docMk/>
            <pc:sldMk cId="834988336" sldId="489"/>
            <ac:picMk id="19" creationId="{23B96FCD-82F8-5DC1-79C1-D5E8742E80AC}"/>
          </ac:picMkLst>
        </pc:picChg>
        <pc:cxnChg chg="mod">
          <ac:chgData name="KUNTZMANN Bernard [CEGEE]" userId="34b1a1e0-3973-4174-8f09-080b7d8ccafa" providerId="ADAL" clId="{A6653DFD-A7D9-4CD0-8202-48396D66DA74}" dt="2024-01-24T09:46:27.707" v="246" actId="1076"/>
          <ac:cxnSpMkLst>
            <pc:docMk/>
            <pc:sldMk cId="834988336" sldId="489"/>
            <ac:cxnSpMk id="17" creationId="{202F7CB8-50E4-E19F-B2DF-9C01F83C153D}"/>
          </ac:cxnSpMkLst>
        </pc:cxnChg>
      </pc:sldChg>
      <pc:sldChg chg="delSp modSp mod modAnim">
        <pc:chgData name="KUNTZMANN Bernard [CEGEE]" userId="34b1a1e0-3973-4174-8f09-080b7d8ccafa" providerId="ADAL" clId="{A6653DFD-A7D9-4CD0-8202-48396D66DA74}" dt="2024-01-30T08:17:11.890" v="566" actId="1037"/>
        <pc:sldMkLst>
          <pc:docMk/>
          <pc:sldMk cId="2551958947" sldId="2134806344"/>
        </pc:sldMkLst>
        <pc:spChg chg="del mod">
          <ac:chgData name="KUNTZMANN Bernard [CEGEE]" userId="34b1a1e0-3973-4174-8f09-080b7d8ccafa" providerId="ADAL" clId="{A6653DFD-A7D9-4CD0-8202-48396D66DA74}" dt="2024-01-24T09:49:27.550" v="256" actId="478"/>
          <ac:spMkLst>
            <pc:docMk/>
            <pc:sldMk cId="2551958947" sldId="2134806344"/>
            <ac:spMk id="4" creationId="{1905A8D7-1761-77F4-AF6B-D51537CB8133}"/>
          </ac:spMkLst>
        </pc:spChg>
        <pc:spChg chg="mod">
          <ac:chgData name="KUNTZMANN Bernard [CEGEE]" userId="34b1a1e0-3973-4174-8f09-080b7d8ccafa" providerId="ADAL" clId="{A6653DFD-A7D9-4CD0-8202-48396D66DA74}" dt="2024-01-30T08:17:11.890" v="566" actId="1037"/>
          <ac:spMkLst>
            <pc:docMk/>
            <pc:sldMk cId="2551958947" sldId="2134806344"/>
            <ac:spMk id="4" creationId="{3534D92B-3C17-B5A8-FA8C-B26CD9984F96}"/>
          </ac:spMkLst>
        </pc:spChg>
        <pc:picChg chg="del mod">
          <ac:chgData name="KUNTZMANN Bernard [CEGEE]" userId="34b1a1e0-3973-4174-8f09-080b7d8ccafa" providerId="ADAL" clId="{A6653DFD-A7D9-4CD0-8202-48396D66DA74}" dt="2024-01-24T09:49:27.550" v="256" actId="478"/>
          <ac:picMkLst>
            <pc:docMk/>
            <pc:sldMk cId="2551958947" sldId="2134806344"/>
            <ac:picMk id="14" creationId="{B95E09F1-E3A9-057F-5F3D-82FC90CAC204}"/>
          </ac:picMkLst>
        </pc:picChg>
      </pc:sldChg>
      <pc:sldChg chg="delSp mod">
        <pc:chgData name="KUNTZMANN Bernard [CEGEE]" userId="34b1a1e0-3973-4174-8f09-080b7d8ccafa" providerId="ADAL" clId="{A6653DFD-A7D9-4CD0-8202-48396D66DA74}" dt="2024-01-24T09:49:19.668" v="254" actId="478"/>
        <pc:sldMkLst>
          <pc:docMk/>
          <pc:sldMk cId="1611297935" sldId="2134806345"/>
        </pc:sldMkLst>
        <pc:spChg chg="del">
          <ac:chgData name="KUNTZMANN Bernard [CEGEE]" userId="34b1a1e0-3973-4174-8f09-080b7d8ccafa" providerId="ADAL" clId="{A6653DFD-A7D9-4CD0-8202-48396D66DA74}" dt="2024-01-24T09:49:19.668" v="254" actId="478"/>
          <ac:spMkLst>
            <pc:docMk/>
            <pc:sldMk cId="1611297935" sldId="2134806345"/>
            <ac:spMk id="2" creationId="{EB3C651D-333D-D86A-2E91-C19D1A55B31F}"/>
          </ac:spMkLst>
        </pc:spChg>
        <pc:picChg chg="del">
          <ac:chgData name="KUNTZMANN Bernard [CEGEE]" userId="34b1a1e0-3973-4174-8f09-080b7d8ccafa" providerId="ADAL" clId="{A6653DFD-A7D9-4CD0-8202-48396D66DA74}" dt="2024-01-24T09:49:19.668" v="254" actId="478"/>
          <ac:picMkLst>
            <pc:docMk/>
            <pc:sldMk cId="1611297935" sldId="2134806345"/>
            <ac:picMk id="10" creationId="{7E725BF8-D687-825B-C32E-365E410111FE}"/>
          </ac:picMkLst>
        </pc:picChg>
      </pc:sldChg>
      <pc:sldChg chg="addSp delSp modSp mod modAnim">
        <pc:chgData name="KUNTZMANN Bernard [CEGEE]" userId="34b1a1e0-3973-4174-8f09-080b7d8ccafa" providerId="ADAL" clId="{A6653DFD-A7D9-4CD0-8202-48396D66DA74}" dt="2024-01-30T08:17:24.791" v="569" actId="1076"/>
        <pc:sldMkLst>
          <pc:docMk/>
          <pc:sldMk cId="2519777015" sldId="2134806363"/>
        </pc:sldMkLst>
        <pc:spChg chg="del">
          <ac:chgData name="KUNTZMANN Bernard [CEGEE]" userId="34b1a1e0-3973-4174-8f09-080b7d8ccafa" providerId="ADAL" clId="{A6653DFD-A7D9-4CD0-8202-48396D66DA74}" dt="2024-01-30T08:17:19.093" v="567" actId="478"/>
          <ac:spMkLst>
            <pc:docMk/>
            <pc:sldMk cId="2519777015" sldId="2134806363"/>
            <ac:spMk id="9" creationId="{25CD3672-4A7B-2735-53AF-FF3089FCFA85}"/>
          </ac:spMkLst>
        </pc:spChg>
        <pc:spChg chg="add mod">
          <ac:chgData name="KUNTZMANN Bernard [CEGEE]" userId="34b1a1e0-3973-4174-8f09-080b7d8ccafa" providerId="ADAL" clId="{A6653DFD-A7D9-4CD0-8202-48396D66DA74}" dt="2024-01-30T08:17:24.791" v="569" actId="1076"/>
          <ac:spMkLst>
            <pc:docMk/>
            <pc:sldMk cId="2519777015" sldId="2134806363"/>
            <ac:spMk id="10" creationId="{698CE505-3F78-0CDA-3FEB-C97F0AB8662E}"/>
          </ac:spMkLst>
        </pc:spChg>
        <pc:spChg chg="del mod">
          <ac:chgData name="KUNTZMANN Bernard [CEGEE]" userId="34b1a1e0-3973-4174-8f09-080b7d8ccafa" providerId="ADAL" clId="{A6653DFD-A7D9-4CD0-8202-48396D66DA74}" dt="2024-01-24T09:49:32.202" v="258" actId="478"/>
          <ac:spMkLst>
            <pc:docMk/>
            <pc:sldMk cId="2519777015" sldId="2134806363"/>
            <ac:spMk id="10" creationId="{8FA53B9A-F725-D99A-E865-24A102046F4C}"/>
          </ac:spMkLst>
        </pc:spChg>
        <pc:picChg chg="del mod">
          <ac:chgData name="KUNTZMANN Bernard [CEGEE]" userId="34b1a1e0-3973-4174-8f09-080b7d8ccafa" providerId="ADAL" clId="{A6653DFD-A7D9-4CD0-8202-48396D66DA74}" dt="2024-01-24T09:49:32.202" v="258" actId="478"/>
          <ac:picMkLst>
            <pc:docMk/>
            <pc:sldMk cId="2519777015" sldId="2134806363"/>
            <ac:picMk id="12" creationId="{C5E67942-EA99-16A9-364D-EC722581E37A}"/>
          </ac:picMkLst>
        </pc:picChg>
      </pc:sldChg>
      <pc:sldChg chg="addSp delSp modSp mod modAnim">
        <pc:chgData name="KUNTZMANN Bernard [CEGEE]" userId="34b1a1e0-3973-4174-8f09-080b7d8ccafa" providerId="ADAL" clId="{A6653DFD-A7D9-4CD0-8202-48396D66DA74}" dt="2024-01-30T08:17:31.863" v="572" actId="1076"/>
        <pc:sldMkLst>
          <pc:docMk/>
          <pc:sldMk cId="4083084717" sldId="2134806364"/>
        </pc:sldMkLst>
        <pc:spChg chg="del">
          <ac:chgData name="KUNTZMANN Bernard [CEGEE]" userId="34b1a1e0-3973-4174-8f09-080b7d8ccafa" providerId="ADAL" clId="{A6653DFD-A7D9-4CD0-8202-48396D66DA74}" dt="2024-01-30T08:17:28.294" v="570" actId="478"/>
          <ac:spMkLst>
            <pc:docMk/>
            <pc:sldMk cId="4083084717" sldId="2134806364"/>
            <ac:spMk id="2" creationId="{24044803-0988-0708-8350-532AFE3AC6CF}"/>
          </ac:spMkLst>
        </pc:spChg>
        <pc:spChg chg="del mod">
          <ac:chgData name="KUNTZMANN Bernard [CEGEE]" userId="34b1a1e0-3973-4174-8f09-080b7d8ccafa" providerId="ADAL" clId="{A6653DFD-A7D9-4CD0-8202-48396D66DA74}" dt="2024-01-24T09:49:40.290" v="260" actId="478"/>
          <ac:spMkLst>
            <pc:docMk/>
            <pc:sldMk cId="4083084717" sldId="2134806364"/>
            <ac:spMk id="2" creationId="{C697633C-75EA-4E5C-C678-D485BE09AE57}"/>
          </ac:spMkLst>
        </pc:spChg>
        <pc:spChg chg="add mod">
          <ac:chgData name="KUNTZMANN Bernard [CEGEE]" userId="34b1a1e0-3973-4174-8f09-080b7d8ccafa" providerId="ADAL" clId="{A6653DFD-A7D9-4CD0-8202-48396D66DA74}" dt="2024-01-30T08:17:31.863" v="572" actId="1076"/>
          <ac:spMkLst>
            <pc:docMk/>
            <pc:sldMk cId="4083084717" sldId="2134806364"/>
            <ac:spMk id="6" creationId="{73008DF8-68CD-C445-4544-9AA3B2973A50}"/>
          </ac:spMkLst>
        </pc:spChg>
        <pc:picChg chg="del mod">
          <ac:chgData name="KUNTZMANN Bernard [CEGEE]" userId="34b1a1e0-3973-4174-8f09-080b7d8ccafa" providerId="ADAL" clId="{A6653DFD-A7D9-4CD0-8202-48396D66DA74}" dt="2024-01-24T09:49:40.290" v="260" actId="478"/>
          <ac:picMkLst>
            <pc:docMk/>
            <pc:sldMk cId="4083084717" sldId="2134806364"/>
            <ac:picMk id="6" creationId="{98D99F64-1206-B5E6-E62E-6F8380A31F5A}"/>
          </ac:picMkLst>
        </pc:picChg>
      </pc:sldChg>
      <pc:sldChg chg="addSp delSp modSp mod delAnim modAnim">
        <pc:chgData name="KUNTZMANN Bernard [CEGEE]" userId="34b1a1e0-3973-4174-8f09-080b7d8ccafa" providerId="ADAL" clId="{A6653DFD-A7D9-4CD0-8202-48396D66DA74}" dt="2024-01-30T10:09:30.415" v="1151"/>
        <pc:sldMkLst>
          <pc:docMk/>
          <pc:sldMk cId="2921448877" sldId="2147377327"/>
        </pc:sldMkLst>
        <pc:spChg chg="mod">
          <ac:chgData name="KUNTZMANN Bernard [CEGEE]" userId="34b1a1e0-3973-4174-8f09-080b7d8ccafa" providerId="ADAL" clId="{A6653DFD-A7D9-4CD0-8202-48396D66DA74}" dt="2024-01-30T10:08:45.686" v="1148" actId="1035"/>
          <ac:spMkLst>
            <pc:docMk/>
            <pc:sldMk cId="2921448877" sldId="2147377327"/>
            <ac:spMk id="2" creationId="{612750DE-C41F-6707-E769-2A55663479C9}"/>
          </ac:spMkLst>
        </pc:spChg>
        <pc:spChg chg="add del">
          <ac:chgData name="KUNTZMANN Bernard [CEGEE]" userId="34b1a1e0-3973-4174-8f09-080b7d8ccafa" providerId="ADAL" clId="{A6653DFD-A7D9-4CD0-8202-48396D66DA74}" dt="2024-01-30T10:04:54.234" v="1077"/>
          <ac:spMkLst>
            <pc:docMk/>
            <pc:sldMk cId="2921448877" sldId="2147377327"/>
            <ac:spMk id="3" creationId="{DC0B3D33-130C-725F-FE5D-DF9A7BEC5454}"/>
          </ac:spMkLst>
        </pc:spChg>
        <pc:spChg chg="add del mod">
          <ac:chgData name="KUNTZMANN Bernard [CEGEE]" userId="34b1a1e0-3973-4174-8f09-080b7d8ccafa" providerId="ADAL" clId="{A6653DFD-A7D9-4CD0-8202-48396D66DA74}" dt="2024-01-30T10:04:53.853" v="1076"/>
          <ac:spMkLst>
            <pc:docMk/>
            <pc:sldMk cId="2921448877" sldId="2147377327"/>
            <ac:spMk id="4" creationId="{29786EE2-CBF0-2272-D6FB-5F6D147FABAB}"/>
          </ac:spMkLst>
        </pc:spChg>
        <pc:spChg chg="mod">
          <ac:chgData name="KUNTZMANN Bernard [CEGEE]" userId="34b1a1e0-3973-4174-8f09-080b7d8ccafa" providerId="ADAL" clId="{A6653DFD-A7D9-4CD0-8202-48396D66DA74}" dt="2024-01-30T10:06:59.335" v="1090" actId="1035"/>
          <ac:spMkLst>
            <pc:docMk/>
            <pc:sldMk cId="2921448877" sldId="2147377327"/>
            <ac:spMk id="6" creationId="{4791FCAD-9BC2-DE90-5019-B7B4048022EC}"/>
          </ac:spMkLst>
        </pc:spChg>
        <pc:spChg chg="add del">
          <ac:chgData name="KUNTZMANN Bernard [CEGEE]" userId="34b1a1e0-3973-4174-8f09-080b7d8ccafa" providerId="ADAL" clId="{A6653DFD-A7D9-4CD0-8202-48396D66DA74}" dt="2024-01-30T10:05:00.732" v="1079"/>
          <ac:spMkLst>
            <pc:docMk/>
            <pc:sldMk cId="2921448877" sldId="2147377327"/>
            <ac:spMk id="7" creationId="{5CF2CB35-D65F-1657-B2C2-4903972A2AB9}"/>
          </ac:spMkLst>
        </pc:spChg>
        <pc:spChg chg="mod">
          <ac:chgData name="KUNTZMANN Bernard [CEGEE]" userId="34b1a1e0-3973-4174-8f09-080b7d8ccafa" providerId="ADAL" clId="{A6653DFD-A7D9-4CD0-8202-48396D66DA74}" dt="2024-01-30T10:06:55.836" v="1085" actId="14100"/>
          <ac:spMkLst>
            <pc:docMk/>
            <pc:sldMk cId="2921448877" sldId="2147377327"/>
            <ac:spMk id="8" creationId="{25F59140-D74D-0CE8-A876-79C7A78283ED}"/>
          </ac:spMkLst>
        </pc:spChg>
        <pc:spChg chg="mod">
          <ac:chgData name="KUNTZMANN Bernard [CEGEE]" userId="34b1a1e0-3973-4174-8f09-080b7d8ccafa" providerId="ADAL" clId="{A6653DFD-A7D9-4CD0-8202-48396D66DA74}" dt="2024-01-30T10:08:20.167" v="1140" actId="1038"/>
          <ac:spMkLst>
            <pc:docMk/>
            <pc:sldMk cId="2921448877" sldId="2147377327"/>
            <ac:spMk id="11" creationId="{B0901276-6F3F-CCF3-1546-232214DC0485}"/>
          </ac:spMkLst>
        </pc:spChg>
        <pc:spChg chg="mod">
          <ac:chgData name="KUNTZMANN Bernard [CEGEE]" userId="34b1a1e0-3973-4174-8f09-080b7d8ccafa" providerId="ADAL" clId="{A6653DFD-A7D9-4CD0-8202-48396D66DA74}" dt="2024-01-30T10:08:37.888" v="1145" actId="1035"/>
          <ac:spMkLst>
            <pc:docMk/>
            <pc:sldMk cId="2921448877" sldId="2147377327"/>
            <ac:spMk id="12" creationId="{693C5DF0-9D53-2134-89B3-BBC87950E427}"/>
          </ac:spMkLst>
        </pc:spChg>
        <pc:picChg chg="del">
          <ac:chgData name="KUNTZMANN Bernard [CEGEE]" userId="34b1a1e0-3973-4174-8f09-080b7d8ccafa" providerId="ADAL" clId="{A6653DFD-A7D9-4CD0-8202-48396D66DA74}" dt="2024-01-30T10:04:28.084" v="1073" actId="478"/>
          <ac:picMkLst>
            <pc:docMk/>
            <pc:sldMk cId="2921448877" sldId="2147377327"/>
            <ac:picMk id="9" creationId="{9C81E67B-D196-3150-E9F0-4D16F34D3926}"/>
          </ac:picMkLst>
        </pc:picChg>
        <pc:picChg chg="add mod">
          <ac:chgData name="KUNTZMANN Bernard [CEGEE]" userId="34b1a1e0-3973-4174-8f09-080b7d8ccafa" providerId="ADAL" clId="{A6653DFD-A7D9-4CD0-8202-48396D66DA74}" dt="2024-01-30T10:08:27.142" v="1142"/>
          <ac:picMkLst>
            <pc:docMk/>
            <pc:sldMk cId="2921448877" sldId="2147377327"/>
            <ac:picMk id="2056" creationId="{9A239234-C58D-ACFA-520D-2366FC287E41}"/>
          </ac:picMkLst>
        </pc:picChg>
      </pc:sldChg>
      <pc:sldChg chg="modSp mod">
        <pc:chgData name="KUNTZMANN Bernard [CEGEE]" userId="34b1a1e0-3973-4174-8f09-080b7d8ccafa" providerId="ADAL" clId="{A6653DFD-A7D9-4CD0-8202-48396D66DA74}" dt="2024-01-30T08:12:54.520" v="553" actId="20577"/>
        <pc:sldMkLst>
          <pc:docMk/>
          <pc:sldMk cId="979249925" sldId="2147377328"/>
        </pc:sldMkLst>
        <pc:spChg chg="mod">
          <ac:chgData name="KUNTZMANN Bernard [CEGEE]" userId="34b1a1e0-3973-4174-8f09-080b7d8ccafa" providerId="ADAL" clId="{A6653DFD-A7D9-4CD0-8202-48396D66DA74}" dt="2024-01-30T08:12:54.520" v="553" actId="20577"/>
          <ac:spMkLst>
            <pc:docMk/>
            <pc:sldMk cId="979249925" sldId="2147377328"/>
            <ac:spMk id="8" creationId="{565480B9-FFAA-6758-9BE3-6A17C4FC365E}"/>
          </ac:spMkLst>
        </pc:spChg>
        <pc:spChg chg="mod">
          <ac:chgData name="KUNTZMANN Bernard [CEGEE]" userId="34b1a1e0-3973-4174-8f09-080b7d8ccafa" providerId="ADAL" clId="{A6653DFD-A7D9-4CD0-8202-48396D66DA74}" dt="2024-01-30T08:12:37.501" v="550" actId="20577"/>
          <ac:spMkLst>
            <pc:docMk/>
            <pc:sldMk cId="979249925" sldId="2147377328"/>
            <ac:spMk id="10" creationId="{6DD0308D-4D5A-92B4-1331-B25E4E5428D0}"/>
          </ac:spMkLst>
        </pc:spChg>
      </pc:sldChg>
      <pc:sldChg chg="modSp mod">
        <pc:chgData name="KUNTZMANN Bernard [CEGEE]" userId="34b1a1e0-3973-4174-8f09-080b7d8ccafa" providerId="ADAL" clId="{A6653DFD-A7D9-4CD0-8202-48396D66DA74}" dt="2024-01-30T10:58:14.335" v="1159" actId="20577"/>
        <pc:sldMkLst>
          <pc:docMk/>
          <pc:sldMk cId="1796235109" sldId="2147377329"/>
        </pc:sldMkLst>
        <pc:spChg chg="mod">
          <ac:chgData name="KUNTZMANN Bernard [CEGEE]" userId="34b1a1e0-3973-4174-8f09-080b7d8ccafa" providerId="ADAL" clId="{A6653DFD-A7D9-4CD0-8202-48396D66DA74}" dt="2024-01-30T10:58:14.335" v="1159" actId="20577"/>
          <ac:spMkLst>
            <pc:docMk/>
            <pc:sldMk cId="1796235109" sldId="2147377329"/>
            <ac:spMk id="21" creationId="{4520E0CF-6398-2897-8F32-12072E555123}"/>
          </ac:spMkLst>
        </pc:spChg>
        <pc:picChg chg="mod">
          <ac:chgData name="KUNTZMANN Bernard [CEGEE]" userId="34b1a1e0-3973-4174-8f09-080b7d8ccafa" providerId="ADAL" clId="{A6653DFD-A7D9-4CD0-8202-48396D66DA74}" dt="2024-01-24T07:58:20.692" v="91" actId="1037"/>
          <ac:picMkLst>
            <pc:docMk/>
            <pc:sldMk cId="1796235109" sldId="2147377329"/>
            <ac:picMk id="25" creationId="{6F045CB1-0166-C90F-9C02-CF453938F271}"/>
          </ac:picMkLst>
        </pc:picChg>
      </pc:sldChg>
      <pc:sldChg chg="ord">
        <pc:chgData name="KUNTZMANN Bernard [CEGEE]" userId="34b1a1e0-3973-4174-8f09-080b7d8ccafa" providerId="ADAL" clId="{A6653DFD-A7D9-4CD0-8202-48396D66DA74}" dt="2024-01-24T07:11:00.036" v="1"/>
        <pc:sldMkLst>
          <pc:docMk/>
          <pc:sldMk cId="41150230" sldId="2147377330"/>
        </pc:sldMkLst>
      </pc:sldChg>
      <pc:sldChg chg="modSp mod">
        <pc:chgData name="KUNTZMANN Bernard [CEGEE]" userId="34b1a1e0-3973-4174-8f09-080b7d8ccafa" providerId="ADAL" clId="{A6653DFD-A7D9-4CD0-8202-48396D66DA74}" dt="2024-01-24T08:15:49.177" v="239" actId="20577"/>
        <pc:sldMkLst>
          <pc:docMk/>
          <pc:sldMk cId="1373868210" sldId="2147377331"/>
        </pc:sldMkLst>
        <pc:spChg chg="mod">
          <ac:chgData name="KUNTZMANN Bernard [CEGEE]" userId="34b1a1e0-3973-4174-8f09-080b7d8ccafa" providerId="ADAL" clId="{A6653DFD-A7D9-4CD0-8202-48396D66DA74}" dt="2024-01-24T08:11:47.340" v="204" actId="14100"/>
          <ac:spMkLst>
            <pc:docMk/>
            <pc:sldMk cId="1373868210" sldId="2147377331"/>
            <ac:spMk id="11" creationId="{532BFCAB-8B32-49B0-AA31-E2FB686E1FEA}"/>
          </ac:spMkLst>
        </pc:spChg>
        <pc:spChg chg="mod">
          <ac:chgData name="KUNTZMANN Bernard [CEGEE]" userId="34b1a1e0-3973-4174-8f09-080b7d8ccafa" providerId="ADAL" clId="{A6653DFD-A7D9-4CD0-8202-48396D66DA74}" dt="2024-01-24T08:15:49.177" v="239" actId="20577"/>
          <ac:spMkLst>
            <pc:docMk/>
            <pc:sldMk cId="1373868210" sldId="2147377331"/>
            <ac:spMk id="16" creationId="{DC658F36-B10A-97D5-9006-ACCF8EFD506B}"/>
          </ac:spMkLst>
        </pc:spChg>
      </pc:sldChg>
      <pc:sldChg chg="modSp mod">
        <pc:chgData name="KUNTZMANN Bernard [CEGEE]" userId="34b1a1e0-3973-4174-8f09-080b7d8ccafa" providerId="ADAL" clId="{A6653DFD-A7D9-4CD0-8202-48396D66DA74}" dt="2024-01-24T08:09:44.059" v="191" actId="6549"/>
        <pc:sldMkLst>
          <pc:docMk/>
          <pc:sldMk cId="1366765128" sldId="2147377333"/>
        </pc:sldMkLst>
        <pc:spChg chg="mod">
          <ac:chgData name="KUNTZMANN Bernard [CEGEE]" userId="34b1a1e0-3973-4174-8f09-080b7d8ccafa" providerId="ADAL" clId="{A6653DFD-A7D9-4CD0-8202-48396D66DA74}" dt="2024-01-24T08:09:44.059" v="191" actId="6549"/>
          <ac:spMkLst>
            <pc:docMk/>
            <pc:sldMk cId="1366765128" sldId="2147377333"/>
            <ac:spMk id="5" creationId="{3D92A02B-74C1-AB21-AC27-2A7BC16D5E04}"/>
          </ac:spMkLst>
        </pc:spChg>
      </pc:sldChg>
      <pc:sldChg chg="modSp mod modAnim">
        <pc:chgData name="KUNTZMANN Bernard [CEGEE]" userId="34b1a1e0-3973-4174-8f09-080b7d8ccafa" providerId="ADAL" clId="{A6653DFD-A7D9-4CD0-8202-48396D66DA74}" dt="2024-01-30T08:32:35.181" v="585"/>
        <pc:sldMkLst>
          <pc:docMk/>
          <pc:sldMk cId="1892646831" sldId="2147377335"/>
        </pc:sldMkLst>
        <pc:spChg chg="mod">
          <ac:chgData name="KUNTZMANN Bernard [CEGEE]" userId="34b1a1e0-3973-4174-8f09-080b7d8ccafa" providerId="ADAL" clId="{A6653DFD-A7D9-4CD0-8202-48396D66DA74}" dt="2024-01-24T15:58:27.040" v="441" actId="6549"/>
          <ac:spMkLst>
            <pc:docMk/>
            <pc:sldMk cId="1892646831" sldId="2147377335"/>
            <ac:spMk id="8" creationId="{BD322228-6629-B7D6-3FC7-1A12B75E712C}"/>
          </ac:spMkLst>
        </pc:spChg>
        <pc:spChg chg="mod">
          <ac:chgData name="KUNTZMANN Bernard [CEGEE]" userId="34b1a1e0-3973-4174-8f09-080b7d8ccafa" providerId="ADAL" clId="{A6653DFD-A7D9-4CD0-8202-48396D66DA74}" dt="2024-01-29T07:02:51.291" v="528" actId="20577"/>
          <ac:spMkLst>
            <pc:docMk/>
            <pc:sldMk cId="1892646831" sldId="2147377335"/>
            <ac:spMk id="19" creationId="{A3FEEC16-4D46-0115-01CC-ECD2A959DC5C}"/>
          </ac:spMkLst>
        </pc:spChg>
        <pc:spChg chg="mod">
          <ac:chgData name="KUNTZMANN Bernard [CEGEE]" userId="34b1a1e0-3973-4174-8f09-080b7d8ccafa" providerId="ADAL" clId="{A6653DFD-A7D9-4CD0-8202-48396D66DA74}" dt="2024-01-24T16:04:21.693" v="526" actId="20577"/>
          <ac:spMkLst>
            <pc:docMk/>
            <pc:sldMk cId="1892646831" sldId="2147377335"/>
            <ac:spMk id="20" creationId="{C90CCE22-09D3-DAC8-F5BD-6E8BF43CAF8A}"/>
          </ac:spMkLst>
        </pc:spChg>
        <pc:spChg chg="mod">
          <ac:chgData name="KUNTZMANN Bernard [CEGEE]" userId="34b1a1e0-3973-4174-8f09-080b7d8ccafa" providerId="ADAL" clId="{A6653DFD-A7D9-4CD0-8202-48396D66DA74}" dt="2024-01-29T07:07:02.224" v="543" actId="20577"/>
          <ac:spMkLst>
            <pc:docMk/>
            <pc:sldMk cId="1892646831" sldId="2147377335"/>
            <ac:spMk id="21" creationId="{0841C1D3-6BFA-F397-30DC-2B9A9323675B}"/>
          </ac:spMkLst>
        </pc:spChg>
      </pc:sldChg>
      <pc:sldChg chg="ord">
        <pc:chgData name="KUNTZMANN Bernard [CEGEE]" userId="34b1a1e0-3973-4174-8f09-080b7d8ccafa" providerId="ADAL" clId="{A6653DFD-A7D9-4CD0-8202-48396D66DA74}" dt="2024-01-24T13:38:42.234" v="294"/>
        <pc:sldMkLst>
          <pc:docMk/>
          <pc:sldMk cId="2823747924" sldId="2147377337"/>
        </pc:sldMkLst>
      </pc:sldChg>
      <pc:sldChg chg="mod modShow">
        <pc:chgData name="KUNTZMANN Bernard [CEGEE]" userId="34b1a1e0-3973-4174-8f09-080b7d8ccafa" providerId="ADAL" clId="{A6653DFD-A7D9-4CD0-8202-48396D66DA74}" dt="2024-01-24T13:30:17.557" v="261" actId="729"/>
        <pc:sldMkLst>
          <pc:docMk/>
          <pc:sldMk cId="3733699462" sldId="2147377343"/>
        </pc:sldMkLst>
      </pc:sldChg>
      <pc:sldChg chg="modSp mod">
        <pc:chgData name="KUNTZMANN Bernard [CEGEE]" userId="34b1a1e0-3973-4174-8f09-080b7d8ccafa" providerId="ADAL" clId="{A6653DFD-A7D9-4CD0-8202-48396D66DA74}" dt="2024-01-24T13:37:32.585" v="292"/>
        <pc:sldMkLst>
          <pc:docMk/>
          <pc:sldMk cId="1880965269" sldId="2147377344"/>
        </pc:sldMkLst>
        <pc:spChg chg="mod">
          <ac:chgData name="KUNTZMANN Bernard [CEGEE]" userId="34b1a1e0-3973-4174-8f09-080b7d8ccafa" providerId="ADAL" clId="{A6653DFD-A7D9-4CD0-8202-48396D66DA74}" dt="2024-01-24T13:36:58.814" v="288"/>
          <ac:spMkLst>
            <pc:docMk/>
            <pc:sldMk cId="1880965269" sldId="2147377344"/>
            <ac:spMk id="2" creationId="{06ECF9B4-9E60-7C04-6198-A69249D54B3A}"/>
          </ac:spMkLst>
        </pc:spChg>
        <pc:spChg chg="mod">
          <ac:chgData name="KUNTZMANN Bernard [CEGEE]" userId="34b1a1e0-3973-4174-8f09-080b7d8ccafa" providerId="ADAL" clId="{A6653DFD-A7D9-4CD0-8202-48396D66DA74}" dt="2024-01-24T13:37:21.600" v="291"/>
          <ac:spMkLst>
            <pc:docMk/>
            <pc:sldMk cId="1880965269" sldId="2147377344"/>
            <ac:spMk id="3" creationId="{114DF4C4-5407-7FC9-04F1-0686BD0CF474}"/>
          </ac:spMkLst>
        </pc:spChg>
        <pc:spChg chg="mod">
          <ac:chgData name="KUNTZMANN Bernard [CEGEE]" userId="34b1a1e0-3973-4174-8f09-080b7d8ccafa" providerId="ADAL" clId="{A6653DFD-A7D9-4CD0-8202-48396D66DA74}" dt="2024-01-24T13:35:45.090" v="279"/>
          <ac:spMkLst>
            <pc:docMk/>
            <pc:sldMk cId="1880965269" sldId="2147377344"/>
            <ac:spMk id="10" creationId="{BFC40868-CD56-1889-029C-9B1F9EF52C56}"/>
          </ac:spMkLst>
        </pc:spChg>
        <pc:spChg chg="mod">
          <ac:chgData name="KUNTZMANN Bernard [CEGEE]" userId="34b1a1e0-3973-4174-8f09-080b7d8ccafa" providerId="ADAL" clId="{A6653DFD-A7D9-4CD0-8202-48396D66DA74}" dt="2024-01-24T13:35:14.076" v="277"/>
          <ac:spMkLst>
            <pc:docMk/>
            <pc:sldMk cId="1880965269" sldId="2147377344"/>
            <ac:spMk id="13" creationId="{B85377FE-5147-EF1C-8E32-4B10E561F750}"/>
          </ac:spMkLst>
        </pc:spChg>
        <pc:spChg chg="mod">
          <ac:chgData name="KUNTZMANN Bernard [CEGEE]" userId="34b1a1e0-3973-4174-8f09-080b7d8ccafa" providerId="ADAL" clId="{A6653DFD-A7D9-4CD0-8202-48396D66DA74}" dt="2024-01-24T13:36:16.345" v="282" actId="1076"/>
          <ac:spMkLst>
            <pc:docMk/>
            <pc:sldMk cId="1880965269" sldId="2147377344"/>
            <ac:spMk id="14" creationId="{E647FF60-03E7-BC43-3216-4803392F49FF}"/>
          </ac:spMkLst>
        </pc:spChg>
        <pc:spChg chg="mod">
          <ac:chgData name="KUNTZMANN Bernard [CEGEE]" userId="34b1a1e0-3973-4174-8f09-080b7d8ccafa" providerId="ADAL" clId="{A6653DFD-A7D9-4CD0-8202-48396D66DA74}" dt="2024-01-24T13:36:46.766" v="287" actId="1076"/>
          <ac:spMkLst>
            <pc:docMk/>
            <pc:sldMk cId="1880965269" sldId="2147377344"/>
            <ac:spMk id="15" creationId="{0116610E-9DE9-C8CD-C0EF-351410B538AF}"/>
          </ac:spMkLst>
        </pc:spChg>
        <pc:picChg chg="mod">
          <ac:chgData name="KUNTZMANN Bernard [CEGEE]" userId="34b1a1e0-3973-4174-8f09-080b7d8ccafa" providerId="ADAL" clId="{A6653DFD-A7D9-4CD0-8202-48396D66DA74}" dt="2024-01-24T13:36:26.019" v="283"/>
          <ac:picMkLst>
            <pc:docMk/>
            <pc:sldMk cId="1880965269" sldId="2147377344"/>
            <ac:picMk id="11" creationId="{4CD90CBD-786E-01A4-0BEA-461DD0C39DDB}"/>
          </ac:picMkLst>
        </pc:picChg>
        <pc:picChg chg="mod">
          <ac:chgData name="KUNTZMANN Bernard [CEGEE]" userId="34b1a1e0-3973-4174-8f09-080b7d8ccafa" providerId="ADAL" clId="{A6653DFD-A7D9-4CD0-8202-48396D66DA74}" dt="2024-01-24T13:35:04.449" v="275"/>
          <ac:picMkLst>
            <pc:docMk/>
            <pc:sldMk cId="1880965269" sldId="2147377344"/>
            <ac:picMk id="12" creationId="{ED8243D0-B3BB-1849-9432-C28C3AB9B9A4}"/>
          </ac:picMkLst>
        </pc:picChg>
        <pc:picChg chg="mod">
          <ac:chgData name="KUNTZMANN Bernard [CEGEE]" userId="34b1a1e0-3973-4174-8f09-080b7d8ccafa" providerId="ADAL" clId="{A6653DFD-A7D9-4CD0-8202-48396D66DA74}" dt="2024-01-24T13:35:57.989" v="280"/>
          <ac:picMkLst>
            <pc:docMk/>
            <pc:sldMk cId="1880965269" sldId="2147377344"/>
            <ac:picMk id="16" creationId="{79B34FFA-5FBC-7469-6E41-75EFDEE25861}"/>
          </ac:picMkLst>
        </pc:picChg>
        <pc:picChg chg="mod">
          <ac:chgData name="KUNTZMANN Bernard [CEGEE]" userId="34b1a1e0-3973-4174-8f09-080b7d8ccafa" providerId="ADAL" clId="{A6653DFD-A7D9-4CD0-8202-48396D66DA74}" dt="2024-01-24T13:37:32.585" v="292"/>
          <ac:picMkLst>
            <pc:docMk/>
            <pc:sldMk cId="1880965269" sldId="2147377344"/>
            <ac:picMk id="18" creationId="{099B80DC-9610-DE7A-F7CC-73A32471D832}"/>
          </ac:picMkLst>
        </pc:picChg>
        <pc:picChg chg="mod">
          <ac:chgData name="KUNTZMANN Bernard [CEGEE]" userId="34b1a1e0-3973-4174-8f09-080b7d8ccafa" providerId="ADAL" clId="{A6653DFD-A7D9-4CD0-8202-48396D66DA74}" dt="2024-01-24T13:37:08.996" v="290"/>
          <ac:picMkLst>
            <pc:docMk/>
            <pc:sldMk cId="1880965269" sldId="2147377344"/>
            <ac:picMk id="19" creationId="{445923D1-6364-6B24-729F-EE3F11B34083}"/>
          </ac:picMkLst>
        </pc:picChg>
        <pc:picChg chg="mod">
          <ac:chgData name="KUNTZMANN Bernard [CEGEE]" userId="34b1a1e0-3973-4174-8f09-080b7d8ccafa" providerId="ADAL" clId="{A6653DFD-A7D9-4CD0-8202-48396D66DA74}" dt="2024-01-24T13:36:43.524" v="286"/>
          <ac:picMkLst>
            <pc:docMk/>
            <pc:sldMk cId="1880965269" sldId="2147377344"/>
            <ac:picMk id="20" creationId="{F2556527-106B-62AE-DA8D-956AACD01366}"/>
          </ac:picMkLst>
        </pc:picChg>
      </pc:sldChg>
      <pc:sldChg chg="addSp delSp modSp add mod delAnim modAnim">
        <pc:chgData name="KUNTZMANN Bernard [CEGEE]" userId="34b1a1e0-3973-4174-8f09-080b7d8ccafa" providerId="ADAL" clId="{A6653DFD-A7D9-4CD0-8202-48396D66DA74}" dt="2024-01-30T09:15:15.257" v="1066" actId="14100"/>
        <pc:sldMkLst>
          <pc:docMk/>
          <pc:sldMk cId="2438050050" sldId="2147377348"/>
        </pc:sldMkLst>
        <pc:spChg chg="del mod">
          <ac:chgData name="KUNTZMANN Bernard [CEGEE]" userId="34b1a1e0-3973-4174-8f09-080b7d8ccafa" providerId="ADAL" clId="{A6653DFD-A7D9-4CD0-8202-48396D66DA74}" dt="2024-01-30T08:36:07.611" v="619" actId="478"/>
          <ac:spMkLst>
            <pc:docMk/>
            <pc:sldMk cId="2438050050" sldId="2147377348"/>
            <ac:spMk id="3" creationId="{D0A5FC32-9B38-AD9C-78D3-246D5FE43B5A}"/>
          </ac:spMkLst>
        </pc:spChg>
        <pc:spChg chg="del mod">
          <ac:chgData name="KUNTZMANN Bernard [CEGEE]" userId="34b1a1e0-3973-4174-8f09-080b7d8ccafa" providerId="ADAL" clId="{A6653DFD-A7D9-4CD0-8202-48396D66DA74}" dt="2024-01-30T08:45:09.288" v="726" actId="478"/>
          <ac:spMkLst>
            <pc:docMk/>
            <pc:sldMk cId="2438050050" sldId="2147377348"/>
            <ac:spMk id="4" creationId="{6423BBCF-D25D-B6EC-6000-02B489F53D83}"/>
          </ac:spMkLst>
        </pc:spChg>
        <pc:spChg chg="del mod">
          <ac:chgData name="KUNTZMANN Bernard [CEGEE]" userId="34b1a1e0-3973-4174-8f09-080b7d8ccafa" providerId="ADAL" clId="{A6653DFD-A7D9-4CD0-8202-48396D66DA74}" dt="2024-01-30T08:46:48.888" v="738" actId="478"/>
          <ac:spMkLst>
            <pc:docMk/>
            <pc:sldMk cId="2438050050" sldId="2147377348"/>
            <ac:spMk id="5" creationId="{860A9321-5FFA-239B-7863-2C55037795BF}"/>
          </ac:spMkLst>
        </pc:spChg>
        <pc:spChg chg="del mod">
          <ac:chgData name="KUNTZMANN Bernard [CEGEE]" userId="34b1a1e0-3973-4174-8f09-080b7d8ccafa" providerId="ADAL" clId="{A6653DFD-A7D9-4CD0-8202-48396D66DA74}" dt="2024-01-30T08:47:22.613" v="742" actId="478"/>
          <ac:spMkLst>
            <pc:docMk/>
            <pc:sldMk cId="2438050050" sldId="2147377348"/>
            <ac:spMk id="6" creationId="{7CB321D5-8240-7DC4-8FFF-87196E906134}"/>
          </ac:spMkLst>
        </pc:spChg>
        <pc:spChg chg="mod">
          <ac:chgData name="KUNTZMANN Bernard [CEGEE]" userId="34b1a1e0-3973-4174-8f09-080b7d8ccafa" providerId="ADAL" clId="{A6653DFD-A7D9-4CD0-8202-48396D66DA74}" dt="2024-01-30T08:40:22.937" v="683" actId="207"/>
          <ac:spMkLst>
            <pc:docMk/>
            <pc:sldMk cId="2438050050" sldId="2147377348"/>
            <ac:spMk id="7" creationId="{7A775D27-204B-5516-F8F9-6D3F0C0A3691}"/>
          </ac:spMkLst>
        </pc:spChg>
        <pc:spChg chg="del mod">
          <ac:chgData name="KUNTZMANN Bernard [CEGEE]" userId="34b1a1e0-3973-4174-8f09-080b7d8ccafa" providerId="ADAL" clId="{A6653DFD-A7D9-4CD0-8202-48396D66DA74}" dt="2024-01-30T08:47:53.156" v="746" actId="478"/>
          <ac:spMkLst>
            <pc:docMk/>
            <pc:sldMk cId="2438050050" sldId="2147377348"/>
            <ac:spMk id="9" creationId="{7A64B790-0DED-7D7F-5950-B8DD9710A099}"/>
          </ac:spMkLst>
        </pc:spChg>
        <pc:spChg chg="del mod">
          <ac:chgData name="KUNTZMANN Bernard [CEGEE]" userId="34b1a1e0-3973-4174-8f09-080b7d8ccafa" providerId="ADAL" clId="{A6653DFD-A7D9-4CD0-8202-48396D66DA74}" dt="2024-01-30T08:48:27.606" v="752" actId="478"/>
          <ac:spMkLst>
            <pc:docMk/>
            <pc:sldMk cId="2438050050" sldId="2147377348"/>
            <ac:spMk id="10" creationId="{885A2A75-F825-DEE4-3AF2-8D402C112137}"/>
          </ac:spMkLst>
        </pc:spChg>
        <pc:spChg chg="del mod">
          <ac:chgData name="KUNTZMANN Bernard [CEGEE]" userId="34b1a1e0-3973-4174-8f09-080b7d8ccafa" providerId="ADAL" clId="{A6653DFD-A7D9-4CD0-8202-48396D66DA74}" dt="2024-01-30T08:35:42.760" v="603" actId="478"/>
          <ac:spMkLst>
            <pc:docMk/>
            <pc:sldMk cId="2438050050" sldId="2147377348"/>
            <ac:spMk id="11" creationId="{52558FBD-7645-6F93-99CC-4B4CA1CE4338}"/>
          </ac:spMkLst>
        </pc:spChg>
        <pc:spChg chg="mod">
          <ac:chgData name="KUNTZMANN Bernard [CEGEE]" userId="34b1a1e0-3973-4174-8f09-080b7d8ccafa" providerId="ADAL" clId="{A6653DFD-A7D9-4CD0-8202-48396D66DA74}" dt="2024-01-30T08:39:49.304" v="670" actId="21"/>
          <ac:spMkLst>
            <pc:docMk/>
            <pc:sldMk cId="2438050050" sldId="2147377348"/>
            <ac:spMk id="12" creationId="{BFC5B638-709D-00ED-4FB2-1369692039E0}"/>
          </ac:spMkLst>
        </pc:spChg>
        <pc:spChg chg="del mod">
          <ac:chgData name="KUNTZMANN Bernard [CEGEE]" userId="34b1a1e0-3973-4174-8f09-080b7d8ccafa" providerId="ADAL" clId="{A6653DFD-A7D9-4CD0-8202-48396D66DA74}" dt="2024-01-30T08:49:49.575" v="761" actId="478"/>
          <ac:spMkLst>
            <pc:docMk/>
            <pc:sldMk cId="2438050050" sldId="2147377348"/>
            <ac:spMk id="13" creationId="{CB5B73FA-EACA-C72F-EBFF-36A956F586CD}"/>
          </ac:spMkLst>
        </pc:spChg>
        <pc:spChg chg="del mod">
          <ac:chgData name="KUNTZMANN Bernard [CEGEE]" userId="34b1a1e0-3973-4174-8f09-080b7d8ccafa" providerId="ADAL" clId="{A6653DFD-A7D9-4CD0-8202-48396D66DA74}" dt="2024-01-30T08:36:15.464" v="623" actId="478"/>
          <ac:spMkLst>
            <pc:docMk/>
            <pc:sldMk cId="2438050050" sldId="2147377348"/>
            <ac:spMk id="14" creationId="{7DD9AAD3-16DD-2DDA-A738-30EDE90CC1CA}"/>
          </ac:spMkLst>
        </pc:spChg>
        <pc:spChg chg="del mod">
          <ac:chgData name="KUNTZMANN Bernard [CEGEE]" userId="34b1a1e0-3973-4174-8f09-080b7d8ccafa" providerId="ADAL" clId="{A6653DFD-A7D9-4CD0-8202-48396D66DA74}" dt="2024-01-30T08:45:46.390" v="732" actId="478"/>
          <ac:spMkLst>
            <pc:docMk/>
            <pc:sldMk cId="2438050050" sldId="2147377348"/>
            <ac:spMk id="15" creationId="{F20B721F-4606-7E8A-A37D-7ECD84274297}"/>
          </ac:spMkLst>
        </pc:spChg>
        <pc:spChg chg="add mod">
          <ac:chgData name="KUNTZMANN Bernard [CEGEE]" userId="34b1a1e0-3973-4174-8f09-080b7d8ccafa" providerId="ADAL" clId="{A6653DFD-A7D9-4CD0-8202-48396D66DA74}" dt="2024-01-30T09:13:30.872" v="1044" actId="14100"/>
          <ac:spMkLst>
            <pc:docMk/>
            <pc:sldMk cId="2438050050" sldId="2147377348"/>
            <ac:spMk id="16" creationId="{6E557B17-4B5C-85F0-01FD-6962348EA84A}"/>
          </ac:spMkLst>
        </pc:spChg>
        <pc:spChg chg="add mod ord">
          <ac:chgData name="KUNTZMANN Bernard [CEGEE]" userId="34b1a1e0-3973-4174-8f09-080b7d8ccafa" providerId="ADAL" clId="{A6653DFD-A7D9-4CD0-8202-48396D66DA74}" dt="2024-01-30T09:12:45.720" v="1036" actId="14100"/>
          <ac:spMkLst>
            <pc:docMk/>
            <pc:sldMk cId="2438050050" sldId="2147377348"/>
            <ac:spMk id="17" creationId="{5C0AC08A-64D0-BDD4-273E-0DF071C3A019}"/>
          </ac:spMkLst>
        </pc:spChg>
        <pc:spChg chg="add mod">
          <ac:chgData name="KUNTZMANN Bernard [CEGEE]" userId="34b1a1e0-3973-4174-8f09-080b7d8ccafa" providerId="ADAL" clId="{A6653DFD-A7D9-4CD0-8202-48396D66DA74}" dt="2024-01-30T09:14:02.457" v="1055" actId="14100"/>
          <ac:spMkLst>
            <pc:docMk/>
            <pc:sldMk cId="2438050050" sldId="2147377348"/>
            <ac:spMk id="18" creationId="{32B2EECB-69F4-36FA-5F1C-3D4E2D873402}"/>
          </ac:spMkLst>
        </pc:spChg>
        <pc:spChg chg="add mod">
          <ac:chgData name="KUNTZMANN Bernard [CEGEE]" userId="34b1a1e0-3973-4174-8f09-080b7d8ccafa" providerId="ADAL" clId="{A6653DFD-A7D9-4CD0-8202-48396D66DA74}" dt="2024-01-30T09:12:22.144" v="1031" actId="14100"/>
          <ac:spMkLst>
            <pc:docMk/>
            <pc:sldMk cId="2438050050" sldId="2147377348"/>
            <ac:spMk id="19" creationId="{9DF39ECC-E5C8-B1D1-0D85-6A29613BC186}"/>
          </ac:spMkLst>
        </pc:spChg>
        <pc:spChg chg="del mod">
          <ac:chgData name="KUNTZMANN Bernard [CEGEE]" userId="34b1a1e0-3973-4174-8f09-080b7d8ccafa" providerId="ADAL" clId="{A6653DFD-A7D9-4CD0-8202-48396D66DA74}" dt="2024-01-30T08:36:36.030" v="632" actId="478"/>
          <ac:spMkLst>
            <pc:docMk/>
            <pc:sldMk cId="2438050050" sldId="2147377348"/>
            <ac:spMk id="20" creationId="{CBDAA6A7-378D-8837-4173-39ADA081F883}"/>
          </ac:spMkLst>
        </pc:spChg>
        <pc:spChg chg="add mod">
          <ac:chgData name="KUNTZMANN Bernard [CEGEE]" userId="34b1a1e0-3973-4174-8f09-080b7d8ccafa" providerId="ADAL" clId="{A6653DFD-A7D9-4CD0-8202-48396D66DA74}" dt="2024-01-30T09:13:23.689" v="1043" actId="14100"/>
          <ac:spMkLst>
            <pc:docMk/>
            <pc:sldMk cId="2438050050" sldId="2147377348"/>
            <ac:spMk id="21" creationId="{4B7DDD5B-16F9-768B-B828-724C75DA9791}"/>
          </ac:spMkLst>
        </pc:spChg>
        <pc:spChg chg="add del mod">
          <ac:chgData name="KUNTZMANN Bernard [CEGEE]" userId="34b1a1e0-3973-4174-8f09-080b7d8ccafa" providerId="ADAL" clId="{A6653DFD-A7D9-4CD0-8202-48396D66DA74}" dt="2024-01-30T08:51:21.153" v="768" actId="478"/>
          <ac:spMkLst>
            <pc:docMk/>
            <pc:sldMk cId="2438050050" sldId="2147377348"/>
            <ac:spMk id="22" creationId="{B1A08C46-E963-A1DD-CE44-14EA4FD3A3CF}"/>
          </ac:spMkLst>
        </pc:spChg>
        <pc:spChg chg="add mod">
          <ac:chgData name="KUNTZMANN Bernard [CEGEE]" userId="34b1a1e0-3973-4174-8f09-080b7d8ccafa" providerId="ADAL" clId="{A6653DFD-A7D9-4CD0-8202-48396D66DA74}" dt="2024-01-30T09:14:26.026" v="1058" actId="14100"/>
          <ac:spMkLst>
            <pc:docMk/>
            <pc:sldMk cId="2438050050" sldId="2147377348"/>
            <ac:spMk id="23" creationId="{56D8AD41-E6EA-C779-2FA3-0481304CA620}"/>
          </ac:spMkLst>
        </pc:spChg>
        <pc:spChg chg="add mod">
          <ac:chgData name="KUNTZMANN Bernard [CEGEE]" userId="34b1a1e0-3973-4174-8f09-080b7d8ccafa" providerId="ADAL" clId="{A6653DFD-A7D9-4CD0-8202-48396D66DA74}" dt="2024-01-30T09:12:18.338" v="1030" actId="14100"/>
          <ac:spMkLst>
            <pc:docMk/>
            <pc:sldMk cId="2438050050" sldId="2147377348"/>
            <ac:spMk id="24" creationId="{F854770C-1B76-A441-79C0-BD39630829A9}"/>
          </ac:spMkLst>
        </pc:spChg>
        <pc:spChg chg="add mod">
          <ac:chgData name="KUNTZMANN Bernard [CEGEE]" userId="34b1a1e0-3973-4174-8f09-080b7d8ccafa" providerId="ADAL" clId="{A6653DFD-A7D9-4CD0-8202-48396D66DA74}" dt="2024-01-30T09:12:40.289" v="1035" actId="14100"/>
          <ac:spMkLst>
            <pc:docMk/>
            <pc:sldMk cId="2438050050" sldId="2147377348"/>
            <ac:spMk id="25" creationId="{9C4F1BBA-4398-A635-027F-9F126E0F8098}"/>
          </ac:spMkLst>
        </pc:spChg>
        <pc:spChg chg="add mod">
          <ac:chgData name="KUNTZMANN Bernard [CEGEE]" userId="34b1a1e0-3973-4174-8f09-080b7d8ccafa" providerId="ADAL" clId="{A6653DFD-A7D9-4CD0-8202-48396D66DA74}" dt="2024-01-30T09:13:14.050" v="1041" actId="14100"/>
          <ac:spMkLst>
            <pc:docMk/>
            <pc:sldMk cId="2438050050" sldId="2147377348"/>
            <ac:spMk id="26" creationId="{3A61C3B5-3FFE-610B-2926-3357C5A371E2}"/>
          </ac:spMkLst>
        </pc:spChg>
        <pc:spChg chg="add mod">
          <ac:chgData name="KUNTZMANN Bernard [CEGEE]" userId="34b1a1e0-3973-4174-8f09-080b7d8ccafa" providerId="ADAL" clId="{A6653DFD-A7D9-4CD0-8202-48396D66DA74}" dt="2024-01-30T09:15:15.257" v="1066" actId="14100"/>
          <ac:spMkLst>
            <pc:docMk/>
            <pc:sldMk cId="2438050050" sldId="2147377348"/>
            <ac:spMk id="27" creationId="{3A602B64-37E2-3D43-E181-D167A275C6D3}"/>
          </ac:spMkLst>
        </pc:spChg>
        <pc:spChg chg="del mod">
          <ac:chgData name="KUNTZMANN Bernard [CEGEE]" userId="34b1a1e0-3973-4174-8f09-080b7d8ccafa" providerId="ADAL" clId="{A6653DFD-A7D9-4CD0-8202-48396D66DA74}" dt="2024-01-30T08:36:36.030" v="632" actId="478"/>
          <ac:spMkLst>
            <pc:docMk/>
            <pc:sldMk cId="2438050050" sldId="2147377348"/>
            <ac:spMk id="29" creationId="{C374AE78-47C7-7664-A903-B676D132E464}"/>
          </ac:spMkLst>
        </pc:spChg>
        <pc:spChg chg="del mod">
          <ac:chgData name="KUNTZMANN Bernard [CEGEE]" userId="34b1a1e0-3973-4174-8f09-080b7d8ccafa" providerId="ADAL" clId="{A6653DFD-A7D9-4CD0-8202-48396D66DA74}" dt="2024-01-30T08:37:19.187" v="654" actId="478"/>
          <ac:spMkLst>
            <pc:docMk/>
            <pc:sldMk cId="2438050050" sldId="2147377348"/>
            <ac:spMk id="34" creationId="{B09EAB58-714C-C3B9-41D6-D5B7040DE5F5}"/>
          </ac:spMkLst>
        </pc:spChg>
        <pc:spChg chg="del mod">
          <ac:chgData name="KUNTZMANN Bernard [CEGEE]" userId="34b1a1e0-3973-4174-8f09-080b7d8ccafa" providerId="ADAL" clId="{A6653DFD-A7D9-4CD0-8202-48396D66DA74}" dt="2024-01-30T08:36:36.030" v="632" actId="478"/>
          <ac:spMkLst>
            <pc:docMk/>
            <pc:sldMk cId="2438050050" sldId="2147377348"/>
            <ac:spMk id="35" creationId="{94BB088B-83F3-1FC1-573B-0D2FC343E2AE}"/>
          </ac:spMkLst>
        </pc:spChg>
        <pc:spChg chg="del mod">
          <ac:chgData name="KUNTZMANN Bernard [CEGEE]" userId="34b1a1e0-3973-4174-8f09-080b7d8ccafa" providerId="ADAL" clId="{A6653DFD-A7D9-4CD0-8202-48396D66DA74}" dt="2024-01-30T08:37:09.902" v="650" actId="478"/>
          <ac:spMkLst>
            <pc:docMk/>
            <pc:sldMk cId="2438050050" sldId="2147377348"/>
            <ac:spMk id="38" creationId="{D2E1AE4E-8189-3099-0EFE-897EB9483399}"/>
          </ac:spMkLst>
        </pc:spChg>
        <pc:spChg chg="del mod">
          <ac:chgData name="KUNTZMANN Bernard [CEGEE]" userId="34b1a1e0-3973-4174-8f09-080b7d8ccafa" providerId="ADAL" clId="{A6653DFD-A7D9-4CD0-8202-48396D66DA74}" dt="2024-01-30T08:37:09.902" v="650" actId="478"/>
          <ac:spMkLst>
            <pc:docMk/>
            <pc:sldMk cId="2438050050" sldId="2147377348"/>
            <ac:spMk id="39" creationId="{C954A15E-16FA-F885-4D3D-0BB49AEE4B2B}"/>
          </ac:spMkLst>
        </pc:spChg>
        <pc:spChg chg="del mod">
          <ac:chgData name="KUNTZMANN Bernard [CEGEE]" userId="34b1a1e0-3973-4174-8f09-080b7d8ccafa" providerId="ADAL" clId="{A6653DFD-A7D9-4CD0-8202-48396D66DA74}" dt="2024-01-30T08:37:09.902" v="650" actId="478"/>
          <ac:spMkLst>
            <pc:docMk/>
            <pc:sldMk cId="2438050050" sldId="2147377348"/>
            <ac:spMk id="44" creationId="{E1FC03B0-D2DE-9E5F-6426-8D1A3935CFA5}"/>
          </ac:spMkLst>
        </pc:spChg>
        <pc:spChg chg="del mod">
          <ac:chgData name="KUNTZMANN Bernard [CEGEE]" userId="34b1a1e0-3973-4174-8f09-080b7d8ccafa" providerId="ADAL" clId="{A6653DFD-A7D9-4CD0-8202-48396D66DA74}" dt="2024-01-30T08:37:09.902" v="650" actId="478"/>
          <ac:spMkLst>
            <pc:docMk/>
            <pc:sldMk cId="2438050050" sldId="2147377348"/>
            <ac:spMk id="47" creationId="{CB570F50-2562-75C0-F9D7-AB813CE88956}"/>
          </ac:spMkLst>
        </pc:spChg>
        <pc:picChg chg="add del mod ord">
          <ac:chgData name="KUNTZMANN Bernard [CEGEE]" userId="34b1a1e0-3973-4174-8f09-080b7d8ccafa" providerId="ADAL" clId="{A6653DFD-A7D9-4CD0-8202-48396D66DA74}" dt="2024-01-30T09:12:01.671" v="1026" actId="478"/>
          <ac:picMkLst>
            <pc:docMk/>
            <pc:sldMk cId="2438050050" sldId="2147377348"/>
            <ac:picMk id="28" creationId="{9F89EEB4-C1AC-99F3-F75A-BBBA823B41FB}"/>
          </ac:picMkLst>
        </pc:picChg>
        <pc:picChg chg="add mod">
          <ac:chgData name="KUNTZMANN Bernard [CEGEE]" userId="34b1a1e0-3973-4174-8f09-080b7d8ccafa" providerId="ADAL" clId="{A6653DFD-A7D9-4CD0-8202-48396D66DA74}" dt="2024-01-30T09:13:59.792" v="1054" actId="1076"/>
          <ac:picMkLst>
            <pc:docMk/>
            <pc:sldMk cId="2438050050" sldId="2147377348"/>
            <ac:picMk id="1026" creationId="{75DDD600-FA97-CB20-3DC8-00DFD682521E}"/>
          </ac:picMkLst>
        </pc:picChg>
      </pc:sldChg>
      <pc:sldChg chg="del">
        <pc:chgData name="KUNTZMANN Bernard [CEGEE]" userId="34b1a1e0-3973-4174-8f09-080b7d8ccafa" providerId="ADAL" clId="{A6653DFD-A7D9-4CD0-8202-48396D66DA74}" dt="2024-01-30T08:30:31.880" v="573" actId="47"/>
        <pc:sldMkLst>
          <pc:docMk/>
          <pc:sldMk cId="3804488422" sldId="2147377348"/>
        </pc:sldMkLst>
      </pc:sldChg>
      <pc:sldChg chg="del">
        <pc:chgData name="KUNTZMANN Bernard [CEGEE]" userId="34b1a1e0-3973-4174-8f09-080b7d8ccafa" providerId="ADAL" clId="{A6653DFD-A7D9-4CD0-8202-48396D66DA74}" dt="2024-01-30T08:30:31.880" v="573" actId="47"/>
        <pc:sldMkLst>
          <pc:docMk/>
          <pc:sldMk cId="303810435" sldId="2147377349"/>
        </pc:sldMkLst>
      </pc:sldChg>
      <pc:sldChg chg="del">
        <pc:chgData name="KUNTZMANN Bernard [CEGEE]" userId="34b1a1e0-3973-4174-8f09-080b7d8ccafa" providerId="ADAL" clId="{A6653DFD-A7D9-4CD0-8202-48396D66DA74}" dt="2024-01-30T08:30:31.880" v="573" actId="47"/>
        <pc:sldMkLst>
          <pc:docMk/>
          <pc:sldMk cId="3477214866" sldId="2147377350"/>
        </pc:sldMkLst>
      </pc:sldChg>
      <pc:sldChg chg="del">
        <pc:chgData name="KUNTZMANN Bernard [CEGEE]" userId="34b1a1e0-3973-4174-8f09-080b7d8ccafa" providerId="ADAL" clId="{A6653DFD-A7D9-4CD0-8202-48396D66DA74}" dt="2024-01-30T08:30:31.880" v="573" actId="47"/>
        <pc:sldMkLst>
          <pc:docMk/>
          <pc:sldMk cId="359582827" sldId="2147377351"/>
        </pc:sldMkLst>
      </pc:sldChg>
      <pc:sldChg chg="del">
        <pc:chgData name="KUNTZMANN Bernard [CEGEE]" userId="34b1a1e0-3973-4174-8f09-080b7d8ccafa" providerId="ADAL" clId="{A6653DFD-A7D9-4CD0-8202-48396D66DA74}" dt="2024-01-30T08:30:31.880" v="573" actId="47"/>
        <pc:sldMkLst>
          <pc:docMk/>
          <pc:sldMk cId="765101867" sldId="2147377352"/>
        </pc:sldMkLst>
      </pc:sldChg>
      <pc:sldChg chg="del">
        <pc:chgData name="KUNTZMANN Bernard [CEGEE]" userId="34b1a1e0-3973-4174-8f09-080b7d8ccafa" providerId="ADAL" clId="{A6653DFD-A7D9-4CD0-8202-48396D66DA74}" dt="2024-01-30T08:30:31.880" v="573" actId="47"/>
        <pc:sldMkLst>
          <pc:docMk/>
          <pc:sldMk cId="3933974193" sldId="2147377353"/>
        </pc:sldMkLst>
      </pc:sldChg>
      <pc:sldChg chg="del">
        <pc:chgData name="KUNTZMANN Bernard [CEGEE]" userId="34b1a1e0-3973-4174-8f09-080b7d8ccafa" providerId="ADAL" clId="{A6653DFD-A7D9-4CD0-8202-48396D66DA74}" dt="2024-01-30T08:30:31.880" v="573" actId="47"/>
        <pc:sldMkLst>
          <pc:docMk/>
          <pc:sldMk cId="2129091268" sldId="2147377354"/>
        </pc:sldMkLst>
      </pc:sldChg>
    </pc:docChg>
  </pc:docChgLst>
  <pc:docChgLst>
    <pc:chgData name="FRANKINET Stephanie [CEGEE]" userId="S::stephanie.frankinet@cegee.caisse-epargne.fr::24b9c48f-5c8e-469e-9fc3-8abe360da157" providerId="AD" clId="Web-{9D9F98D4-6606-1DAB-010D-B94C9C5C915E}"/>
    <pc:docChg chg="modSld">
      <pc:chgData name="FRANKINET Stephanie [CEGEE]" userId="S::stephanie.frankinet@cegee.caisse-epargne.fr::24b9c48f-5c8e-469e-9fc3-8abe360da157" providerId="AD" clId="Web-{9D9F98D4-6606-1DAB-010D-B94C9C5C915E}" dt="2024-01-23T15:26:01.125" v="21" actId="1076"/>
      <pc:docMkLst>
        <pc:docMk/>
      </pc:docMkLst>
      <pc:sldChg chg="modSp">
        <pc:chgData name="FRANKINET Stephanie [CEGEE]" userId="S::stephanie.frankinet@cegee.caisse-epargne.fr::24b9c48f-5c8e-469e-9fc3-8abe360da157" providerId="AD" clId="Web-{9D9F98D4-6606-1DAB-010D-B94C9C5C915E}" dt="2024-01-23T15:25:07.607" v="18" actId="1076"/>
        <pc:sldMkLst>
          <pc:docMk/>
          <pc:sldMk cId="979249925" sldId="2147377328"/>
        </pc:sldMkLst>
        <pc:spChg chg="mod">
          <ac:chgData name="FRANKINET Stephanie [CEGEE]" userId="S::stephanie.frankinet@cegee.caisse-epargne.fr::24b9c48f-5c8e-469e-9fc3-8abe360da157" providerId="AD" clId="Web-{9D9F98D4-6606-1DAB-010D-B94C9C5C915E}" dt="2024-01-23T15:24:31.089" v="15" actId="1076"/>
          <ac:spMkLst>
            <pc:docMk/>
            <pc:sldMk cId="979249925" sldId="2147377328"/>
            <ac:spMk id="8" creationId="{565480B9-FFAA-6758-9BE3-6A17C4FC365E}"/>
          </ac:spMkLst>
        </pc:spChg>
        <pc:spChg chg="mod">
          <ac:chgData name="FRANKINET Stephanie [CEGEE]" userId="S::stephanie.frankinet@cegee.caisse-epargne.fr::24b9c48f-5c8e-469e-9fc3-8abe360da157" providerId="AD" clId="Web-{9D9F98D4-6606-1DAB-010D-B94C9C5C915E}" dt="2024-01-23T15:24:59.044" v="17"/>
          <ac:spMkLst>
            <pc:docMk/>
            <pc:sldMk cId="979249925" sldId="2147377328"/>
            <ac:spMk id="9" creationId="{52C42E2B-C99E-B656-FA86-8A22ACFF270C}"/>
          </ac:spMkLst>
        </pc:spChg>
        <pc:picChg chg="mod">
          <ac:chgData name="FRANKINET Stephanie [CEGEE]" userId="S::stephanie.frankinet@cegee.caisse-epargne.fr::24b9c48f-5c8e-469e-9fc3-8abe360da157" providerId="AD" clId="Web-{9D9F98D4-6606-1DAB-010D-B94C9C5C915E}" dt="2024-01-23T15:25:07.607" v="18" actId="1076"/>
          <ac:picMkLst>
            <pc:docMk/>
            <pc:sldMk cId="979249925" sldId="2147377328"/>
            <ac:picMk id="20" creationId="{C410BFF2-AA77-C915-66E2-BF2341146F5F}"/>
          </ac:picMkLst>
        </pc:picChg>
      </pc:sldChg>
      <pc:sldChg chg="modSp">
        <pc:chgData name="FRANKINET Stephanie [CEGEE]" userId="S::stephanie.frankinet@cegee.caisse-epargne.fr::24b9c48f-5c8e-469e-9fc3-8abe360da157" providerId="AD" clId="Web-{9D9F98D4-6606-1DAB-010D-B94C9C5C915E}" dt="2024-01-23T15:24:03.603" v="4" actId="14100"/>
        <pc:sldMkLst>
          <pc:docMk/>
          <pc:sldMk cId="1796235109" sldId="2147377329"/>
        </pc:sldMkLst>
        <pc:spChg chg="mod">
          <ac:chgData name="FRANKINET Stephanie [CEGEE]" userId="S::stephanie.frankinet@cegee.caisse-epargne.fr::24b9c48f-5c8e-469e-9fc3-8abe360da157" providerId="AD" clId="Web-{9D9F98D4-6606-1DAB-010D-B94C9C5C915E}" dt="2024-01-23T15:24:03.603" v="4" actId="14100"/>
          <ac:spMkLst>
            <pc:docMk/>
            <pc:sldMk cId="1796235109" sldId="2147377329"/>
            <ac:spMk id="2" creationId="{B9A9F82C-9A89-BC08-B785-41F7A1392895}"/>
          </ac:spMkLst>
        </pc:spChg>
      </pc:sldChg>
      <pc:sldChg chg="modSp">
        <pc:chgData name="FRANKINET Stephanie [CEGEE]" userId="S::stephanie.frankinet@cegee.caisse-epargne.fr::24b9c48f-5c8e-469e-9fc3-8abe360da157" providerId="AD" clId="Web-{9D9F98D4-6606-1DAB-010D-B94C9C5C915E}" dt="2024-01-23T15:23:55.212" v="3" actId="20577"/>
        <pc:sldMkLst>
          <pc:docMk/>
          <pc:sldMk cId="1366765128" sldId="2147377333"/>
        </pc:sldMkLst>
        <pc:spChg chg="mod">
          <ac:chgData name="FRANKINET Stephanie [CEGEE]" userId="S::stephanie.frankinet@cegee.caisse-epargne.fr::24b9c48f-5c8e-469e-9fc3-8abe360da157" providerId="AD" clId="Web-{9D9F98D4-6606-1DAB-010D-B94C9C5C915E}" dt="2024-01-23T15:23:55.212" v="3" actId="20577"/>
          <ac:spMkLst>
            <pc:docMk/>
            <pc:sldMk cId="1366765128" sldId="2147377333"/>
            <ac:spMk id="11" creationId="{532BFCAB-8B32-49B0-AA31-E2FB686E1FEA}"/>
          </ac:spMkLst>
        </pc:spChg>
      </pc:sldChg>
      <pc:sldChg chg="modSp">
        <pc:chgData name="FRANKINET Stephanie [CEGEE]" userId="S::stephanie.frankinet@cegee.caisse-epargne.fr::24b9c48f-5c8e-469e-9fc3-8abe360da157" providerId="AD" clId="Web-{9D9F98D4-6606-1DAB-010D-B94C9C5C915E}" dt="2024-01-23T15:25:29.092" v="19" actId="1076"/>
        <pc:sldMkLst>
          <pc:docMk/>
          <pc:sldMk cId="707231850" sldId="2147377334"/>
        </pc:sldMkLst>
        <pc:spChg chg="mod">
          <ac:chgData name="FRANKINET Stephanie [CEGEE]" userId="S::stephanie.frankinet@cegee.caisse-epargne.fr::24b9c48f-5c8e-469e-9fc3-8abe360da157" providerId="AD" clId="Web-{9D9F98D4-6606-1DAB-010D-B94C9C5C915E}" dt="2024-01-23T15:25:29.092" v="19" actId="1076"/>
          <ac:spMkLst>
            <pc:docMk/>
            <pc:sldMk cId="707231850" sldId="2147377334"/>
            <ac:spMk id="15" creationId="{7599B897-45F0-39C5-9B87-467A4FB65A08}"/>
          </ac:spMkLst>
        </pc:spChg>
      </pc:sldChg>
      <pc:sldChg chg="modSp">
        <pc:chgData name="FRANKINET Stephanie [CEGEE]" userId="S::stephanie.frankinet@cegee.caisse-epargne.fr::24b9c48f-5c8e-469e-9fc3-8abe360da157" providerId="AD" clId="Web-{9D9F98D4-6606-1DAB-010D-B94C9C5C915E}" dt="2024-01-23T15:26:01.125" v="21" actId="1076"/>
        <pc:sldMkLst>
          <pc:docMk/>
          <pc:sldMk cId="1892646831" sldId="2147377335"/>
        </pc:sldMkLst>
        <pc:spChg chg="mod">
          <ac:chgData name="FRANKINET Stephanie [CEGEE]" userId="S::stephanie.frankinet@cegee.caisse-epargne.fr::24b9c48f-5c8e-469e-9fc3-8abe360da157" providerId="AD" clId="Web-{9D9F98D4-6606-1DAB-010D-B94C9C5C915E}" dt="2024-01-23T15:26:01.125" v="21" actId="1076"/>
          <ac:spMkLst>
            <pc:docMk/>
            <pc:sldMk cId="1892646831" sldId="2147377335"/>
            <ac:spMk id="20" creationId="{C90CCE22-09D3-DAC8-F5BD-6E8BF43CAF8A}"/>
          </ac:spMkLst>
        </pc:spChg>
      </pc:sldChg>
    </pc:docChg>
  </pc:docChgLst>
  <pc:docChgLst>
    <pc:chgData name="BLANCHE Magali [CEGEE]" userId="d19f520c-4e6f-4473-8e74-d962d9127d02" providerId="ADAL" clId="{EB9092C3-E283-4A5B-8792-D881423E0269}"/>
    <pc:docChg chg="undo custSel addSld delSld modSld sldOrd">
      <pc:chgData name="BLANCHE Magali [CEGEE]" userId="d19f520c-4e6f-4473-8e74-d962d9127d02" providerId="ADAL" clId="{EB9092C3-E283-4A5B-8792-D881423E0269}" dt="2024-01-30T13:20:54.032" v="1997" actId="33524"/>
      <pc:docMkLst>
        <pc:docMk/>
      </pc:docMkLst>
      <pc:sldChg chg="addSp delSp modSp mod">
        <pc:chgData name="BLANCHE Magali [CEGEE]" userId="d19f520c-4e6f-4473-8e74-d962d9127d02" providerId="ADAL" clId="{EB9092C3-E283-4A5B-8792-D881423E0269}" dt="2024-01-24T15:53:18.881" v="1653" actId="1076"/>
        <pc:sldMkLst>
          <pc:docMk/>
          <pc:sldMk cId="3847852410" sldId="265"/>
        </pc:sldMkLst>
        <pc:spChg chg="mod">
          <ac:chgData name="BLANCHE Magali [CEGEE]" userId="d19f520c-4e6f-4473-8e74-d962d9127d02" providerId="ADAL" clId="{EB9092C3-E283-4A5B-8792-D881423E0269}" dt="2024-01-19T10:09:32.443" v="655" actId="242"/>
          <ac:spMkLst>
            <pc:docMk/>
            <pc:sldMk cId="3847852410" sldId="265"/>
            <ac:spMk id="2" creationId="{1940EDE1-ABB1-A0BA-AE17-92000B3E482D}"/>
          </ac:spMkLst>
        </pc:spChg>
        <pc:spChg chg="mod">
          <ac:chgData name="BLANCHE Magali [CEGEE]" userId="d19f520c-4e6f-4473-8e74-d962d9127d02" providerId="ADAL" clId="{EB9092C3-E283-4A5B-8792-D881423E0269}" dt="2024-01-24T15:52:23.793" v="1643" actId="1076"/>
          <ac:spMkLst>
            <pc:docMk/>
            <pc:sldMk cId="3847852410" sldId="265"/>
            <ac:spMk id="3" creationId="{D0A5FC32-9B38-AD9C-78D3-246D5FE43B5A}"/>
          </ac:spMkLst>
        </pc:spChg>
        <pc:spChg chg="add del mod">
          <ac:chgData name="BLANCHE Magali [CEGEE]" userId="d19f520c-4e6f-4473-8e74-d962d9127d02" providerId="ADAL" clId="{EB9092C3-E283-4A5B-8792-D881423E0269}" dt="2024-01-24T14:48:02.629" v="1263"/>
          <ac:spMkLst>
            <pc:docMk/>
            <pc:sldMk cId="3847852410" sldId="265"/>
            <ac:spMk id="4" creationId="{2F3BA1FD-46DA-12E1-79B2-186C4BEF587A}"/>
          </ac:spMkLst>
        </pc:spChg>
        <pc:spChg chg="add del mod">
          <ac:chgData name="BLANCHE Magali [CEGEE]" userId="d19f520c-4e6f-4473-8e74-d962d9127d02" providerId="ADAL" clId="{EB9092C3-E283-4A5B-8792-D881423E0269}" dt="2024-01-19T10:03:54.786" v="536" actId="478"/>
          <ac:spMkLst>
            <pc:docMk/>
            <pc:sldMk cId="3847852410" sldId="265"/>
            <ac:spMk id="5" creationId="{0B07B152-E86B-2043-DCFD-FFA47376F5E2}"/>
          </ac:spMkLst>
        </pc:spChg>
        <pc:spChg chg="add del mod">
          <ac:chgData name="BLANCHE Magali [CEGEE]" userId="d19f520c-4e6f-4473-8e74-d962d9127d02" providerId="ADAL" clId="{EB9092C3-E283-4A5B-8792-D881423E0269}" dt="2024-01-24T15:20:47.936" v="1542" actId="478"/>
          <ac:spMkLst>
            <pc:docMk/>
            <pc:sldMk cId="3847852410" sldId="265"/>
            <ac:spMk id="6" creationId="{02FB5DA7-1A81-5442-00A1-555705BBD1FD}"/>
          </ac:spMkLst>
        </pc:spChg>
        <pc:spChg chg="add mod">
          <ac:chgData name="BLANCHE Magali [CEGEE]" userId="d19f520c-4e6f-4473-8e74-d962d9127d02" providerId="ADAL" clId="{EB9092C3-E283-4A5B-8792-D881423E0269}" dt="2024-01-19T10:09:32.443" v="655" actId="242"/>
          <ac:spMkLst>
            <pc:docMk/>
            <pc:sldMk cId="3847852410" sldId="265"/>
            <ac:spMk id="7" creationId="{7A775D27-204B-5516-F8F9-6D3F0C0A3691}"/>
          </ac:spMkLst>
        </pc:spChg>
        <pc:spChg chg="mod">
          <ac:chgData name="BLANCHE Magali [CEGEE]" userId="d19f520c-4e6f-4473-8e74-d962d9127d02" providerId="ADAL" clId="{EB9092C3-E283-4A5B-8792-D881423E0269}" dt="2024-01-19T10:09:32.443" v="655" actId="242"/>
          <ac:spMkLst>
            <pc:docMk/>
            <pc:sldMk cId="3847852410" sldId="265"/>
            <ac:spMk id="8" creationId="{FB51D51E-007B-4CF2-9F3B-D23EBEB30D3F}"/>
          </ac:spMkLst>
        </pc:spChg>
        <pc:spChg chg="add del mod">
          <ac:chgData name="BLANCHE Magali [CEGEE]" userId="d19f520c-4e6f-4473-8e74-d962d9127d02" providerId="ADAL" clId="{EB9092C3-E283-4A5B-8792-D881423E0269}" dt="2024-01-24T15:19:25.927" v="1518" actId="478"/>
          <ac:spMkLst>
            <pc:docMk/>
            <pc:sldMk cId="3847852410" sldId="265"/>
            <ac:spMk id="9" creationId="{E80AE942-947D-86B5-0619-AE77820E2843}"/>
          </ac:spMkLst>
        </pc:spChg>
        <pc:spChg chg="add del mod">
          <ac:chgData name="BLANCHE Magali [CEGEE]" userId="d19f520c-4e6f-4473-8e74-d962d9127d02" providerId="ADAL" clId="{EB9092C3-E283-4A5B-8792-D881423E0269}" dt="2024-01-24T15:20:49.540" v="1543" actId="478"/>
          <ac:spMkLst>
            <pc:docMk/>
            <pc:sldMk cId="3847852410" sldId="265"/>
            <ac:spMk id="10" creationId="{D95A1CC4-D9AF-5632-08CA-B43FC2B91D30}"/>
          </ac:spMkLst>
        </pc:spChg>
        <pc:spChg chg="add mod">
          <ac:chgData name="BLANCHE Magali [CEGEE]" userId="d19f520c-4e6f-4473-8e74-d962d9127d02" providerId="ADAL" clId="{EB9092C3-E283-4A5B-8792-D881423E0269}" dt="2024-01-24T15:52:21.616" v="1642" actId="1076"/>
          <ac:spMkLst>
            <pc:docMk/>
            <pc:sldMk cId="3847852410" sldId="265"/>
            <ac:spMk id="11" creationId="{52558FBD-7645-6F93-99CC-4B4CA1CE4338}"/>
          </ac:spMkLst>
        </pc:spChg>
        <pc:spChg chg="del mod">
          <ac:chgData name="BLANCHE Magali [CEGEE]" userId="d19f520c-4e6f-4473-8e74-d962d9127d02" providerId="ADAL" clId="{EB9092C3-E283-4A5B-8792-D881423E0269}" dt="2024-01-19T10:03:51.658" v="535" actId="478"/>
          <ac:spMkLst>
            <pc:docMk/>
            <pc:sldMk cId="3847852410" sldId="265"/>
            <ac:spMk id="11" creationId="{532BFCAB-8B32-49B0-AA31-E2FB686E1FEA}"/>
          </ac:spMkLst>
        </pc:spChg>
        <pc:spChg chg="add mod">
          <ac:chgData name="BLANCHE Magali [CEGEE]" userId="d19f520c-4e6f-4473-8e74-d962d9127d02" providerId="ADAL" clId="{EB9092C3-E283-4A5B-8792-D881423E0269}" dt="2024-01-19T10:09:32.443" v="655" actId="242"/>
          <ac:spMkLst>
            <pc:docMk/>
            <pc:sldMk cId="3847852410" sldId="265"/>
            <ac:spMk id="12" creationId="{BFC5B638-709D-00ED-4FB2-1369692039E0}"/>
          </ac:spMkLst>
        </pc:spChg>
        <pc:spChg chg="add del mod">
          <ac:chgData name="BLANCHE Magali [CEGEE]" userId="d19f520c-4e6f-4473-8e74-d962d9127d02" providerId="ADAL" clId="{EB9092C3-E283-4A5B-8792-D881423E0269}" dt="2024-01-24T15:20:50.668" v="1544" actId="478"/>
          <ac:spMkLst>
            <pc:docMk/>
            <pc:sldMk cId="3847852410" sldId="265"/>
            <ac:spMk id="13" creationId="{DC60479B-721B-190B-1CC5-12E1FF7F311F}"/>
          </ac:spMkLst>
        </pc:spChg>
        <pc:spChg chg="add mod">
          <ac:chgData name="BLANCHE Magali [CEGEE]" userId="d19f520c-4e6f-4473-8e74-d962d9127d02" providerId="ADAL" clId="{EB9092C3-E283-4A5B-8792-D881423E0269}" dt="2024-01-24T15:52:40.729" v="1648" actId="1076"/>
          <ac:spMkLst>
            <pc:docMk/>
            <pc:sldMk cId="3847852410" sldId="265"/>
            <ac:spMk id="14" creationId="{7DD9AAD3-16DD-2DDA-A738-30EDE90CC1CA}"/>
          </ac:spMkLst>
        </pc:spChg>
        <pc:spChg chg="add del mod">
          <ac:chgData name="BLANCHE Magali [CEGEE]" userId="d19f520c-4e6f-4473-8e74-d962d9127d02" providerId="ADAL" clId="{EB9092C3-E283-4A5B-8792-D881423E0269}" dt="2024-01-24T15:15:38.829" v="1370" actId="478"/>
          <ac:spMkLst>
            <pc:docMk/>
            <pc:sldMk cId="3847852410" sldId="265"/>
            <ac:spMk id="15" creationId="{A3CB4365-7259-CD47-F9F6-131CF2A5A976}"/>
          </ac:spMkLst>
        </pc:spChg>
        <pc:spChg chg="add del mod">
          <ac:chgData name="BLANCHE Magali [CEGEE]" userId="d19f520c-4e6f-4473-8e74-d962d9127d02" providerId="ADAL" clId="{EB9092C3-E283-4A5B-8792-D881423E0269}" dt="2024-01-24T14:48:55.207" v="1278" actId="478"/>
          <ac:spMkLst>
            <pc:docMk/>
            <pc:sldMk cId="3847852410" sldId="265"/>
            <ac:spMk id="17" creationId="{C8AD1EC3-B48A-CF56-ECF9-F71DD5C8C733}"/>
          </ac:spMkLst>
        </pc:spChg>
        <pc:spChg chg="add del mod">
          <ac:chgData name="BLANCHE Magali [CEGEE]" userId="d19f520c-4e6f-4473-8e74-d962d9127d02" providerId="ADAL" clId="{EB9092C3-E283-4A5B-8792-D881423E0269}" dt="2024-01-24T14:56:25.615" v="1308"/>
          <ac:spMkLst>
            <pc:docMk/>
            <pc:sldMk cId="3847852410" sldId="265"/>
            <ac:spMk id="18" creationId="{362659AC-28EC-D685-DD5C-CC11E19684E5}"/>
          </ac:spMkLst>
        </pc:spChg>
        <pc:spChg chg="add del mod">
          <ac:chgData name="BLANCHE Magali [CEGEE]" userId="d19f520c-4e6f-4473-8e74-d962d9127d02" providerId="ADAL" clId="{EB9092C3-E283-4A5B-8792-D881423E0269}" dt="2024-01-24T15:20:45.780" v="1541" actId="478"/>
          <ac:spMkLst>
            <pc:docMk/>
            <pc:sldMk cId="3847852410" sldId="265"/>
            <ac:spMk id="19" creationId="{46AE06F6-ECDD-BF4E-AE20-9F670100F44B}"/>
          </ac:spMkLst>
        </pc:spChg>
        <pc:spChg chg="add mod">
          <ac:chgData name="BLANCHE Magali [CEGEE]" userId="d19f520c-4e6f-4473-8e74-d962d9127d02" providerId="ADAL" clId="{EB9092C3-E283-4A5B-8792-D881423E0269}" dt="2024-01-24T15:52:46.744" v="1649" actId="1076"/>
          <ac:spMkLst>
            <pc:docMk/>
            <pc:sldMk cId="3847852410" sldId="265"/>
            <ac:spMk id="20" creationId="{CBDAA6A7-378D-8837-4173-39ADA081F883}"/>
          </ac:spMkLst>
        </pc:spChg>
        <pc:spChg chg="add del mod">
          <ac:chgData name="BLANCHE Magali [CEGEE]" userId="d19f520c-4e6f-4473-8e74-d962d9127d02" providerId="ADAL" clId="{EB9092C3-E283-4A5B-8792-D881423E0269}" dt="2024-01-24T15:14:27.123" v="1367" actId="478"/>
          <ac:spMkLst>
            <pc:docMk/>
            <pc:sldMk cId="3847852410" sldId="265"/>
            <ac:spMk id="21" creationId="{47384C8A-3B8E-38E9-02BC-87ED68852DB6}"/>
          </ac:spMkLst>
        </pc:spChg>
        <pc:spChg chg="add del mod">
          <ac:chgData name="BLANCHE Magali [CEGEE]" userId="d19f520c-4e6f-4473-8e74-d962d9127d02" providerId="ADAL" clId="{EB9092C3-E283-4A5B-8792-D881423E0269}" dt="2024-01-24T14:49:06.656" v="1284" actId="478"/>
          <ac:spMkLst>
            <pc:docMk/>
            <pc:sldMk cId="3847852410" sldId="265"/>
            <ac:spMk id="23" creationId="{A1CA2430-FD43-3818-0265-FFE3B2670BDB}"/>
          </ac:spMkLst>
        </pc:spChg>
        <pc:spChg chg="add del mod">
          <ac:chgData name="BLANCHE Magali [CEGEE]" userId="d19f520c-4e6f-4473-8e74-d962d9127d02" providerId="ADAL" clId="{EB9092C3-E283-4A5B-8792-D881423E0269}" dt="2024-01-24T15:07:56.330" v="1331" actId="478"/>
          <ac:spMkLst>
            <pc:docMk/>
            <pc:sldMk cId="3847852410" sldId="265"/>
            <ac:spMk id="24" creationId="{D518305F-C5BA-5B59-BAE5-4B9BD0C79E5F}"/>
          </ac:spMkLst>
        </pc:spChg>
        <pc:spChg chg="add del mod">
          <ac:chgData name="BLANCHE Magali [CEGEE]" userId="d19f520c-4e6f-4473-8e74-d962d9127d02" providerId="ADAL" clId="{EB9092C3-E283-4A5B-8792-D881423E0269}" dt="2024-01-24T14:48:55.209" v="1280"/>
          <ac:spMkLst>
            <pc:docMk/>
            <pc:sldMk cId="3847852410" sldId="265"/>
            <ac:spMk id="25" creationId="{D7395C82-D159-EFA3-DACA-DE25C6ACED78}"/>
          </ac:spMkLst>
        </pc:spChg>
        <pc:spChg chg="add del mod">
          <ac:chgData name="BLANCHE Magali [CEGEE]" userId="d19f520c-4e6f-4473-8e74-d962d9127d02" providerId="ADAL" clId="{EB9092C3-E283-4A5B-8792-D881423E0269}" dt="2024-01-24T14:49:03.014" v="1283" actId="478"/>
          <ac:spMkLst>
            <pc:docMk/>
            <pc:sldMk cId="3847852410" sldId="265"/>
            <ac:spMk id="27" creationId="{B0CA0CD4-F184-0061-00A8-8E03D8521795}"/>
          </ac:spMkLst>
        </pc:spChg>
        <pc:spChg chg="add del mod">
          <ac:chgData name="BLANCHE Magali [CEGEE]" userId="d19f520c-4e6f-4473-8e74-d962d9127d02" providerId="ADAL" clId="{EB9092C3-E283-4A5B-8792-D881423E0269}" dt="2024-01-24T15:14:24.218" v="1365"/>
          <ac:spMkLst>
            <pc:docMk/>
            <pc:sldMk cId="3847852410" sldId="265"/>
            <ac:spMk id="28" creationId="{56F199DC-C273-7185-BCD1-EA16D97286F9}"/>
          </ac:spMkLst>
        </pc:spChg>
        <pc:spChg chg="add del mod">
          <ac:chgData name="BLANCHE Magali [CEGEE]" userId="d19f520c-4e6f-4473-8e74-d962d9127d02" providerId="ADAL" clId="{EB9092C3-E283-4A5B-8792-D881423E0269}" dt="2024-01-19T08:45:45.126" v="149" actId="478"/>
          <ac:spMkLst>
            <pc:docMk/>
            <pc:sldMk cId="3847852410" sldId="265"/>
            <ac:spMk id="29" creationId="{C34CDD24-B2A7-DA89-6479-816613F5ACE1}"/>
          </ac:spMkLst>
        </pc:spChg>
        <pc:spChg chg="add mod">
          <ac:chgData name="BLANCHE Magali [CEGEE]" userId="d19f520c-4e6f-4473-8e74-d962d9127d02" providerId="ADAL" clId="{EB9092C3-E283-4A5B-8792-D881423E0269}" dt="2024-01-24T15:53:18.881" v="1653" actId="1076"/>
          <ac:spMkLst>
            <pc:docMk/>
            <pc:sldMk cId="3847852410" sldId="265"/>
            <ac:spMk id="29" creationId="{C374AE78-47C7-7664-A903-B676D132E464}"/>
          </ac:spMkLst>
        </pc:spChg>
        <pc:spChg chg="add del mod">
          <ac:chgData name="BLANCHE Magali [CEGEE]" userId="d19f520c-4e6f-4473-8e74-d962d9127d02" providerId="ADAL" clId="{EB9092C3-E283-4A5B-8792-D881423E0269}" dt="2024-01-24T15:13:42.703" v="1346"/>
          <ac:spMkLst>
            <pc:docMk/>
            <pc:sldMk cId="3847852410" sldId="265"/>
            <ac:spMk id="30" creationId="{95FE6E40-111B-3E91-C5A2-41E2DE4966A7}"/>
          </ac:spMkLst>
        </pc:spChg>
        <pc:spChg chg="add del mod">
          <ac:chgData name="BLANCHE Magali [CEGEE]" userId="d19f520c-4e6f-4473-8e74-d962d9127d02" providerId="ADAL" clId="{EB9092C3-E283-4A5B-8792-D881423E0269}" dt="2024-01-24T14:48:02.628" v="1261"/>
          <ac:spMkLst>
            <pc:docMk/>
            <pc:sldMk cId="3847852410" sldId="265"/>
            <ac:spMk id="31" creationId="{70336A86-987A-4CE1-A5A3-0CAC202C2C5A}"/>
          </ac:spMkLst>
        </pc:spChg>
        <pc:spChg chg="add del mod">
          <ac:chgData name="BLANCHE Magali [CEGEE]" userId="d19f520c-4e6f-4473-8e74-d962d9127d02" providerId="ADAL" clId="{EB9092C3-E283-4A5B-8792-D881423E0269}" dt="2024-01-24T15:16:29.170" v="1382"/>
          <ac:spMkLst>
            <pc:docMk/>
            <pc:sldMk cId="3847852410" sldId="265"/>
            <ac:spMk id="33" creationId="{01A3399B-C4A8-C8F5-A3A9-CB8F91BF3CE1}"/>
          </ac:spMkLst>
        </pc:spChg>
        <pc:spChg chg="add mod">
          <ac:chgData name="BLANCHE Magali [CEGEE]" userId="d19f520c-4e6f-4473-8e74-d962d9127d02" providerId="ADAL" clId="{EB9092C3-E283-4A5B-8792-D881423E0269}" dt="2024-01-24T15:52:54.994" v="1651" actId="1076"/>
          <ac:spMkLst>
            <pc:docMk/>
            <pc:sldMk cId="3847852410" sldId="265"/>
            <ac:spMk id="34" creationId="{B09EAB58-714C-C3B9-41D6-D5B7040DE5F5}"/>
          </ac:spMkLst>
        </pc:spChg>
        <pc:spChg chg="add mod">
          <ac:chgData name="BLANCHE Magali [CEGEE]" userId="d19f520c-4e6f-4473-8e74-d962d9127d02" providerId="ADAL" clId="{EB9092C3-E283-4A5B-8792-D881423E0269}" dt="2024-01-24T15:16:52.530" v="1388"/>
          <ac:spMkLst>
            <pc:docMk/>
            <pc:sldMk cId="3847852410" sldId="265"/>
            <ac:spMk id="35" creationId="{94BB088B-83F3-1FC1-573B-0D2FC343E2AE}"/>
          </ac:spMkLst>
        </pc:spChg>
        <pc:spChg chg="add del mod">
          <ac:chgData name="BLANCHE Magali [CEGEE]" userId="d19f520c-4e6f-4473-8e74-d962d9127d02" providerId="ADAL" clId="{EB9092C3-E283-4A5B-8792-D881423E0269}" dt="2024-01-24T15:19:25.929" v="1520"/>
          <ac:spMkLst>
            <pc:docMk/>
            <pc:sldMk cId="3847852410" sldId="265"/>
            <ac:spMk id="37" creationId="{37F6C6E8-1B4C-CAF8-FF05-05AC7380E9E8}"/>
          </ac:spMkLst>
        </pc:spChg>
        <pc:spChg chg="add mod">
          <ac:chgData name="BLANCHE Magali [CEGEE]" userId="d19f520c-4e6f-4473-8e74-d962d9127d02" providerId="ADAL" clId="{EB9092C3-E283-4A5B-8792-D881423E0269}" dt="2024-01-24T15:52:33.224" v="1646" actId="1076"/>
          <ac:spMkLst>
            <pc:docMk/>
            <pc:sldMk cId="3847852410" sldId="265"/>
            <ac:spMk id="38" creationId="{D2E1AE4E-8189-3099-0EFE-897EB9483399}"/>
          </ac:spMkLst>
        </pc:spChg>
        <pc:spChg chg="add mod">
          <ac:chgData name="BLANCHE Magali [CEGEE]" userId="d19f520c-4e6f-4473-8e74-d962d9127d02" providerId="ADAL" clId="{EB9092C3-E283-4A5B-8792-D881423E0269}" dt="2024-01-24T15:20:42.083" v="1540" actId="1076"/>
          <ac:spMkLst>
            <pc:docMk/>
            <pc:sldMk cId="3847852410" sldId="265"/>
            <ac:spMk id="39" creationId="{C954A15E-16FA-F885-4D3D-0BB49AEE4B2B}"/>
          </ac:spMkLst>
        </pc:spChg>
        <pc:spChg chg="add del">
          <ac:chgData name="BLANCHE Magali [CEGEE]" userId="d19f520c-4e6f-4473-8e74-d962d9127d02" providerId="ADAL" clId="{EB9092C3-E283-4A5B-8792-D881423E0269}" dt="2024-01-24T15:21:29.171" v="1613" actId="478"/>
          <ac:spMkLst>
            <pc:docMk/>
            <pc:sldMk cId="3847852410" sldId="265"/>
            <ac:spMk id="41" creationId="{9BF1E3F7-5730-F476-85F9-A19981368825}"/>
          </ac:spMkLst>
        </pc:spChg>
        <pc:spChg chg="add del mod">
          <ac:chgData name="BLANCHE Magali [CEGEE]" userId="d19f520c-4e6f-4473-8e74-d962d9127d02" providerId="ADAL" clId="{EB9092C3-E283-4A5B-8792-D881423E0269}" dt="2024-01-24T15:21:27.573" v="1612" actId="478"/>
          <ac:spMkLst>
            <pc:docMk/>
            <pc:sldMk cId="3847852410" sldId="265"/>
            <ac:spMk id="43" creationId="{D9CABDBC-5E99-7B06-A93B-F6C28ECDA7DC}"/>
          </ac:spMkLst>
        </pc:spChg>
        <pc:spChg chg="add mod">
          <ac:chgData name="BLANCHE Magali [CEGEE]" userId="d19f520c-4e6f-4473-8e74-d962d9127d02" providerId="ADAL" clId="{EB9092C3-E283-4A5B-8792-D881423E0269}" dt="2024-01-24T15:52:59.119" v="1652" actId="1076"/>
          <ac:spMkLst>
            <pc:docMk/>
            <pc:sldMk cId="3847852410" sldId="265"/>
            <ac:spMk id="44" creationId="{E1FC03B0-D2DE-9E5F-6426-8D1A3935CFA5}"/>
          </ac:spMkLst>
        </pc:spChg>
        <pc:spChg chg="add del mod">
          <ac:chgData name="BLANCHE Magali [CEGEE]" userId="d19f520c-4e6f-4473-8e74-d962d9127d02" providerId="ADAL" clId="{EB9092C3-E283-4A5B-8792-D881423E0269}" dt="2024-01-24T15:51:53.413" v="1624"/>
          <ac:spMkLst>
            <pc:docMk/>
            <pc:sldMk cId="3847852410" sldId="265"/>
            <ac:spMk id="46" creationId="{0D6C84C3-FEB8-A33C-79AC-0E6364B31666}"/>
          </ac:spMkLst>
        </pc:spChg>
        <pc:spChg chg="add mod">
          <ac:chgData name="BLANCHE Magali [CEGEE]" userId="d19f520c-4e6f-4473-8e74-d962d9127d02" providerId="ADAL" clId="{EB9092C3-E283-4A5B-8792-D881423E0269}" dt="2024-01-24T15:52:28.249" v="1645" actId="1076"/>
          <ac:spMkLst>
            <pc:docMk/>
            <pc:sldMk cId="3847852410" sldId="265"/>
            <ac:spMk id="47" creationId="{CB570F50-2562-75C0-F9D7-AB813CE88956}"/>
          </ac:spMkLst>
        </pc:spChg>
        <pc:picChg chg="add del mod">
          <ac:chgData name="BLANCHE Magali [CEGEE]" userId="d19f520c-4e6f-4473-8e74-d962d9127d02" providerId="ADAL" clId="{EB9092C3-E283-4A5B-8792-D881423E0269}" dt="2024-01-24T14:47:44.270" v="1253"/>
          <ac:picMkLst>
            <pc:docMk/>
            <pc:sldMk cId="3847852410" sldId="265"/>
            <ac:picMk id="5" creationId="{DCD99C36-FEDA-ADDC-F61C-99CFD9572E73}"/>
          </ac:picMkLst>
        </pc:picChg>
      </pc:sldChg>
      <pc:sldChg chg="ord modAnim">
        <pc:chgData name="BLANCHE Magali [CEGEE]" userId="d19f520c-4e6f-4473-8e74-d962d9127d02" providerId="ADAL" clId="{EB9092C3-E283-4A5B-8792-D881423E0269}" dt="2024-01-19T10:16:56.384" v="792"/>
        <pc:sldMkLst>
          <pc:docMk/>
          <pc:sldMk cId="2206787632" sldId="266"/>
        </pc:sldMkLst>
      </pc:sldChg>
      <pc:sldChg chg="ord">
        <pc:chgData name="BLANCHE Magali [CEGEE]" userId="d19f520c-4e6f-4473-8e74-d962d9127d02" providerId="ADAL" clId="{EB9092C3-E283-4A5B-8792-D881423E0269}" dt="2024-01-19T10:16:56.384" v="792"/>
        <pc:sldMkLst>
          <pc:docMk/>
          <pc:sldMk cId="3994221262" sldId="267"/>
        </pc:sldMkLst>
      </pc:sldChg>
      <pc:sldChg chg="ord modAnim">
        <pc:chgData name="BLANCHE Magali [CEGEE]" userId="d19f520c-4e6f-4473-8e74-d962d9127d02" providerId="ADAL" clId="{EB9092C3-E283-4A5B-8792-D881423E0269}" dt="2024-01-19T10:16:56.384" v="792"/>
        <pc:sldMkLst>
          <pc:docMk/>
          <pc:sldMk cId="1625097274" sldId="268"/>
        </pc:sldMkLst>
      </pc:sldChg>
      <pc:sldChg chg="modSp mod">
        <pc:chgData name="BLANCHE Magali [CEGEE]" userId="d19f520c-4e6f-4473-8e74-d962d9127d02" providerId="ADAL" clId="{EB9092C3-E283-4A5B-8792-D881423E0269}" dt="2024-01-30T13:20:54.032" v="1997" actId="33524"/>
        <pc:sldMkLst>
          <pc:docMk/>
          <pc:sldMk cId="523097836" sldId="388"/>
        </pc:sldMkLst>
        <pc:spChg chg="mod">
          <ac:chgData name="BLANCHE Magali [CEGEE]" userId="d19f520c-4e6f-4473-8e74-d962d9127d02" providerId="ADAL" clId="{EB9092C3-E283-4A5B-8792-D881423E0269}" dt="2024-01-30T13:20:54.032" v="1997" actId="33524"/>
          <ac:spMkLst>
            <pc:docMk/>
            <pc:sldMk cId="523097836" sldId="388"/>
            <ac:spMk id="7" creationId="{5AF12BC6-AAFF-555F-896C-1E6DEA412CAC}"/>
          </ac:spMkLst>
        </pc:spChg>
        <pc:spChg chg="mod">
          <ac:chgData name="BLANCHE Magali [CEGEE]" userId="d19f520c-4e6f-4473-8e74-d962d9127d02" providerId="ADAL" clId="{EB9092C3-E283-4A5B-8792-D881423E0269}" dt="2024-01-30T10:32:42.354" v="1993" actId="20577"/>
          <ac:spMkLst>
            <pc:docMk/>
            <pc:sldMk cId="523097836" sldId="388"/>
            <ac:spMk id="12" creationId="{58338CC3-EFBB-1FD3-13F6-78C67E502F9E}"/>
          </ac:spMkLst>
        </pc:spChg>
      </pc:sldChg>
      <pc:sldChg chg="addSp modSp mod">
        <pc:chgData name="BLANCHE Magali [CEGEE]" userId="d19f520c-4e6f-4473-8e74-d962d9127d02" providerId="ADAL" clId="{EB9092C3-E283-4A5B-8792-D881423E0269}" dt="2024-01-30T10:37:31.330" v="1996"/>
        <pc:sldMkLst>
          <pc:docMk/>
          <pc:sldMk cId="834988336" sldId="489"/>
        </pc:sldMkLst>
        <pc:spChg chg="add mod">
          <ac:chgData name="BLANCHE Magali [CEGEE]" userId="d19f520c-4e6f-4473-8e74-d962d9127d02" providerId="ADAL" clId="{EB9092C3-E283-4A5B-8792-D881423E0269}" dt="2024-01-30T10:37:07.103" v="1995"/>
          <ac:spMkLst>
            <pc:docMk/>
            <pc:sldMk cId="834988336" sldId="489"/>
            <ac:spMk id="2" creationId="{7B711E62-6AC6-3A5A-AF7A-C8188824A410}"/>
          </ac:spMkLst>
        </pc:spChg>
        <pc:spChg chg="add mod">
          <ac:chgData name="BLANCHE Magali [CEGEE]" userId="d19f520c-4e6f-4473-8e74-d962d9127d02" providerId="ADAL" clId="{EB9092C3-E283-4A5B-8792-D881423E0269}" dt="2024-01-29T14:05:44.651" v="1873" actId="1076"/>
          <ac:spMkLst>
            <pc:docMk/>
            <pc:sldMk cId="834988336" sldId="489"/>
            <ac:spMk id="3" creationId="{B04D19D0-5AAA-6476-0BD5-93B68B419A6E}"/>
          </ac:spMkLst>
        </pc:spChg>
        <pc:spChg chg="mod">
          <ac:chgData name="BLANCHE Magali [CEGEE]" userId="d19f520c-4e6f-4473-8e74-d962d9127d02" providerId="ADAL" clId="{EB9092C3-E283-4A5B-8792-D881423E0269}" dt="2024-01-24T14:35:35.032" v="862" actId="1076"/>
          <ac:spMkLst>
            <pc:docMk/>
            <pc:sldMk cId="834988336" sldId="489"/>
            <ac:spMk id="4" creationId="{66D523AF-9BAC-2AEE-5464-B8945F6A5ADD}"/>
          </ac:spMkLst>
        </pc:spChg>
        <pc:spChg chg="mod">
          <ac:chgData name="BLANCHE Magali [CEGEE]" userId="d19f520c-4e6f-4473-8e74-d962d9127d02" providerId="ADAL" clId="{EB9092C3-E283-4A5B-8792-D881423E0269}" dt="2024-01-19T09:51:34.031" v="339" actId="14100"/>
          <ac:spMkLst>
            <pc:docMk/>
            <pc:sldMk cId="834988336" sldId="489"/>
            <ac:spMk id="5" creationId="{A572641B-7A71-C3A9-0718-37C685B3C130}"/>
          </ac:spMkLst>
        </pc:spChg>
        <pc:spChg chg="mod">
          <ac:chgData name="BLANCHE Magali [CEGEE]" userId="d19f520c-4e6f-4473-8e74-d962d9127d02" providerId="ADAL" clId="{EB9092C3-E283-4A5B-8792-D881423E0269}" dt="2024-01-24T14:43:08.193" v="1128" actId="1076"/>
          <ac:spMkLst>
            <pc:docMk/>
            <pc:sldMk cId="834988336" sldId="489"/>
            <ac:spMk id="10" creationId="{BFC40868-CD56-1889-029C-9B1F9EF52C56}"/>
          </ac:spMkLst>
        </pc:spChg>
        <pc:spChg chg="mod">
          <ac:chgData name="BLANCHE Magali [CEGEE]" userId="d19f520c-4e6f-4473-8e74-d962d9127d02" providerId="ADAL" clId="{EB9092C3-E283-4A5B-8792-D881423E0269}" dt="2024-01-24T14:43:29.669" v="1134" actId="14100"/>
          <ac:spMkLst>
            <pc:docMk/>
            <pc:sldMk cId="834988336" sldId="489"/>
            <ac:spMk id="13" creationId="{B85377FE-5147-EF1C-8E32-4B10E561F750}"/>
          </ac:spMkLst>
        </pc:spChg>
        <pc:spChg chg="mod">
          <ac:chgData name="BLANCHE Magali [CEGEE]" userId="d19f520c-4e6f-4473-8e74-d962d9127d02" providerId="ADAL" clId="{EB9092C3-E283-4A5B-8792-D881423E0269}" dt="2024-01-24T14:44:17.955" v="1141" actId="115"/>
          <ac:spMkLst>
            <pc:docMk/>
            <pc:sldMk cId="834988336" sldId="489"/>
            <ac:spMk id="14" creationId="{E647FF60-03E7-BC43-3216-4803392F49FF}"/>
          </ac:spMkLst>
        </pc:spChg>
        <pc:spChg chg="mod">
          <ac:chgData name="BLANCHE Magali [CEGEE]" userId="d19f520c-4e6f-4473-8e74-d962d9127d02" providerId="ADAL" clId="{EB9092C3-E283-4A5B-8792-D881423E0269}" dt="2024-01-24T14:43:57.022" v="1137" actId="14100"/>
          <ac:spMkLst>
            <pc:docMk/>
            <pc:sldMk cId="834988336" sldId="489"/>
            <ac:spMk id="15" creationId="{0116610E-9DE9-C8CD-C0EF-351410B538AF}"/>
          </ac:spMkLst>
        </pc:spChg>
        <pc:picChg chg="mod">
          <ac:chgData name="BLANCHE Magali [CEGEE]" userId="d19f520c-4e6f-4473-8e74-d962d9127d02" providerId="ADAL" clId="{EB9092C3-E283-4A5B-8792-D881423E0269}" dt="2024-01-24T14:43:10.629" v="1129" actId="1076"/>
          <ac:picMkLst>
            <pc:docMk/>
            <pc:sldMk cId="834988336" sldId="489"/>
            <ac:picMk id="6" creationId="{0C602738-E2C3-6069-3DD0-0CFB32ED02A0}"/>
          </ac:picMkLst>
        </pc:picChg>
        <pc:picChg chg="mod">
          <ac:chgData name="BLANCHE Magali [CEGEE]" userId="d19f520c-4e6f-4473-8e74-d962d9127d02" providerId="ADAL" clId="{EB9092C3-E283-4A5B-8792-D881423E0269}" dt="2024-01-24T14:44:10.959" v="1140" actId="1038"/>
          <ac:picMkLst>
            <pc:docMk/>
            <pc:sldMk cId="834988336" sldId="489"/>
            <ac:picMk id="7" creationId="{25112685-E8BF-CAAC-6E9E-F7C59BBD07B5}"/>
          </ac:picMkLst>
        </pc:picChg>
        <pc:picChg chg="mod">
          <ac:chgData name="BLANCHE Magali [CEGEE]" userId="d19f520c-4e6f-4473-8e74-d962d9127d02" providerId="ADAL" clId="{EB9092C3-E283-4A5B-8792-D881423E0269}" dt="2024-01-24T14:44:07.151" v="1139" actId="1038"/>
          <ac:picMkLst>
            <pc:docMk/>
            <pc:sldMk cId="834988336" sldId="489"/>
            <ac:picMk id="11" creationId="{E7AACC1F-6CDB-71DE-5CB1-4309F5019FAA}"/>
          </ac:picMkLst>
        </pc:picChg>
        <pc:picChg chg="mod">
          <ac:chgData name="BLANCHE Magali [CEGEE]" userId="d19f520c-4e6f-4473-8e74-d962d9127d02" providerId="ADAL" clId="{EB9092C3-E283-4A5B-8792-D881423E0269}" dt="2024-01-24T14:44:03.310" v="1138" actId="1076"/>
          <ac:picMkLst>
            <pc:docMk/>
            <pc:sldMk cId="834988336" sldId="489"/>
            <ac:picMk id="12" creationId="{ED8243D0-B3BB-1849-9432-C28C3AB9B9A4}"/>
          </ac:picMkLst>
        </pc:picChg>
        <pc:picChg chg="mod">
          <ac:chgData name="BLANCHE Magali [CEGEE]" userId="d19f520c-4e6f-4473-8e74-d962d9127d02" providerId="ADAL" clId="{EB9092C3-E283-4A5B-8792-D881423E0269}" dt="2024-01-24T14:45:59.113" v="1237" actId="1076"/>
          <ac:picMkLst>
            <pc:docMk/>
            <pc:sldMk cId="834988336" sldId="489"/>
            <ac:picMk id="16" creationId="{88A51441-0211-6DAE-4B61-81884FFA9C4B}"/>
          </ac:picMkLst>
        </pc:picChg>
        <pc:picChg chg="add mod">
          <ac:chgData name="BLANCHE Magali [CEGEE]" userId="d19f520c-4e6f-4473-8e74-d962d9127d02" providerId="ADAL" clId="{EB9092C3-E283-4A5B-8792-D881423E0269}" dt="2024-01-30T10:37:31.330" v="1996"/>
          <ac:picMkLst>
            <pc:docMk/>
            <pc:sldMk cId="834988336" sldId="489"/>
            <ac:picMk id="18" creationId="{EE109B43-9BC9-0F5C-4884-7F7ABADE4931}"/>
          </ac:picMkLst>
        </pc:picChg>
        <pc:picChg chg="add mod">
          <ac:chgData name="BLANCHE Magali [CEGEE]" userId="d19f520c-4e6f-4473-8e74-d962d9127d02" providerId="ADAL" clId="{EB9092C3-E283-4A5B-8792-D881423E0269}" dt="2024-01-24T14:47:12.235" v="1250" actId="1038"/>
          <ac:picMkLst>
            <pc:docMk/>
            <pc:sldMk cId="834988336" sldId="489"/>
            <ac:picMk id="19" creationId="{23B96FCD-82F8-5DC1-79C1-D5E8742E80AC}"/>
          </ac:picMkLst>
        </pc:picChg>
        <pc:cxnChg chg="mod">
          <ac:chgData name="BLANCHE Magali [CEGEE]" userId="d19f520c-4e6f-4473-8e74-d962d9127d02" providerId="ADAL" clId="{EB9092C3-E283-4A5B-8792-D881423E0269}" dt="2024-01-24T14:45:56.313" v="1236" actId="14100"/>
          <ac:cxnSpMkLst>
            <pc:docMk/>
            <pc:sldMk cId="834988336" sldId="489"/>
            <ac:cxnSpMk id="17" creationId="{202F7CB8-50E4-E19F-B2DF-9C01F83C153D}"/>
          </ac:cxnSpMkLst>
        </pc:cxnChg>
        <pc:cxnChg chg="add mod">
          <ac:chgData name="BLANCHE Magali [CEGEE]" userId="d19f520c-4e6f-4473-8e74-d962d9127d02" providerId="ADAL" clId="{EB9092C3-E283-4A5B-8792-D881423E0269}" dt="2024-01-29T13:57:34.450" v="1788" actId="1076"/>
          <ac:cxnSpMkLst>
            <pc:docMk/>
            <pc:sldMk cId="834988336" sldId="489"/>
            <ac:cxnSpMk id="20" creationId="{25A89202-75EC-C835-E4FA-FFD6B2BD5559}"/>
          </ac:cxnSpMkLst>
        </pc:cxnChg>
      </pc:sldChg>
      <pc:sldChg chg="ord">
        <pc:chgData name="BLANCHE Magali [CEGEE]" userId="d19f520c-4e6f-4473-8e74-d962d9127d02" providerId="ADAL" clId="{EB9092C3-E283-4A5B-8792-D881423E0269}" dt="2024-01-19T10:16:56.384" v="792"/>
        <pc:sldMkLst>
          <pc:docMk/>
          <pc:sldMk cId="4027787935" sldId="11204"/>
        </pc:sldMkLst>
      </pc:sldChg>
      <pc:sldChg chg="ord">
        <pc:chgData name="BLANCHE Magali [CEGEE]" userId="d19f520c-4e6f-4473-8e74-d962d9127d02" providerId="ADAL" clId="{EB9092C3-E283-4A5B-8792-D881423E0269}" dt="2024-01-19T10:16:56.384" v="792"/>
        <pc:sldMkLst>
          <pc:docMk/>
          <pc:sldMk cId="3226785675" sldId="11205"/>
        </pc:sldMkLst>
      </pc:sldChg>
      <pc:sldChg chg="addSp delSp modSp mod">
        <pc:chgData name="BLANCHE Magali [CEGEE]" userId="d19f520c-4e6f-4473-8e74-d962d9127d02" providerId="ADAL" clId="{EB9092C3-E283-4A5B-8792-D881423E0269}" dt="2024-01-29T12:54:02.544" v="1781" actId="1076"/>
        <pc:sldMkLst>
          <pc:docMk/>
          <pc:sldMk cId="2551958947" sldId="2134806344"/>
        </pc:sldMkLst>
        <pc:spChg chg="del mod">
          <ac:chgData name="BLANCHE Magali [CEGEE]" userId="d19f520c-4e6f-4473-8e74-d962d9127d02" providerId="ADAL" clId="{EB9092C3-E283-4A5B-8792-D881423E0269}" dt="2024-01-29T12:49:13.257" v="1655" actId="478"/>
          <ac:spMkLst>
            <pc:docMk/>
            <pc:sldMk cId="2551958947" sldId="2134806344"/>
            <ac:spMk id="3" creationId="{800B4487-AFF9-5058-E799-0F849B2365D4}"/>
          </ac:spMkLst>
        </pc:spChg>
        <pc:spChg chg="add mod">
          <ac:chgData name="BLANCHE Magali [CEGEE]" userId="d19f520c-4e6f-4473-8e74-d962d9127d02" providerId="ADAL" clId="{EB9092C3-E283-4A5B-8792-D881423E0269}" dt="2024-01-29T12:54:02.544" v="1781" actId="1076"/>
          <ac:spMkLst>
            <pc:docMk/>
            <pc:sldMk cId="2551958947" sldId="2134806344"/>
            <ac:spMk id="4" creationId="{3534D92B-3C17-B5A8-FA8C-B26CD9984F96}"/>
          </ac:spMkLst>
        </pc:spChg>
      </pc:sldChg>
      <pc:sldChg chg="addSp delSp modSp mod">
        <pc:chgData name="BLANCHE Magali [CEGEE]" userId="d19f520c-4e6f-4473-8e74-d962d9127d02" providerId="ADAL" clId="{EB9092C3-E283-4A5B-8792-D881423E0269}" dt="2024-01-29T12:54:22.542" v="1782" actId="478"/>
        <pc:sldMkLst>
          <pc:docMk/>
          <pc:sldMk cId="1611297935" sldId="2134806345"/>
        </pc:sldMkLst>
        <pc:spChg chg="add del mod">
          <ac:chgData name="BLANCHE Magali [CEGEE]" userId="d19f520c-4e6f-4473-8e74-d962d9127d02" providerId="ADAL" clId="{EB9092C3-E283-4A5B-8792-D881423E0269}" dt="2024-01-29T12:52:41.716" v="1769"/>
          <ac:spMkLst>
            <pc:docMk/>
            <pc:sldMk cId="1611297935" sldId="2134806345"/>
            <ac:spMk id="2" creationId="{466242AB-7B3B-0A70-0837-DB2A35393A6D}"/>
          </ac:spMkLst>
        </pc:spChg>
        <pc:spChg chg="add del mod">
          <ac:chgData name="BLANCHE Magali [CEGEE]" userId="d19f520c-4e6f-4473-8e74-d962d9127d02" providerId="ADAL" clId="{EB9092C3-E283-4A5B-8792-D881423E0269}" dt="2024-01-29T12:54:22.542" v="1782" actId="478"/>
          <ac:spMkLst>
            <pc:docMk/>
            <pc:sldMk cId="1611297935" sldId="2134806345"/>
            <ac:spMk id="4" creationId="{AF3CB3E7-7245-60DA-0C30-51FFF2E39586}"/>
          </ac:spMkLst>
        </pc:spChg>
        <pc:spChg chg="mod">
          <ac:chgData name="BLANCHE Magali [CEGEE]" userId="d19f520c-4e6f-4473-8e74-d962d9127d02" providerId="ADAL" clId="{EB9092C3-E283-4A5B-8792-D881423E0269}" dt="2024-01-29T12:52:46.656" v="1771" actId="1076"/>
          <ac:spMkLst>
            <pc:docMk/>
            <pc:sldMk cId="1611297935" sldId="2134806345"/>
            <ac:spMk id="36" creationId="{5829E812-81C5-C550-A48C-610E54C7AE1D}"/>
          </ac:spMkLst>
        </pc:spChg>
      </pc:sldChg>
      <pc:sldChg chg="modSp mod">
        <pc:chgData name="BLANCHE Magali [CEGEE]" userId="d19f520c-4e6f-4473-8e74-d962d9127d02" providerId="ADAL" clId="{EB9092C3-E283-4A5B-8792-D881423E0269}" dt="2024-01-24T14:33:36.274" v="846" actId="108"/>
        <pc:sldMkLst>
          <pc:docMk/>
          <pc:sldMk cId="3166099374" sldId="2134806351"/>
        </pc:sldMkLst>
        <pc:spChg chg="mod">
          <ac:chgData name="BLANCHE Magali [CEGEE]" userId="d19f520c-4e6f-4473-8e74-d962d9127d02" providerId="ADAL" clId="{EB9092C3-E283-4A5B-8792-D881423E0269}" dt="2024-01-24T14:33:36.274" v="846" actId="108"/>
          <ac:spMkLst>
            <pc:docMk/>
            <pc:sldMk cId="3166099374" sldId="2134806351"/>
            <ac:spMk id="7" creationId="{484B5E74-CFEA-4DB5-D0B9-CF5115769E94}"/>
          </ac:spMkLst>
        </pc:spChg>
      </pc:sldChg>
      <pc:sldChg chg="addSp modSp mod">
        <pc:chgData name="BLANCHE Magali [CEGEE]" userId="d19f520c-4e6f-4473-8e74-d962d9127d02" providerId="ADAL" clId="{EB9092C3-E283-4A5B-8792-D881423E0269}" dt="2024-01-29T12:53:42.484" v="1778" actId="1076"/>
        <pc:sldMkLst>
          <pc:docMk/>
          <pc:sldMk cId="2519777015" sldId="2134806363"/>
        </pc:sldMkLst>
        <pc:spChg chg="add mod">
          <ac:chgData name="BLANCHE Magali [CEGEE]" userId="d19f520c-4e6f-4473-8e74-d962d9127d02" providerId="ADAL" clId="{EB9092C3-E283-4A5B-8792-D881423E0269}" dt="2024-01-29T12:53:42.484" v="1778" actId="1076"/>
          <ac:spMkLst>
            <pc:docMk/>
            <pc:sldMk cId="2519777015" sldId="2134806363"/>
            <ac:spMk id="9" creationId="{25CD3672-4A7B-2735-53AF-FF3089FCFA85}"/>
          </ac:spMkLst>
        </pc:spChg>
      </pc:sldChg>
      <pc:sldChg chg="addSp modSp mod">
        <pc:chgData name="BLANCHE Magali [CEGEE]" userId="d19f520c-4e6f-4473-8e74-d962d9127d02" providerId="ADAL" clId="{EB9092C3-E283-4A5B-8792-D881423E0269}" dt="2024-01-29T12:53:50.659" v="1780" actId="1076"/>
        <pc:sldMkLst>
          <pc:docMk/>
          <pc:sldMk cId="4083084717" sldId="2134806364"/>
        </pc:sldMkLst>
        <pc:spChg chg="add mod">
          <ac:chgData name="BLANCHE Magali [CEGEE]" userId="d19f520c-4e6f-4473-8e74-d962d9127d02" providerId="ADAL" clId="{EB9092C3-E283-4A5B-8792-D881423E0269}" dt="2024-01-29T12:53:50.659" v="1780" actId="1076"/>
          <ac:spMkLst>
            <pc:docMk/>
            <pc:sldMk cId="4083084717" sldId="2134806364"/>
            <ac:spMk id="2" creationId="{24044803-0988-0708-8350-532AFE3AC6CF}"/>
          </ac:spMkLst>
        </pc:spChg>
      </pc:sldChg>
      <pc:sldChg chg="addSp delSp modSp mod delAnim modAnim">
        <pc:chgData name="BLANCHE Magali [CEGEE]" userId="d19f520c-4e6f-4473-8e74-d962d9127d02" providerId="ADAL" clId="{EB9092C3-E283-4A5B-8792-D881423E0269}" dt="2024-01-24T14:42:28.558" v="1125" actId="1076"/>
        <pc:sldMkLst>
          <pc:docMk/>
          <pc:sldMk cId="2921448877" sldId="2147377327"/>
        </pc:sldMkLst>
        <pc:spChg chg="add mod">
          <ac:chgData name="BLANCHE Magali [CEGEE]" userId="d19f520c-4e6f-4473-8e74-d962d9127d02" providerId="ADAL" clId="{EB9092C3-E283-4A5B-8792-D881423E0269}" dt="2024-01-24T14:42:22.888" v="1123" actId="255"/>
          <ac:spMkLst>
            <pc:docMk/>
            <pc:sldMk cId="2921448877" sldId="2147377327"/>
            <ac:spMk id="2" creationId="{612750DE-C41F-6707-E769-2A55663479C9}"/>
          </ac:spMkLst>
        </pc:spChg>
        <pc:spChg chg="del">
          <ac:chgData name="BLANCHE Magali [CEGEE]" userId="d19f520c-4e6f-4473-8e74-d962d9127d02" providerId="ADAL" clId="{EB9092C3-E283-4A5B-8792-D881423E0269}" dt="2024-01-19T09:53:32.753" v="348" actId="478"/>
          <ac:spMkLst>
            <pc:docMk/>
            <pc:sldMk cId="2921448877" sldId="2147377327"/>
            <ac:spMk id="2" creationId="{E0A7708D-E127-2C12-EDAA-D752172C4A21}"/>
          </ac:spMkLst>
        </pc:spChg>
        <pc:spChg chg="add del mod">
          <ac:chgData name="BLANCHE Magali [CEGEE]" userId="d19f520c-4e6f-4473-8e74-d962d9127d02" providerId="ADAL" clId="{EB9092C3-E283-4A5B-8792-D881423E0269}" dt="2024-01-24T14:42:02.028" v="1120" actId="478"/>
          <ac:spMkLst>
            <pc:docMk/>
            <pc:sldMk cId="2921448877" sldId="2147377327"/>
            <ac:spMk id="3" creationId="{D5E52517-C1AA-913D-E6E3-D7D17217592E}"/>
          </ac:spMkLst>
        </pc:spChg>
        <pc:spChg chg="mod ord">
          <ac:chgData name="BLANCHE Magali [CEGEE]" userId="d19f520c-4e6f-4473-8e74-d962d9127d02" providerId="ADAL" clId="{EB9092C3-E283-4A5B-8792-D881423E0269}" dt="2024-01-24T14:41:32.052" v="1070" actId="1076"/>
          <ac:spMkLst>
            <pc:docMk/>
            <pc:sldMk cId="2921448877" sldId="2147377327"/>
            <ac:spMk id="6" creationId="{4791FCAD-9BC2-DE90-5019-B7B4048022EC}"/>
          </ac:spMkLst>
        </pc:spChg>
        <pc:spChg chg="add del mod">
          <ac:chgData name="BLANCHE Magali [CEGEE]" userId="d19f520c-4e6f-4473-8e74-d962d9127d02" providerId="ADAL" clId="{EB9092C3-E283-4A5B-8792-D881423E0269}" dt="2024-01-19T09:53:38.535" v="349" actId="478"/>
          <ac:spMkLst>
            <pc:docMk/>
            <pc:sldMk cId="2921448877" sldId="2147377327"/>
            <ac:spMk id="7" creationId="{457CD819-B208-8AC5-D67C-47FFF5E75032}"/>
          </ac:spMkLst>
        </pc:spChg>
        <pc:spChg chg="add mod">
          <ac:chgData name="BLANCHE Magali [CEGEE]" userId="d19f520c-4e6f-4473-8e74-d962d9127d02" providerId="ADAL" clId="{EB9092C3-E283-4A5B-8792-D881423E0269}" dt="2024-01-19T09:53:42.670" v="350"/>
          <ac:spMkLst>
            <pc:docMk/>
            <pc:sldMk cId="2921448877" sldId="2147377327"/>
            <ac:spMk id="8" creationId="{25F59140-D74D-0CE8-A876-79C7A78283ED}"/>
          </ac:spMkLst>
        </pc:spChg>
        <pc:spChg chg="mod">
          <ac:chgData name="BLANCHE Magali [CEGEE]" userId="d19f520c-4e6f-4473-8e74-d962d9127d02" providerId="ADAL" clId="{EB9092C3-E283-4A5B-8792-D881423E0269}" dt="2024-01-24T14:42:25.269" v="1124" actId="14100"/>
          <ac:spMkLst>
            <pc:docMk/>
            <pc:sldMk cId="2921448877" sldId="2147377327"/>
            <ac:spMk id="11" creationId="{B0901276-6F3F-CCF3-1546-232214DC0485}"/>
          </ac:spMkLst>
        </pc:spChg>
        <pc:spChg chg="mod">
          <ac:chgData name="BLANCHE Magali [CEGEE]" userId="d19f520c-4e6f-4473-8e74-d962d9127d02" providerId="ADAL" clId="{EB9092C3-E283-4A5B-8792-D881423E0269}" dt="2024-01-24T14:42:18.359" v="1122" actId="255"/>
          <ac:spMkLst>
            <pc:docMk/>
            <pc:sldMk cId="2921448877" sldId="2147377327"/>
            <ac:spMk id="12" creationId="{693C5DF0-9D53-2134-89B3-BBC87950E427}"/>
          </ac:spMkLst>
        </pc:spChg>
        <pc:spChg chg="del">
          <ac:chgData name="BLANCHE Magali [CEGEE]" userId="d19f520c-4e6f-4473-8e74-d962d9127d02" providerId="ADAL" clId="{EB9092C3-E283-4A5B-8792-D881423E0269}" dt="2024-01-19T09:55:20.454" v="397" actId="478"/>
          <ac:spMkLst>
            <pc:docMk/>
            <pc:sldMk cId="2921448877" sldId="2147377327"/>
            <ac:spMk id="14" creationId="{DF8C67DC-B23F-E968-B9A3-40D3B99EF0FC}"/>
          </ac:spMkLst>
        </pc:spChg>
        <pc:picChg chg="mod">
          <ac:chgData name="BLANCHE Magali [CEGEE]" userId="d19f520c-4e6f-4473-8e74-d962d9127d02" providerId="ADAL" clId="{EB9092C3-E283-4A5B-8792-D881423E0269}" dt="2024-01-24T14:42:28.558" v="1125" actId="1076"/>
          <ac:picMkLst>
            <pc:docMk/>
            <pc:sldMk cId="2921448877" sldId="2147377327"/>
            <ac:picMk id="9" creationId="{9C81E67B-D196-3150-E9F0-4D16F34D3926}"/>
          </ac:picMkLst>
        </pc:picChg>
      </pc:sldChg>
      <pc:sldChg chg="addSp delSp modSp mod">
        <pc:chgData name="BLANCHE Magali [CEGEE]" userId="d19f520c-4e6f-4473-8e74-d962d9127d02" providerId="ADAL" clId="{EB9092C3-E283-4A5B-8792-D881423E0269}" dt="2024-01-24T14:41:07.998" v="1067" actId="1076"/>
        <pc:sldMkLst>
          <pc:docMk/>
          <pc:sldMk cId="979249925" sldId="2147377328"/>
        </pc:sldMkLst>
        <pc:spChg chg="add mod">
          <ac:chgData name="BLANCHE Magali [CEGEE]" userId="d19f520c-4e6f-4473-8e74-d962d9127d02" providerId="ADAL" clId="{EB9092C3-E283-4A5B-8792-D881423E0269}" dt="2024-01-24T14:39:21.075" v="952" actId="108"/>
          <ac:spMkLst>
            <pc:docMk/>
            <pc:sldMk cId="979249925" sldId="2147377328"/>
            <ac:spMk id="6" creationId="{48D8F2EC-8A4D-DB91-3AA2-0EA4E8B5C451}"/>
          </ac:spMkLst>
        </pc:spChg>
        <pc:spChg chg="del mod">
          <ac:chgData name="BLANCHE Magali [CEGEE]" userId="d19f520c-4e6f-4473-8e74-d962d9127d02" providerId="ADAL" clId="{EB9092C3-E283-4A5B-8792-D881423E0269}" dt="2024-01-19T09:40:01.821" v="198" actId="478"/>
          <ac:spMkLst>
            <pc:docMk/>
            <pc:sldMk cId="979249925" sldId="2147377328"/>
            <ac:spMk id="6" creationId="{7870BE4F-1C18-7391-1603-BA55D6EC5F62}"/>
          </ac:spMkLst>
        </pc:spChg>
        <pc:spChg chg="del mod">
          <ac:chgData name="BLANCHE Magali [CEGEE]" userId="d19f520c-4e6f-4473-8e74-d962d9127d02" providerId="ADAL" clId="{EB9092C3-E283-4A5B-8792-D881423E0269}" dt="2024-01-24T14:40:29.978" v="1028" actId="478"/>
          <ac:spMkLst>
            <pc:docMk/>
            <pc:sldMk cId="979249925" sldId="2147377328"/>
            <ac:spMk id="7" creationId="{EE63B6DA-BB07-053A-0EC4-EC1116FC9D2F}"/>
          </ac:spMkLst>
        </pc:spChg>
        <pc:spChg chg="mod">
          <ac:chgData name="BLANCHE Magali [CEGEE]" userId="d19f520c-4e6f-4473-8e74-d962d9127d02" providerId="ADAL" clId="{EB9092C3-E283-4A5B-8792-D881423E0269}" dt="2024-01-19T09:44:59.119" v="281" actId="1076"/>
          <ac:spMkLst>
            <pc:docMk/>
            <pc:sldMk cId="979249925" sldId="2147377328"/>
            <ac:spMk id="8" creationId="{565480B9-FFAA-6758-9BE3-6A17C4FC365E}"/>
          </ac:spMkLst>
        </pc:spChg>
        <pc:spChg chg="mod">
          <ac:chgData name="BLANCHE Magali [CEGEE]" userId="d19f520c-4e6f-4473-8e74-d962d9127d02" providerId="ADAL" clId="{EB9092C3-E283-4A5B-8792-D881423E0269}" dt="2024-01-19T09:43:24.076" v="272" actId="20577"/>
          <ac:spMkLst>
            <pc:docMk/>
            <pc:sldMk cId="979249925" sldId="2147377328"/>
            <ac:spMk id="9" creationId="{52C42E2B-C99E-B656-FA86-8A22ACFF270C}"/>
          </ac:spMkLst>
        </pc:spChg>
        <pc:spChg chg="mod">
          <ac:chgData name="BLANCHE Magali [CEGEE]" userId="d19f520c-4e6f-4473-8e74-d962d9127d02" providerId="ADAL" clId="{EB9092C3-E283-4A5B-8792-D881423E0269}" dt="2024-01-19T09:46:28.745" v="309" actId="20577"/>
          <ac:spMkLst>
            <pc:docMk/>
            <pc:sldMk cId="979249925" sldId="2147377328"/>
            <ac:spMk id="10" creationId="{6DD0308D-4D5A-92B4-1331-B25E4E5428D0}"/>
          </ac:spMkLst>
        </pc:spChg>
        <pc:spChg chg="add mod">
          <ac:chgData name="BLANCHE Magali [CEGEE]" userId="d19f520c-4e6f-4473-8e74-d962d9127d02" providerId="ADAL" clId="{EB9092C3-E283-4A5B-8792-D881423E0269}" dt="2024-01-24T14:41:07.998" v="1067" actId="1076"/>
          <ac:spMkLst>
            <pc:docMk/>
            <pc:sldMk cId="979249925" sldId="2147377328"/>
            <ac:spMk id="11" creationId="{08B9F0FD-26FA-9DE1-E735-A69AB8AB11E6}"/>
          </ac:spMkLst>
        </pc:spChg>
        <pc:spChg chg="add del mod">
          <ac:chgData name="BLANCHE Magali [CEGEE]" userId="d19f520c-4e6f-4473-8e74-d962d9127d02" providerId="ADAL" clId="{EB9092C3-E283-4A5B-8792-D881423E0269}" dt="2024-01-19T09:40:05.878" v="199" actId="478"/>
          <ac:spMkLst>
            <pc:docMk/>
            <pc:sldMk cId="979249925" sldId="2147377328"/>
            <ac:spMk id="11" creationId="{44FC519B-FF22-82D8-18B1-9117A930C15A}"/>
          </ac:spMkLst>
        </pc:spChg>
        <pc:picChg chg="mod">
          <ac:chgData name="BLANCHE Magali [CEGEE]" userId="d19f520c-4e6f-4473-8e74-d962d9127d02" providerId="ADAL" clId="{EB9092C3-E283-4A5B-8792-D881423E0269}" dt="2024-01-19T09:44:59.119" v="281" actId="1076"/>
          <ac:picMkLst>
            <pc:docMk/>
            <pc:sldMk cId="979249925" sldId="2147377328"/>
            <ac:picMk id="12" creationId="{40F55A71-8CFF-953A-36C2-9DE114E20FFA}"/>
          </ac:picMkLst>
        </pc:picChg>
        <pc:picChg chg="mod">
          <ac:chgData name="BLANCHE Magali [CEGEE]" userId="d19f520c-4e6f-4473-8e74-d962d9127d02" providerId="ADAL" clId="{EB9092C3-E283-4A5B-8792-D881423E0269}" dt="2024-01-19T09:44:14.889" v="276" actId="1076"/>
          <ac:picMkLst>
            <pc:docMk/>
            <pc:sldMk cId="979249925" sldId="2147377328"/>
            <ac:picMk id="16" creationId="{A00EE544-EFF4-F49D-E2F2-05E1689EFD09}"/>
          </ac:picMkLst>
        </pc:picChg>
        <pc:picChg chg="mod">
          <ac:chgData name="BLANCHE Magali [CEGEE]" userId="d19f520c-4e6f-4473-8e74-d962d9127d02" providerId="ADAL" clId="{EB9092C3-E283-4A5B-8792-D881423E0269}" dt="2024-01-19T09:44:49.993" v="280" actId="1076"/>
          <ac:picMkLst>
            <pc:docMk/>
            <pc:sldMk cId="979249925" sldId="2147377328"/>
            <ac:picMk id="20" creationId="{C410BFF2-AA77-C915-66E2-BF2341146F5F}"/>
          </ac:picMkLst>
        </pc:picChg>
      </pc:sldChg>
      <pc:sldChg chg="addSp delSp modSp mod">
        <pc:chgData name="BLANCHE Magali [CEGEE]" userId="d19f520c-4e6f-4473-8e74-d962d9127d02" providerId="ADAL" clId="{EB9092C3-E283-4A5B-8792-D881423E0269}" dt="2024-01-24T14:38:58.813" v="951" actId="1076"/>
        <pc:sldMkLst>
          <pc:docMk/>
          <pc:sldMk cId="1796235109" sldId="2147377329"/>
        </pc:sldMkLst>
        <pc:spChg chg="mod">
          <ac:chgData name="BLANCHE Magali [CEGEE]" userId="d19f520c-4e6f-4473-8e74-d962d9127d02" providerId="ADAL" clId="{EB9092C3-E283-4A5B-8792-D881423E0269}" dt="2024-01-24T14:35:59.690" v="864" actId="1076"/>
          <ac:spMkLst>
            <pc:docMk/>
            <pc:sldMk cId="1796235109" sldId="2147377329"/>
            <ac:spMk id="2" creationId="{B9A9F82C-9A89-BC08-B785-41F7A1392895}"/>
          </ac:spMkLst>
        </pc:spChg>
        <pc:spChg chg="add mod">
          <ac:chgData name="BLANCHE Magali [CEGEE]" userId="d19f520c-4e6f-4473-8e74-d962d9127d02" providerId="ADAL" clId="{EB9092C3-E283-4A5B-8792-D881423E0269}" dt="2024-01-24T14:37:48.403" v="874" actId="108"/>
          <ac:spMkLst>
            <pc:docMk/>
            <pc:sldMk cId="1796235109" sldId="2147377329"/>
            <ac:spMk id="4" creationId="{57942F50-8D3B-1AD1-0335-A9B77E8D22E9}"/>
          </ac:spMkLst>
        </pc:spChg>
        <pc:spChg chg="del mod">
          <ac:chgData name="BLANCHE Magali [CEGEE]" userId="d19f520c-4e6f-4473-8e74-d962d9127d02" providerId="ADAL" clId="{EB9092C3-E283-4A5B-8792-D881423E0269}" dt="2024-01-24T14:38:11.755" v="915" actId="478"/>
          <ac:spMkLst>
            <pc:docMk/>
            <pc:sldMk cId="1796235109" sldId="2147377329"/>
            <ac:spMk id="7" creationId="{EE63B6DA-BB07-053A-0EC4-EC1116FC9D2F}"/>
          </ac:spMkLst>
        </pc:spChg>
        <pc:spChg chg="add del mod">
          <ac:chgData name="BLANCHE Magali [CEGEE]" userId="d19f520c-4e6f-4473-8e74-d962d9127d02" providerId="ADAL" clId="{EB9092C3-E283-4A5B-8792-D881423E0269}" dt="2024-01-24T14:38:16.684" v="916" actId="478"/>
          <ac:spMkLst>
            <pc:docMk/>
            <pc:sldMk cId="1796235109" sldId="2147377329"/>
            <ac:spMk id="8" creationId="{110F6E5E-B55F-B392-461C-D4DB9D68935C}"/>
          </ac:spMkLst>
        </pc:spChg>
        <pc:spChg chg="add mod">
          <ac:chgData name="BLANCHE Magali [CEGEE]" userId="d19f520c-4e6f-4473-8e74-d962d9127d02" providerId="ADAL" clId="{EB9092C3-E283-4A5B-8792-D881423E0269}" dt="2024-01-24T14:38:58.813" v="951" actId="1076"/>
          <ac:spMkLst>
            <pc:docMk/>
            <pc:sldMk cId="1796235109" sldId="2147377329"/>
            <ac:spMk id="9" creationId="{F691FBF2-B829-FAAA-5B87-E7C013292F91}"/>
          </ac:spMkLst>
        </pc:spChg>
      </pc:sldChg>
      <pc:sldChg chg="addSp modSp mod">
        <pc:chgData name="BLANCHE Magali [CEGEE]" userId="d19f520c-4e6f-4473-8e74-d962d9127d02" providerId="ADAL" clId="{EB9092C3-E283-4A5B-8792-D881423E0269}" dt="2024-01-30T10:33:06.295" v="1994" actId="20577"/>
        <pc:sldMkLst>
          <pc:docMk/>
          <pc:sldMk cId="41150230" sldId="2147377330"/>
        </pc:sldMkLst>
        <pc:spChg chg="mod">
          <ac:chgData name="BLANCHE Magali [CEGEE]" userId="d19f520c-4e6f-4473-8e74-d962d9127d02" providerId="ADAL" clId="{EB9092C3-E283-4A5B-8792-D881423E0269}" dt="2024-01-24T14:37:02.685" v="871" actId="108"/>
          <ac:spMkLst>
            <pc:docMk/>
            <pc:sldMk cId="41150230" sldId="2147377330"/>
            <ac:spMk id="7" creationId="{EE63B6DA-BB07-053A-0EC4-EC1116FC9D2F}"/>
          </ac:spMkLst>
        </pc:spChg>
        <pc:spChg chg="add mod">
          <ac:chgData name="BLANCHE Magali [CEGEE]" userId="d19f520c-4e6f-4473-8e74-d962d9127d02" providerId="ADAL" clId="{EB9092C3-E283-4A5B-8792-D881423E0269}" dt="2024-01-30T10:33:06.295" v="1994" actId="20577"/>
          <ac:spMkLst>
            <pc:docMk/>
            <pc:sldMk cId="41150230" sldId="2147377330"/>
            <ac:spMk id="11" creationId="{F54567EC-DA25-4014-9580-73AA4B8CB619}"/>
          </ac:spMkLst>
        </pc:spChg>
        <pc:spChg chg="mod">
          <ac:chgData name="BLANCHE Magali [CEGEE]" userId="d19f520c-4e6f-4473-8e74-d962d9127d02" providerId="ADAL" clId="{EB9092C3-E283-4A5B-8792-D881423E0269}" dt="2024-01-24T14:34:40.308" v="855" actId="1076"/>
          <ac:spMkLst>
            <pc:docMk/>
            <pc:sldMk cId="41150230" sldId="2147377330"/>
            <ac:spMk id="14" creationId="{7ED278AE-5C08-2721-3222-12FFFAE068CA}"/>
          </ac:spMkLst>
        </pc:spChg>
        <pc:spChg chg="mod">
          <ac:chgData name="BLANCHE Magali [CEGEE]" userId="d19f520c-4e6f-4473-8e74-d962d9127d02" providerId="ADAL" clId="{EB9092C3-E283-4A5B-8792-D881423E0269}" dt="2024-01-24T14:34:36.940" v="854" actId="1076"/>
          <ac:spMkLst>
            <pc:docMk/>
            <pc:sldMk cId="41150230" sldId="2147377330"/>
            <ac:spMk id="20" creationId="{9B2ECF01-130C-F837-4CF2-DB0639616CCB}"/>
          </ac:spMkLst>
        </pc:spChg>
        <pc:spChg chg="mod">
          <ac:chgData name="BLANCHE Magali [CEGEE]" userId="d19f520c-4e6f-4473-8e74-d962d9127d02" providerId="ADAL" clId="{EB9092C3-E283-4A5B-8792-D881423E0269}" dt="2024-01-24T14:34:22.116" v="852" actId="1076"/>
          <ac:spMkLst>
            <pc:docMk/>
            <pc:sldMk cId="41150230" sldId="2147377330"/>
            <ac:spMk id="23" creationId="{984D6910-D6CA-ACC2-8DB1-FCC2A5C11800}"/>
          </ac:spMkLst>
        </pc:spChg>
        <pc:spChg chg="mod">
          <ac:chgData name="BLANCHE Magali [CEGEE]" userId="d19f520c-4e6f-4473-8e74-d962d9127d02" providerId="ADAL" clId="{EB9092C3-E283-4A5B-8792-D881423E0269}" dt="2024-01-24T14:34:16.204" v="850" actId="1076"/>
          <ac:spMkLst>
            <pc:docMk/>
            <pc:sldMk cId="41150230" sldId="2147377330"/>
            <ac:spMk id="26" creationId="{AEBBD1D2-E958-FF0C-DFE3-B8C18ECD1720}"/>
          </ac:spMkLst>
        </pc:spChg>
        <pc:picChg chg="mod">
          <ac:chgData name="BLANCHE Magali [CEGEE]" userId="d19f520c-4e6f-4473-8e74-d962d9127d02" providerId="ADAL" clId="{EB9092C3-E283-4A5B-8792-D881423E0269}" dt="2024-01-24T14:34:45.531" v="856" actId="1076"/>
          <ac:picMkLst>
            <pc:docMk/>
            <pc:sldMk cId="41150230" sldId="2147377330"/>
            <ac:picMk id="8" creationId="{A4753EFF-ED69-FFEB-0507-5D93B7733A69}"/>
          </ac:picMkLst>
        </pc:picChg>
        <pc:picChg chg="mod">
          <ac:chgData name="BLANCHE Magali [CEGEE]" userId="d19f520c-4e6f-4473-8e74-d962d9127d02" providerId="ADAL" clId="{EB9092C3-E283-4A5B-8792-D881423E0269}" dt="2024-01-24T14:34:25.650" v="853" actId="1076"/>
          <ac:picMkLst>
            <pc:docMk/>
            <pc:sldMk cId="41150230" sldId="2147377330"/>
            <ac:picMk id="10" creationId="{7D58EB05-1FBB-C233-E6A3-27D2E890DAE8}"/>
          </ac:picMkLst>
        </pc:picChg>
        <pc:picChg chg="mod">
          <ac:chgData name="BLANCHE Magali [CEGEE]" userId="d19f520c-4e6f-4473-8e74-d962d9127d02" providerId="ADAL" clId="{EB9092C3-E283-4A5B-8792-D881423E0269}" dt="2024-01-24T14:34:02.110" v="848" actId="1076"/>
          <ac:picMkLst>
            <pc:docMk/>
            <pc:sldMk cId="41150230" sldId="2147377330"/>
            <ac:picMk id="50" creationId="{2612F681-73E3-6094-8DA3-B9FEBC78EEEB}"/>
          </ac:picMkLst>
        </pc:picChg>
      </pc:sldChg>
      <pc:sldChg chg="modSp mod">
        <pc:chgData name="BLANCHE Magali [CEGEE]" userId="d19f520c-4e6f-4473-8e74-d962d9127d02" providerId="ADAL" clId="{EB9092C3-E283-4A5B-8792-D881423E0269}" dt="2024-01-19T08:55:02.630" v="194" actId="1076"/>
        <pc:sldMkLst>
          <pc:docMk/>
          <pc:sldMk cId="2156139269" sldId="2147377332"/>
        </pc:sldMkLst>
        <pc:picChg chg="mod">
          <ac:chgData name="BLANCHE Magali [CEGEE]" userId="d19f520c-4e6f-4473-8e74-d962d9127d02" providerId="ADAL" clId="{EB9092C3-E283-4A5B-8792-D881423E0269}" dt="2024-01-19T08:55:02.630" v="194" actId="1076"/>
          <ac:picMkLst>
            <pc:docMk/>
            <pc:sldMk cId="2156139269" sldId="2147377332"/>
            <ac:picMk id="20" creationId="{0E58913B-805F-01C3-08D9-3701C9A4319E}"/>
          </ac:picMkLst>
        </pc:picChg>
      </pc:sldChg>
      <pc:sldChg chg="addSp delSp modSp mod">
        <pc:chgData name="BLANCHE Magali [CEGEE]" userId="d19f520c-4e6f-4473-8e74-d962d9127d02" providerId="ADAL" clId="{EB9092C3-E283-4A5B-8792-D881423E0269}" dt="2024-01-24T14:42:46.103" v="1127" actId="14100"/>
        <pc:sldMkLst>
          <pc:docMk/>
          <pc:sldMk cId="1892646831" sldId="2147377335"/>
        </pc:sldMkLst>
        <pc:spChg chg="add del mod">
          <ac:chgData name="BLANCHE Magali [CEGEE]" userId="d19f520c-4e6f-4473-8e74-d962d9127d02" providerId="ADAL" clId="{EB9092C3-E283-4A5B-8792-D881423E0269}" dt="2024-01-19T09:56:13.923" v="403" actId="478"/>
          <ac:spMkLst>
            <pc:docMk/>
            <pc:sldMk cId="1892646831" sldId="2147377335"/>
            <ac:spMk id="3" creationId="{CA721BB1-F3DF-5301-CF19-03F5AF49156C}"/>
          </ac:spMkLst>
        </pc:spChg>
        <pc:spChg chg="add mod">
          <ac:chgData name="BLANCHE Magali [CEGEE]" userId="d19f520c-4e6f-4473-8e74-d962d9127d02" providerId="ADAL" clId="{EB9092C3-E283-4A5B-8792-D881423E0269}" dt="2024-01-19T09:56:17.027" v="404"/>
          <ac:spMkLst>
            <pc:docMk/>
            <pc:sldMk cId="1892646831" sldId="2147377335"/>
            <ac:spMk id="4" creationId="{1A587AD6-6025-8F4E-383B-A6C0DD31AB5C}"/>
          </ac:spMkLst>
        </pc:spChg>
        <pc:spChg chg="del">
          <ac:chgData name="BLANCHE Magali [CEGEE]" userId="d19f520c-4e6f-4473-8e74-d962d9127d02" providerId="ADAL" clId="{EB9092C3-E283-4A5B-8792-D881423E0269}" dt="2024-01-19T09:56:09.394" v="402" actId="478"/>
          <ac:spMkLst>
            <pc:docMk/>
            <pc:sldMk cId="1892646831" sldId="2147377335"/>
            <ac:spMk id="7" creationId="{484B5E74-CFEA-4DB5-D0B9-CF5115769E94}"/>
          </ac:spMkLst>
        </pc:spChg>
        <pc:spChg chg="add mod">
          <ac:chgData name="BLANCHE Magali [CEGEE]" userId="d19f520c-4e6f-4473-8e74-d962d9127d02" providerId="ADAL" clId="{EB9092C3-E283-4A5B-8792-D881423E0269}" dt="2024-01-24T14:42:46.103" v="1127" actId="14100"/>
          <ac:spMkLst>
            <pc:docMk/>
            <pc:sldMk cId="1892646831" sldId="2147377335"/>
            <ac:spMk id="8" creationId="{BD322228-6629-B7D6-3FC7-1A12B75E712C}"/>
          </ac:spMkLst>
        </pc:spChg>
        <pc:spChg chg="mod">
          <ac:chgData name="BLANCHE Magali [CEGEE]" userId="d19f520c-4e6f-4473-8e74-d962d9127d02" providerId="ADAL" clId="{EB9092C3-E283-4A5B-8792-D881423E0269}" dt="2024-01-19T09:59:19.500" v="493" actId="20577"/>
          <ac:spMkLst>
            <pc:docMk/>
            <pc:sldMk cId="1892646831" sldId="2147377335"/>
            <ac:spMk id="19" creationId="{A3FEEC16-4D46-0115-01CC-ECD2A959DC5C}"/>
          </ac:spMkLst>
        </pc:spChg>
        <pc:spChg chg="mod">
          <ac:chgData name="BLANCHE Magali [CEGEE]" userId="d19f520c-4e6f-4473-8e74-d962d9127d02" providerId="ADAL" clId="{EB9092C3-E283-4A5B-8792-D881423E0269}" dt="2024-01-19T09:58:10.132" v="453" actId="20577"/>
          <ac:spMkLst>
            <pc:docMk/>
            <pc:sldMk cId="1892646831" sldId="2147377335"/>
            <ac:spMk id="20" creationId="{C90CCE22-09D3-DAC8-F5BD-6E8BF43CAF8A}"/>
          </ac:spMkLst>
        </pc:spChg>
        <pc:spChg chg="mod">
          <ac:chgData name="BLANCHE Magali [CEGEE]" userId="d19f520c-4e6f-4473-8e74-d962d9127d02" providerId="ADAL" clId="{EB9092C3-E283-4A5B-8792-D881423E0269}" dt="2024-01-19T09:58:34.076" v="466" actId="20577"/>
          <ac:spMkLst>
            <pc:docMk/>
            <pc:sldMk cId="1892646831" sldId="2147377335"/>
            <ac:spMk id="21" creationId="{0841C1D3-6BFA-F397-30DC-2B9A9323675B}"/>
          </ac:spMkLst>
        </pc:spChg>
      </pc:sldChg>
      <pc:sldChg chg="ord">
        <pc:chgData name="BLANCHE Magali [CEGEE]" userId="d19f520c-4e6f-4473-8e74-d962d9127d02" providerId="ADAL" clId="{EB9092C3-E283-4A5B-8792-D881423E0269}" dt="2024-01-19T10:16:56.384" v="792"/>
        <pc:sldMkLst>
          <pc:docMk/>
          <pc:sldMk cId="2823747924" sldId="2147377337"/>
        </pc:sldMkLst>
      </pc:sldChg>
      <pc:sldChg chg="ord">
        <pc:chgData name="BLANCHE Magali [CEGEE]" userId="d19f520c-4e6f-4473-8e74-d962d9127d02" providerId="ADAL" clId="{EB9092C3-E283-4A5B-8792-D881423E0269}" dt="2024-01-19T10:16:56.384" v="792"/>
        <pc:sldMkLst>
          <pc:docMk/>
          <pc:sldMk cId="1741041793" sldId="2147377338"/>
        </pc:sldMkLst>
      </pc:sldChg>
      <pc:sldChg chg="ord">
        <pc:chgData name="BLANCHE Magali [CEGEE]" userId="d19f520c-4e6f-4473-8e74-d962d9127d02" providerId="ADAL" clId="{EB9092C3-E283-4A5B-8792-D881423E0269}" dt="2024-01-19T10:16:56.384" v="792"/>
        <pc:sldMkLst>
          <pc:docMk/>
          <pc:sldMk cId="527280393" sldId="2147377339"/>
        </pc:sldMkLst>
      </pc:sldChg>
      <pc:sldChg chg="ord">
        <pc:chgData name="BLANCHE Magali [CEGEE]" userId="d19f520c-4e6f-4473-8e74-d962d9127d02" providerId="ADAL" clId="{EB9092C3-E283-4A5B-8792-D881423E0269}" dt="2024-01-19T10:16:56.384" v="792"/>
        <pc:sldMkLst>
          <pc:docMk/>
          <pc:sldMk cId="678420085" sldId="2147377342"/>
        </pc:sldMkLst>
      </pc:sldChg>
      <pc:sldChg chg="ord">
        <pc:chgData name="BLANCHE Magali [CEGEE]" userId="d19f520c-4e6f-4473-8e74-d962d9127d02" providerId="ADAL" clId="{EB9092C3-E283-4A5B-8792-D881423E0269}" dt="2024-01-19T10:16:56.384" v="792"/>
        <pc:sldMkLst>
          <pc:docMk/>
          <pc:sldMk cId="3733699462" sldId="2147377343"/>
        </pc:sldMkLst>
      </pc:sldChg>
      <pc:sldChg chg="addSp delSp modSp mod ord">
        <pc:chgData name="BLANCHE Magali [CEGEE]" userId="d19f520c-4e6f-4473-8e74-d962d9127d02" providerId="ADAL" clId="{EB9092C3-E283-4A5B-8792-D881423E0269}" dt="2024-01-19T15:26:00.247" v="834" actId="1037"/>
        <pc:sldMkLst>
          <pc:docMk/>
          <pc:sldMk cId="1880965269" sldId="2147377344"/>
        </pc:sldMkLst>
        <pc:spChg chg="add del mod">
          <ac:chgData name="BLANCHE Magali [CEGEE]" userId="d19f520c-4e6f-4473-8e74-d962d9127d02" providerId="ADAL" clId="{EB9092C3-E283-4A5B-8792-D881423E0269}" dt="2024-01-19T10:14:26.324" v="726" actId="478"/>
          <ac:spMkLst>
            <pc:docMk/>
            <pc:sldMk cId="1880965269" sldId="2147377344"/>
            <ac:spMk id="4" creationId="{66D523AF-9BAC-2AEE-5464-B8945F6A5ADD}"/>
          </ac:spMkLst>
        </pc:spChg>
        <pc:spChg chg="del">
          <ac:chgData name="BLANCHE Magali [CEGEE]" userId="d19f520c-4e6f-4473-8e74-d962d9127d02" providerId="ADAL" clId="{EB9092C3-E283-4A5B-8792-D881423E0269}" dt="2024-01-19T10:14:26.324" v="726" actId="478"/>
          <ac:spMkLst>
            <pc:docMk/>
            <pc:sldMk cId="1880965269" sldId="2147377344"/>
            <ac:spMk id="5" creationId="{A572641B-7A71-C3A9-0718-37C685B3C130}"/>
          </ac:spMkLst>
        </pc:spChg>
        <pc:spChg chg="add mod">
          <ac:chgData name="BLANCHE Magali [CEGEE]" userId="d19f520c-4e6f-4473-8e74-d962d9127d02" providerId="ADAL" clId="{EB9092C3-E283-4A5B-8792-D881423E0269}" dt="2024-01-19T10:14:28.323" v="727"/>
          <ac:spMkLst>
            <pc:docMk/>
            <pc:sldMk cId="1880965269" sldId="2147377344"/>
            <ac:spMk id="7" creationId="{7A2E7A29-9BDA-98E2-3C4D-D36C7DF31FC4}"/>
          </ac:spMkLst>
        </pc:spChg>
        <pc:spChg chg="add mod">
          <ac:chgData name="BLANCHE Magali [CEGEE]" userId="d19f520c-4e6f-4473-8e74-d962d9127d02" providerId="ADAL" clId="{EB9092C3-E283-4A5B-8792-D881423E0269}" dt="2024-01-19T10:14:59.792" v="790" actId="5793"/>
          <ac:spMkLst>
            <pc:docMk/>
            <pc:sldMk cId="1880965269" sldId="2147377344"/>
            <ac:spMk id="9" creationId="{AFE2331D-92D7-A9F7-8B51-D45FB9A84690}"/>
          </ac:spMkLst>
        </pc:spChg>
        <pc:picChg chg="add mod modCrop">
          <ac:chgData name="BLANCHE Magali [CEGEE]" userId="d19f520c-4e6f-4473-8e74-d962d9127d02" providerId="ADAL" clId="{EB9092C3-E283-4A5B-8792-D881423E0269}" dt="2024-01-18T15:45:17.633" v="6" actId="1076"/>
          <ac:picMkLst>
            <pc:docMk/>
            <pc:sldMk cId="1880965269" sldId="2147377344"/>
            <ac:picMk id="6" creationId="{8413E0F2-3C1F-993E-BE22-71FADC5B26C5}"/>
          </ac:picMkLst>
        </pc:picChg>
        <pc:picChg chg="add mod">
          <ac:chgData name="BLANCHE Magali [CEGEE]" userId="d19f520c-4e6f-4473-8e74-d962d9127d02" providerId="ADAL" clId="{EB9092C3-E283-4A5B-8792-D881423E0269}" dt="2024-01-19T15:26:00.247" v="834" actId="1037"/>
          <ac:picMkLst>
            <pc:docMk/>
            <pc:sldMk cId="1880965269" sldId="2147377344"/>
            <ac:picMk id="11" creationId="{4CD90CBD-786E-01A4-0BEA-461DD0C39DDB}"/>
          </ac:picMkLst>
        </pc:picChg>
        <pc:picChg chg="mod">
          <ac:chgData name="BLANCHE Magali [CEGEE]" userId="d19f520c-4e6f-4473-8e74-d962d9127d02" providerId="ADAL" clId="{EB9092C3-E283-4A5B-8792-D881423E0269}" dt="2024-01-19T15:25:23.989" v="818" actId="1076"/>
          <ac:picMkLst>
            <pc:docMk/>
            <pc:sldMk cId="1880965269" sldId="2147377344"/>
            <ac:picMk id="12" creationId="{ED8243D0-B3BB-1849-9432-C28C3AB9B9A4}"/>
          </ac:picMkLst>
        </pc:picChg>
        <pc:picChg chg="add mod">
          <ac:chgData name="BLANCHE Magali [CEGEE]" userId="d19f520c-4e6f-4473-8e74-d962d9127d02" providerId="ADAL" clId="{EB9092C3-E283-4A5B-8792-D881423E0269}" dt="2024-01-19T15:25:31.510" v="819" actId="1076"/>
          <ac:picMkLst>
            <pc:docMk/>
            <pc:sldMk cId="1880965269" sldId="2147377344"/>
            <ac:picMk id="16" creationId="{79B34FFA-5FBC-7469-6E41-75EFDEE25861}"/>
          </ac:picMkLst>
        </pc:picChg>
        <pc:picChg chg="add mod">
          <ac:chgData name="BLANCHE Magali [CEGEE]" userId="d19f520c-4e6f-4473-8e74-d962d9127d02" providerId="ADAL" clId="{EB9092C3-E283-4A5B-8792-D881423E0269}" dt="2024-01-19T15:25:57.989" v="830" actId="1076"/>
          <ac:picMkLst>
            <pc:docMk/>
            <pc:sldMk cId="1880965269" sldId="2147377344"/>
            <ac:picMk id="18" creationId="{099B80DC-9610-DE7A-F7CC-73A32471D832}"/>
          </ac:picMkLst>
        </pc:picChg>
        <pc:picChg chg="del">
          <ac:chgData name="BLANCHE Magali [CEGEE]" userId="d19f520c-4e6f-4473-8e74-d962d9127d02" providerId="ADAL" clId="{EB9092C3-E283-4A5B-8792-D881423E0269}" dt="2024-01-18T15:44:38.152" v="0" actId="478"/>
          <ac:picMkLst>
            <pc:docMk/>
            <pc:sldMk cId="1880965269" sldId="2147377344"/>
            <ac:picMk id="18" creationId="{F53C1E32-A082-CDCF-CE21-07E025495A17}"/>
          </ac:picMkLst>
        </pc:picChg>
        <pc:picChg chg="add mod">
          <ac:chgData name="BLANCHE Magali [CEGEE]" userId="d19f520c-4e6f-4473-8e74-d962d9127d02" providerId="ADAL" clId="{EB9092C3-E283-4A5B-8792-D881423E0269}" dt="2024-01-19T15:25:53.789" v="829" actId="1036"/>
          <ac:picMkLst>
            <pc:docMk/>
            <pc:sldMk cId="1880965269" sldId="2147377344"/>
            <ac:picMk id="19" creationId="{445923D1-6364-6B24-729F-EE3F11B34083}"/>
          </ac:picMkLst>
        </pc:picChg>
        <pc:picChg chg="add mod">
          <ac:chgData name="BLANCHE Magali [CEGEE]" userId="d19f520c-4e6f-4473-8e74-d962d9127d02" providerId="ADAL" clId="{EB9092C3-E283-4A5B-8792-D881423E0269}" dt="2024-01-19T15:25:46.374" v="824" actId="1076"/>
          <ac:picMkLst>
            <pc:docMk/>
            <pc:sldMk cId="1880965269" sldId="2147377344"/>
            <ac:picMk id="20" creationId="{F2556527-106B-62AE-DA8D-956AACD01366}"/>
          </ac:picMkLst>
        </pc:picChg>
      </pc:sldChg>
      <pc:sldChg chg="ord">
        <pc:chgData name="BLANCHE Magali [CEGEE]" userId="d19f520c-4e6f-4473-8e74-d962d9127d02" providerId="ADAL" clId="{EB9092C3-E283-4A5B-8792-D881423E0269}" dt="2024-01-19T10:16:56.384" v="792"/>
        <pc:sldMkLst>
          <pc:docMk/>
          <pc:sldMk cId="1543903937" sldId="2147377345"/>
        </pc:sldMkLst>
      </pc:sldChg>
      <pc:sldChg chg="ord">
        <pc:chgData name="BLANCHE Magali [CEGEE]" userId="d19f520c-4e6f-4473-8e74-d962d9127d02" providerId="ADAL" clId="{EB9092C3-E283-4A5B-8792-D881423E0269}" dt="2024-01-19T10:16:56.384" v="792"/>
        <pc:sldMkLst>
          <pc:docMk/>
          <pc:sldMk cId="694979166" sldId="2147377346"/>
        </pc:sldMkLst>
      </pc:sldChg>
      <pc:sldChg chg="addSp delSp modSp new mod">
        <pc:chgData name="BLANCHE Magali [CEGEE]" userId="d19f520c-4e6f-4473-8e74-d962d9127d02" providerId="ADAL" clId="{EB9092C3-E283-4A5B-8792-D881423E0269}" dt="2024-01-29T14:19:28.065" v="1925" actId="1076"/>
        <pc:sldMkLst>
          <pc:docMk/>
          <pc:sldMk cId="3804488422" sldId="2147377348"/>
        </pc:sldMkLst>
        <pc:spChg chg="del mod">
          <ac:chgData name="BLANCHE Magali [CEGEE]" userId="d19f520c-4e6f-4473-8e74-d962d9127d02" providerId="ADAL" clId="{EB9092C3-E283-4A5B-8792-D881423E0269}" dt="2024-01-29T14:14:14.361" v="1879" actId="478"/>
          <ac:spMkLst>
            <pc:docMk/>
            <pc:sldMk cId="3804488422" sldId="2147377348"/>
            <ac:spMk id="2" creationId="{4DCFD793-A675-142C-F497-6B3D3358BDD8}"/>
          </ac:spMkLst>
        </pc:spChg>
        <pc:spChg chg="del mod">
          <ac:chgData name="BLANCHE Magali [CEGEE]" userId="d19f520c-4e6f-4473-8e74-d962d9127d02" providerId="ADAL" clId="{EB9092C3-E283-4A5B-8792-D881423E0269}" dt="2024-01-29T14:14:32.779" v="1885" actId="478"/>
          <ac:spMkLst>
            <pc:docMk/>
            <pc:sldMk cId="3804488422" sldId="2147377348"/>
            <ac:spMk id="3" creationId="{BE4AC3AF-A316-C60F-9D14-683BC87F73BD}"/>
          </ac:spMkLst>
        </pc:spChg>
        <pc:spChg chg="del">
          <ac:chgData name="BLANCHE Magali [CEGEE]" userId="d19f520c-4e6f-4473-8e74-d962d9127d02" providerId="ADAL" clId="{EB9092C3-E283-4A5B-8792-D881423E0269}" dt="2024-01-29T14:14:34.661" v="1886" actId="478"/>
          <ac:spMkLst>
            <pc:docMk/>
            <pc:sldMk cId="3804488422" sldId="2147377348"/>
            <ac:spMk id="4" creationId="{62721108-7A2D-6DF0-05DD-B3A350694924}"/>
          </ac:spMkLst>
        </pc:spChg>
        <pc:spChg chg="del">
          <ac:chgData name="BLANCHE Magali [CEGEE]" userId="d19f520c-4e6f-4473-8e74-d962d9127d02" providerId="ADAL" clId="{EB9092C3-E283-4A5B-8792-D881423E0269}" dt="2024-01-29T14:14:15.297" v="1880" actId="478"/>
          <ac:spMkLst>
            <pc:docMk/>
            <pc:sldMk cId="3804488422" sldId="2147377348"/>
            <ac:spMk id="6" creationId="{353BB879-C14A-9021-14B1-FC7E0C16294A}"/>
          </ac:spMkLst>
        </pc:spChg>
        <pc:spChg chg="del">
          <ac:chgData name="BLANCHE Magali [CEGEE]" userId="d19f520c-4e6f-4473-8e74-d962d9127d02" providerId="ADAL" clId="{EB9092C3-E283-4A5B-8792-D881423E0269}" dt="2024-01-29T14:14:16.295" v="1881" actId="478"/>
          <ac:spMkLst>
            <pc:docMk/>
            <pc:sldMk cId="3804488422" sldId="2147377348"/>
            <ac:spMk id="7" creationId="{37F98CF5-CF98-1DA3-C033-03106A780FCF}"/>
          </ac:spMkLst>
        </pc:spChg>
        <pc:picChg chg="add mod modCrop">
          <ac:chgData name="BLANCHE Magali [CEGEE]" userId="d19f520c-4e6f-4473-8e74-d962d9127d02" providerId="ADAL" clId="{EB9092C3-E283-4A5B-8792-D881423E0269}" dt="2024-01-29T14:17:16.865" v="1903" actId="1076"/>
          <ac:picMkLst>
            <pc:docMk/>
            <pc:sldMk cId="3804488422" sldId="2147377348"/>
            <ac:picMk id="9" creationId="{3303C988-2DF5-32D5-947D-0BE5DC471669}"/>
          </ac:picMkLst>
        </pc:picChg>
        <pc:picChg chg="add del mod modCrop">
          <ac:chgData name="BLANCHE Magali [CEGEE]" userId="d19f520c-4e6f-4473-8e74-d962d9127d02" providerId="ADAL" clId="{EB9092C3-E283-4A5B-8792-D881423E0269}" dt="2024-01-29T14:18:26.975" v="1909" actId="478"/>
          <ac:picMkLst>
            <pc:docMk/>
            <pc:sldMk cId="3804488422" sldId="2147377348"/>
            <ac:picMk id="11" creationId="{548AEA9E-7C22-5ABD-7D6A-844249B23647}"/>
          </ac:picMkLst>
        </pc:picChg>
        <pc:picChg chg="add mod modCrop">
          <ac:chgData name="BLANCHE Magali [CEGEE]" userId="d19f520c-4e6f-4473-8e74-d962d9127d02" providerId="ADAL" clId="{EB9092C3-E283-4A5B-8792-D881423E0269}" dt="2024-01-29T14:19:28.065" v="1925" actId="1076"/>
          <ac:picMkLst>
            <pc:docMk/>
            <pc:sldMk cId="3804488422" sldId="2147377348"/>
            <ac:picMk id="13" creationId="{6DB34F61-B8FF-E2FC-43B9-590C2177BCCC}"/>
          </ac:picMkLst>
        </pc:picChg>
      </pc:sldChg>
      <pc:sldChg chg="addSp delSp modSp new del mod">
        <pc:chgData name="BLANCHE Magali [CEGEE]" userId="d19f520c-4e6f-4473-8e74-d962d9127d02" providerId="ADAL" clId="{EB9092C3-E283-4A5B-8792-D881423E0269}" dt="2024-01-29T14:04:52.342" v="1866" actId="2696"/>
        <pc:sldMkLst>
          <pc:docMk/>
          <pc:sldMk cId="4237982950" sldId="2147377348"/>
        </pc:sldMkLst>
        <pc:spChg chg="add del mod">
          <ac:chgData name="BLANCHE Magali [CEGEE]" userId="d19f520c-4e6f-4473-8e74-d962d9127d02" providerId="ADAL" clId="{EB9092C3-E283-4A5B-8792-D881423E0269}" dt="2024-01-29T14:03:27.336" v="1811" actId="478"/>
          <ac:spMkLst>
            <pc:docMk/>
            <pc:sldMk cId="4237982950" sldId="2147377348"/>
            <ac:spMk id="2" creationId="{0EBC0B7A-7088-C906-EB2C-D5CB293563D5}"/>
          </ac:spMkLst>
        </pc:spChg>
        <pc:spChg chg="add del mod">
          <ac:chgData name="BLANCHE Magali [CEGEE]" userId="d19f520c-4e6f-4473-8e74-d962d9127d02" providerId="ADAL" clId="{EB9092C3-E283-4A5B-8792-D881423E0269}" dt="2024-01-29T14:02:25.754" v="1800" actId="20577"/>
          <ac:spMkLst>
            <pc:docMk/>
            <pc:sldMk cId="4237982950" sldId="2147377348"/>
            <ac:spMk id="3" creationId="{643A34BC-C2DE-4E20-4778-DEBCCF62C0D7}"/>
          </ac:spMkLst>
        </pc:spChg>
        <pc:spChg chg="add del">
          <ac:chgData name="BLANCHE Magali [CEGEE]" userId="d19f520c-4e6f-4473-8e74-d962d9127d02" providerId="ADAL" clId="{EB9092C3-E283-4A5B-8792-D881423E0269}" dt="2024-01-29T14:02:26.221" v="1801" actId="478"/>
          <ac:spMkLst>
            <pc:docMk/>
            <pc:sldMk cId="4237982950" sldId="2147377348"/>
            <ac:spMk id="4" creationId="{B1DA4337-D6BA-0BF6-344B-58C0EFEE0F28}"/>
          </ac:spMkLst>
        </pc:spChg>
        <pc:spChg chg="add del">
          <ac:chgData name="BLANCHE Magali [CEGEE]" userId="d19f520c-4e6f-4473-8e74-d962d9127d02" providerId="ADAL" clId="{EB9092C3-E283-4A5B-8792-D881423E0269}" dt="2024-01-29T14:03:01.134" v="1807" actId="478"/>
          <ac:spMkLst>
            <pc:docMk/>
            <pc:sldMk cId="4237982950" sldId="2147377348"/>
            <ac:spMk id="6" creationId="{D4746389-6CCA-8388-8034-AF9A6CA8FA6A}"/>
          </ac:spMkLst>
        </pc:spChg>
        <pc:spChg chg="add del mod">
          <ac:chgData name="BLANCHE Magali [CEGEE]" userId="d19f520c-4e6f-4473-8e74-d962d9127d02" providerId="ADAL" clId="{EB9092C3-E283-4A5B-8792-D881423E0269}" dt="2024-01-29T14:02:45.333" v="1806" actId="1076"/>
          <ac:spMkLst>
            <pc:docMk/>
            <pc:sldMk cId="4237982950" sldId="2147377348"/>
            <ac:spMk id="7" creationId="{F55EF033-3FA0-C56D-491E-4E6C510D71DC}"/>
          </ac:spMkLst>
        </pc:spChg>
        <pc:spChg chg="add del">
          <ac:chgData name="BLANCHE Magali [CEGEE]" userId="d19f520c-4e6f-4473-8e74-d962d9127d02" providerId="ADAL" clId="{EB9092C3-E283-4A5B-8792-D881423E0269}" dt="2024-01-29T14:02:19.330" v="1798"/>
          <ac:spMkLst>
            <pc:docMk/>
            <pc:sldMk cId="4237982950" sldId="2147377348"/>
            <ac:spMk id="8" creationId="{1B3D4551-81D0-2427-3302-4F0DEA889C21}"/>
          </ac:spMkLst>
        </pc:spChg>
        <pc:spChg chg="add del">
          <ac:chgData name="BLANCHE Magali [CEGEE]" userId="d19f520c-4e6f-4473-8e74-d962d9127d02" providerId="ADAL" clId="{EB9092C3-E283-4A5B-8792-D881423E0269}" dt="2024-01-29T14:02:19.330" v="1798"/>
          <ac:spMkLst>
            <pc:docMk/>
            <pc:sldMk cId="4237982950" sldId="2147377348"/>
            <ac:spMk id="9" creationId="{EEAA7A6B-63C2-A1F9-0904-F3213CB839A4}"/>
          </ac:spMkLst>
        </pc:spChg>
        <pc:spChg chg="add del">
          <ac:chgData name="BLANCHE Magali [CEGEE]" userId="d19f520c-4e6f-4473-8e74-d962d9127d02" providerId="ADAL" clId="{EB9092C3-E283-4A5B-8792-D881423E0269}" dt="2024-01-29T14:02:19.330" v="1798"/>
          <ac:spMkLst>
            <pc:docMk/>
            <pc:sldMk cId="4237982950" sldId="2147377348"/>
            <ac:spMk id="10" creationId="{FBA8A0CA-5D92-1A26-8E74-ABC6D129CC40}"/>
          </ac:spMkLst>
        </pc:spChg>
        <pc:spChg chg="add del">
          <ac:chgData name="BLANCHE Magali [CEGEE]" userId="d19f520c-4e6f-4473-8e74-d962d9127d02" providerId="ADAL" clId="{EB9092C3-E283-4A5B-8792-D881423E0269}" dt="2024-01-29T14:02:19.330" v="1798"/>
          <ac:spMkLst>
            <pc:docMk/>
            <pc:sldMk cId="4237982950" sldId="2147377348"/>
            <ac:spMk id="11" creationId="{8F0B7AF0-F741-54D4-29B0-81989390BD1B}"/>
          </ac:spMkLst>
        </pc:spChg>
        <pc:spChg chg="add del">
          <ac:chgData name="BLANCHE Magali [CEGEE]" userId="d19f520c-4e6f-4473-8e74-d962d9127d02" providerId="ADAL" clId="{EB9092C3-E283-4A5B-8792-D881423E0269}" dt="2024-01-29T14:02:19.330" v="1798"/>
          <ac:spMkLst>
            <pc:docMk/>
            <pc:sldMk cId="4237982950" sldId="2147377348"/>
            <ac:spMk id="12" creationId="{3D999E63-C96E-D66D-D2CE-4420442476C4}"/>
          </ac:spMkLst>
        </pc:spChg>
        <pc:spChg chg="add del">
          <ac:chgData name="BLANCHE Magali [CEGEE]" userId="d19f520c-4e6f-4473-8e74-d962d9127d02" providerId="ADAL" clId="{EB9092C3-E283-4A5B-8792-D881423E0269}" dt="2024-01-29T14:02:19.330" v="1798"/>
          <ac:spMkLst>
            <pc:docMk/>
            <pc:sldMk cId="4237982950" sldId="2147377348"/>
            <ac:spMk id="13" creationId="{9217ABB8-EEAA-1B51-37C1-099D87C95448}"/>
          </ac:spMkLst>
        </pc:spChg>
        <pc:spChg chg="add mod">
          <ac:chgData name="BLANCHE Magali [CEGEE]" userId="d19f520c-4e6f-4473-8e74-d962d9127d02" providerId="ADAL" clId="{EB9092C3-E283-4A5B-8792-D881423E0269}" dt="2024-01-29T14:04:49.113" v="1865" actId="20577"/>
          <ac:spMkLst>
            <pc:docMk/>
            <pc:sldMk cId="4237982950" sldId="2147377348"/>
            <ac:spMk id="15" creationId="{FD5C69A4-5A25-2473-0C7B-C3D5BF409D47}"/>
          </ac:spMkLst>
        </pc:spChg>
        <pc:spChg chg="add del">
          <ac:chgData name="BLANCHE Magali [CEGEE]" userId="d19f520c-4e6f-4473-8e74-d962d9127d02" providerId="ADAL" clId="{EB9092C3-E283-4A5B-8792-D881423E0269}" dt="2024-01-29T14:04:05.474" v="1818"/>
          <ac:spMkLst>
            <pc:docMk/>
            <pc:sldMk cId="4237982950" sldId="2147377348"/>
            <ac:spMk id="16" creationId="{62BA9B1E-2B67-3388-FF69-D76EBC8EC7AB}"/>
          </ac:spMkLst>
        </pc:spChg>
        <pc:spChg chg="add del">
          <ac:chgData name="BLANCHE Magali [CEGEE]" userId="d19f520c-4e6f-4473-8e74-d962d9127d02" providerId="ADAL" clId="{EB9092C3-E283-4A5B-8792-D881423E0269}" dt="2024-01-29T14:04:05.474" v="1818"/>
          <ac:spMkLst>
            <pc:docMk/>
            <pc:sldMk cId="4237982950" sldId="2147377348"/>
            <ac:spMk id="17" creationId="{0A36A373-5D3D-56B3-37BB-3B21A5F6B8D1}"/>
          </ac:spMkLst>
        </pc:spChg>
        <pc:picChg chg="add del">
          <ac:chgData name="BLANCHE Magali [CEGEE]" userId="d19f520c-4e6f-4473-8e74-d962d9127d02" providerId="ADAL" clId="{EB9092C3-E283-4A5B-8792-D881423E0269}" dt="2024-01-29T14:02:19.330" v="1798"/>
          <ac:picMkLst>
            <pc:docMk/>
            <pc:sldMk cId="4237982950" sldId="2147377348"/>
            <ac:picMk id="2049" creationId="{44984D35-DEF8-EA9E-B1D2-D93E7E002C63}"/>
          </ac:picMkLst>
        </pc:picChg>
        <pc:picChg chg="add del">
          <ac:chgData name="BLANCHE Magali [CEGEE]" userId="d19f520c-4e6f-4473-8e74-d962d9127d02" providerId="ADAL" clId="{EB9092C3-E283-4A5B-8792-D881423E0269}" dt="2024-01-29T14:02:19.330" v="1798"/>
          <ac:picMkLst>
            <pc:docMk/>
            <pc:sldMk cId="4237982950" sldId="2147377348"/>
            <ac:picMk id="2050" creationId="{7A75A7D0-F19F-337E-9CAD-0FC0CEC37C43}"/>
          </ac:picMkLst>
        </pc:picChg>
        <pc:picChg chg="add del">
          <ac:chgData name="BLANCHE Magali [CEGEE]" userId="d19f520c-4e6f-4473-8e74-d962d9127d02" providerId="ADAL" clId="{EB9092C3-E283-4A5B-8792-D881423E0269}" dt="2024-01-29T14:02:19.330" v="1798"/>
          <ac:picMkLst>
            <pc:docMk/>
            <pc:sldMk cId="4237982950" sldId="2147377348"/>
            <ac:picMk id="2051" creationId="{3A605D02-F4EB-CD34-0BE2-40DE2A524693}"/>
          </ac:picMkLst>
        </pc:picChg>
        <pc:picChg chg="add del">
          <ac:chgData name="BLANCHE Magali [CEGEE]" userId="d19f520c-4e6f-4473-8e74-d962d9127d02" providerId="ADAL" clId="{EB9092C3-E283-4A5B-8792-D881423E0269}" dt="2024-01-29T14:02:19.330" v="1798"/>
          <ac:picMkLst>
            <pc:docMk/>
            <pc:sldMk cId="4237982950" sldId="2147377348"/>
            <ac:picMk id="2052" creationId="{C5B7AC95-6881-3CD8-E12C-D427E4FE3434}"/>
          </ac:picMkLst>
        </pc:picChg>
        <pc:picChg chg="add del">
          <ac:chgData name="BLANCHE Magali [CEGEE]" userId="d19f520c-4e6f-4473-8e74-d962d9127d02" providerId="ADAL" clId="{EB9092C3-E283-4A5B-8792-D881423E0269}" dt="2024-01-29T14:02:19.330" v="1798"/>
          <ac:picMkLst>
            <pc:docMk/>
            <pc:sldMk cId="4237982950" sldId="2147377348"/>
            <ac:picMk id="2053" creationId="{47CA1DE4-F722-6644-287A-A12E95D65874}"/>
          </ac:picMkLst>
        </pc:picChg>
        <pc:picChg chg="add del">
          <ac:chgData name="BLANCHE Magali [CEGEE]" userId="d19f520c-4e6f-4473-8e74-d962d9127d02" providerId="ADAL" clId="{EB9092C3-E283-4A5B-8792-D881423E0269}" dt="2024-01-29T14:04:05.474" v="1818"/>
          <ac:picMkLst>
            <pc:docMk/>
            <pc:sldMk cId="4237982950" sldId="2147377348"/>
            <ac:picMk id="2060" creationId="{786C8B88-9F6E-3054-189C-3F7648BBEEF2}"/>
          </ac:picMkLst>
        </pc:picChg>
      </pc:sldChg>
      <pc:sldChg chg="addSp delSp modSp new mod">
        <pc:chgData name="BLANCHE Magali [CEGEE]" userId="d19f520c-4e6f-4473-8e74-d962d9127d02" providerId="ADAL" clId="{EB9092C3-E283-4A5B-8792-D881423E0269}" dt="2024-01-29T14:19:59.244" v="1929" actId="1076"/>
        <pc:sldMkLst>
          <pc:docMk/>
          <pc:sldMk cId="303810435" sldId="2147377349"/>
        </pc:sldMkLst>
        <pc:spChg chg="del">
          <ac:chgData name="BLANCHE Magali [CEGEE]" userId="d19f520c-4e6f-4473-8e74-d962d9127d02" providerId="ADAL" clId="{EB9092C3-E283-4A5B-8792-D881423E0269}" dt="2024-01-29T14:15:02.093" v="1892" actId="478"/>
          <ac:spMkLst>
            <pc:docMk/>
            <pc:sldMk cId="303810435" sldId="2147377349"/>
            <ac:spMk id="2" creationId="{6D8FE567-8F96-F452-107C-461914CAE934}"/>
          </ac:spMkLst>
        </pc:spChg>
        <pc:spChg chg="del">
          <ac:chgData name="BLANCHE Magali [CEGEE]" userId="d19f520c-4e6f-4473-8e74-d962d9127d02" providerId="ADAL" clId="{EB9092C3-E283-4A5B-8792-D881423E0269}" dt="2024-01-29T14:15:05.709" v="1893" actId="478"/>
          <ac:spMkLst>
            <pc:docMk/>
            <pc:sldMk cId="303810435" sldId="2147377349"/>
            <ac:spMk id="3" creationId="{58162E15-73F7-44CD-5AB3-74201955E7FA}"/>
          </ac:spMkLst>
        </pc:spChg>
        <pc:spChg chg="del">
          <ac:chgData name="BLANCHE Magali [CEGEE]" userId="d19f520c-4e6f-4473-8e74-d962d9127d02" providerId="ADAL" clId="{EB9092C3-E283-4A5B-8792-D881423E0269}" dt="2024-01-29T14:15:08.229" v="1894" actId="478"/>
          <ac:spMkLst>
            <pc:docMk/>
            <pc:sldMk cId="303810435" sldId="2147377349"/>
            <ac:spMk id="4" creationId="{C7E971CE-CEF6-FA76-7F3F-8BC653F2CC46}"/>
          </ac:spMkLst>
        </pc:spChg>
        <pc:spChg chg="del">
          <ac:chgData name="BLANCHE Magali [CEGEE]" userId="d19f520c-4e6f-4473-8e74-d962d9127d02" providerId="ADAL" clId="{EB9092C3-E283-4A5B-8792-D881423E0269}" dt="2024-01-29T14:15:00.773" v="1891" actId="478"/>
          <ac:spMkLst>
            <pc:docMk/>
            <pc:sldMk cId="303810435" sldId="2147377349"/>
            <ac:spMk id="6" creationId="{2815C6C4-4C52-6514-F6FC-044A0569AB4A}"/>
          </ac:spMkLst>
        </pc:spChg>
        <pc:spChg chg="del mod">
          <ac:chgData name="BLANCHE Magali [CEGEE]" userId="d19f520c-4e6f-4473-8e74-d962d9127d02" providerId="ADAL" clId="{EB9092C3-E283-4A5B-8792-D881423E0269}" dt="2024-01-29T14:14:59.478" v="1890" actId="478"/>
          <ac:spMkLst>
            <pc:docMk/>
            <pc:sldMk cId="303810435" sldId="2147377349"/>
            <ac:spMk id="7" creationId="{A1CFBD51-6DF0-C0C0-4B08-D8AF2484A984}"/>
          </ac:spMkLst>
        </pc:spChg>
        <pc:picChg chg="add mod modCrop">
          <ac:chgData name="BLANCHE Magali [CEGEE]" userId="d19f520c-4e6f-4473-8e74-d962d9127d02" providerId="ADAL" clId="{EB9092C3-E283-4A5B-8792-D881423E0269}" dt="2024-01-29T14:19:53.571" v="1928" actId="1076"/>
          <ac:picMkLst>
            <pc:docMk/>
            <pc:sldMk cId="303810435" sldId="2147377349"/>
            <ac:picMk id="9" creationId="{896181E5-069B-7D9B-F389-B0F39FBF2152}"/>
          </ac:picMkLst>
        </pc:picChg>
        <pc:picChg chg="add mod">
          <ac:chgData name="BLANCHE Magali [CEGEE]" userId="d19f520c-4e6f-4473-8e74-d962d9127d02" providerId="ADAL" clId="{EB9092C3-E283-4A5B-8792-D881423E0269}" dt="2024-01-29T14:19:59.244" v="1929" actId="1076"/>
          <ac:picMkLst>
            <pc:docMk/>
            <pc:sldMk cId="303810435" sldId="2147377349"/>
            <ac:picMk id="11" creationId="{A41568AC-238C-731B-8BD1-389A4C3A75FA}"/>
          </ac:picMkLst>
        </pc:picChg>
      </pc:sldChg>
      <pc:sldChg chg="addSp delSp modSp new mod">
        <pc:chgData name="BLANCHE Magali [CEGEE]" userId="d19f520c-4e6f-4473-8e74-d962d9127d02" providerId="ADAL" clId="{EB9092C3-E283-4A5B-8792-D881423E0269}" dt="2024-01-29T15:57:48.185" v="1992" actId="1076"/>
        <pc:sldMkLst>
          <pc:docMk/>
          <pc:sldMk cId="3477214866" sldId="2147377350"/>
        </pc:sldMkLst>
        <pc:spChg chg="del">
          <ac:chgData name="BLANCHE Magali [CEGEE]" userId="d19f520c-4e6f-4473-8e74-d962d9127d02" providerId="ADAL" clId="{EB9092C3-E283-4A5B-8792-D881423E0269}" dt="2024-01-29T15:14:40.323" v="1968" actId="478"/>
          <ac:spMkLst>
            <pc:docMk/>
            <pc:sldMk cId="3477214866" sldId="2147377350"/>
            <ac:spMk id="2" creationId="{692BD82C-DEBA-394B-FAD9-E1B461204188}"/>
          </ac:spMkLst>
        </pc:spChg>
        <pc:spChg chg="del mod">
          <ac:chgData name="BLANCHE Magali [CEGEE]" userId="d19f520c-4e6f-4473-8e74-d962d9127d02" providerId="ADAL" clId="{EB9092C3-E283-4A5B-8792-D881423E0269}" dt="2024-01-29T15:54:33.873" v="1980" actId="478"/>
          <ac:spMkLst>
            <pc:docMk/>
            <pc:sldMk cId="3477214866" sldId="2147377350"/>
            <ac:spMk id="3" creationId="{4C24CEB6-E09E-8465-BC7F-0E61AB35918E}"/>
          </ac:spMkLst>
        </pc:spChg>
        <pc:spChg chg="del mod">
          <ac:chgData name="BLANCHE Magali [CEGEE]" userId="d19f520c-4e6f-4473-8e74-d962d9127d02" providerId="ADAL" clId="{EB9092C3-E283-4A5B-8792-D881423E0269}" dt="2024-01-29T15:54:31.416" v="1978" actId="478"/>
          <ac:spMkLst>
            <pc:docMk/>
            <pc:sldMk cId="3477214866" sldId="2147377350"/>
            <ac:spMk id="4" creationId="{66A0202C-D350-72EB-2731-0225289AC3A2}"/>
          </ac:spMkLst>
        </pc:spChg>
        <pc:spChg chg="del">
          <ac:chgData name="BLANCHE Magali [CEGEE]" userId="d19f520c-4e6f-4473-8e74-d962d9127d02" providerId="ADAL" clId="{EB9092C3-E283-4A5B-8792-D881423E0269}" dt="2024-01-29T15:14:39.247" v="1967" actId="478"/>
          <ac:spMkLst>
            <pc:docMk/>
            <pc:sldMk cId="3477214866" sldId="2147377350"/>
            <ac:spMk id="6" creationId="{35FD1306-41DC-9F25-5D56-349674681F87}"/>
          </ac:spMkLst>
        </pc:spChg>
        <pc:spChg chg="del">
          <ac:chgData name="BLANCHE Magali [CEGEE]" userId="d19f520c-4e6f-4473-8e74-d962d9127d02" providerId="ADAL" clId="{EB9092C3-E283-4A5B-8792-D881423E0269}" dt="2024-01-29T15:14:37.906" v="1966" actId="478"/>
          <ac:spMkLst>
            <pc:docMk/>
            <pc:sldMk cId="3477214866" sldId="2147377350"/>
            <ac:spMk id="7" creationId="{45946032-591A-4990-1820-F034C60442E5}"/>
          </ac:spMkLst>
        </pc:spChg>
        <pc:picChg chg="add del mod">
          <ac:chgData name="BLANCHE Magali [CEGEE]" userId="d19f520c-4e6f-4473-8e74-d962d9127d02" providerId="ADAL" clId="{EB9092C3-E283-4A5B-8792-D881423E0269}" dt="2024-01-29T15:57:48.185" v="1992" actId="1076"/>
          <ac:picMkLst>
            <pc:docMk/>
            <pc:sldMk cId="3477214866" sldId="2147377350"/>
            <ac:picMk id="9" creationId="{DE45246F-3290-B460-02E1-EF71A00736E8}"/>
          </ac:picMkLst>
        </pc:picChg>
      </pc:sldChg>
      <pc:sldChg chg="addSp delSp modSp new mod ord">
        <pc:chgData name="BLANCHE Magali [CEGEE]" userId="d19f520c-4e6f-4473-8e74-d962d9127d02" providerId="ADAL" clId="{EB9092C3-E283-4A5B-8792-D881423E0269}" dt="2024-01-29T15:01:24.214" v="1950" actId="1076"/>
        <pc:sldMkLst>
          <pc:docMk/>
          <pc:sldMk cId="359582827" sldId="2147377351"/>
        </pc:sldMkLst>
        <pc:spChg chg="del">
          <ac:chgData name="BLANCHE Magali [CEGEE]" userId="d19f520c-4e6f-4473-8e74-d962d9127d02" providerId="ADAL" clId="{EB9092C3-E283-4A5B-8792-D881423E0269}" dt="2024-01-29T14:58:55.001" v="1934" actId="478"/>
          <ac:spMkLst>
            <pc:docMk/>
            <pc:sldMk cId="359582827" sldId="2147377351"/>
            <ac:spMk id="2" creationId="{921860A0-0F32-9AF4-41FE-B2088FBAEFBC}"/>
          </ac:spMkLst>
        </pc:spChg>
        <pc:spChg chg="del mod">
          <ac:chgData name="BLANCHE Magali [CEGEE]" userId="d19f520c-4e6f-4473-8e74-d962d9127d02" providerId="ADAL" clId="{EB9092C3-E283-4A5B-8792-D881423E0269}" dt="2024-01-29T14:58:59.165" v="1939" actId="478"/>
          <ac:spMkLst>
            <pc:docMk/>
            <pc:sldMk cId="359582827" sldId="2147377351"/>
            <ac:spMk id="3" creationId="{E3F09369-853E-2D5A-E39A-4F9706F1F7EE}"/>
          </ac:spMkLst>
        </pc:spChg>
        <pc:spChg chg="del mod">
          <ac:chgData name="BLANCHE Magali [CEGEE]" userId="d19f520c-4e6f-4473-8e74-d962d9127d02" providerId="ADAL" clId="{EB9092C3-E283-4A5B-8792-D881423E0269}" dt="2024-01-29T14:58:57.246" v="1937" actId="478"/>
          <ac:spMkLst>
            <pc:docMk/>
            <pc:sldMk cId="359582827" sldId="2147377351"/>
            <ac:spMk id="4" creationId="{C8EE1BFE-6E7A-2B4A-843D-822FF8BB3388}"/>
          </ac:spMkLst>
        </pc:spChg>
        <pc:spChg chg="del">
          <ac:chgData name="BLANCHE Magali [CEGEE]" userId="d19f520c-4e6f-4473-8e74-d962d9127d02" providerId="ADAL" clId="{EB9092C3-E283-4A5B-8792-D881423E0269}" dt="2024-01-29T14:58:52.239" v="1933" actId="478"/>
          <ac:spMkLst>
            <pc:docMk/>
            <pc:sldMk cId="359582827" sldId="2147377351"/>
            <ac:spMk id="6" creationId="{0B72B28C-A1CD-CF80-748F-A47A00C4D08F}"/>
          </ac:spMkLst>
        </pc:spChg>
        <pc:spChg chg="del">
          <ac:chgData name="BLANCHE Magali [CEGEE]" userId="d19f520c-4e6f-4473-8e74-d962d9127d02" providerId="ADAL" clId="{EB9092C3-E283-4A5B-8792-D881423E0269}" dt="2024-01-29T14:58:50.966" v="1932" actId="478"/>
          <ac:spMkLst>
            <pc:docMk/>
            <pc:sldMk cId="359582827" sldId="2147377351"/>
            <ac:spMk id="7" creationId="{67C20A56-1882-28E5-1BEC-172A49E12453}"/>
          </ac:spMkLst>
        </pc:spChg>
        <pc:picChg chg="add mod">
          <ac:chgData name="BLANCHE Magali [CEGEE]" userId="d19f520c-4e6f-4473-8e74-d962d9127d02" providerId="ADAL" clId="{EB9092C3-E283-4A5B-8792-D881423E0269}" dt="2024-01-29T15:01:24.214" v="1950" actId="1076"/>
          <ac:picMkLst>
            <pc:docMk/>
            <pc:sldMk cId="359582827" sldId="2147377351"/>
            <ac:picMk id="9" creationId="{3A5CF0A6-89E7-B194-FB3F-DA6EDCDC57E4}"/>
          </ac:picMkLst>
        </pc:picChg>
      </pc:sldChg>
      <pc:sldChg chg="addSp modSp add mod ord">
        <pc:chgData name="BLANCHE Magali [CEGEE]" userId="d19f520c-4e6f-4473-8e74-d962d9127d02" providerId="ADAL" clId="{EB9092C3-E283-4A5B-8792-D881423E0269}" dt="2024-01-29T15:00:31.668" v="1944" actId="1076"/>
        <pc:sldMkLst>
          <pc:docMk/>
          <pc:sldMk cId="765101867" sldId="2147377352"/>
        </pc:sldMkLst>
        <pc:picChg chg="add mod">
          <ac:chgData name="BLANCHE Magali [CEGEE]" userId="d19f520c-4e6f-4473-8e74-d962d9127d02" providerId="ADAL" clId="{EB9092C3-E283-4A5B-8792-D881423E0269}" dt="2024-01-29T15:00:31.668" v="1944" actId="1076"/>
          <ac:picMkLst>
            <pc:docMk/>
            <pc:sldMk cId="765101867" sldId="2147377352"/>
            <ac:picMk id="3" creationId="{367E9411-E8A9-9B07-18E2-11508EAD8367}"/>
          </ac:picMkLst>
        </pc:picChg>
      </pc:sldChg>
      <pc:sldChg chg="addSp delSp modSp add mod">
        <pc:chgData name="BLANCHE Magali [CEGEE]" userId="d19f520c-4e6f-4473-8e74-d962d9127d02" providerId="ADAL" clId="{EB9092C3-E283-4A5B-8792-D881423E0269}" dt="2024-01-29T15:56:14.195" v="1990" actId="1076"/>
        <pc:sldMkLst>
          <pc:docMk/>
          <pc:sldMk cId="3933974193" sldId="2147377353"/>
        </pc:sldMkLst>
        <pc:picChg chg="add mod">
          <ac:chgData name="BLANCHE Magali [CEGEE]" userId="d19f520c-4e6f-4473-8e74-d962d9127d02" providerId="ADAL" clId="{EB9092C3-E283-4A5B-8792-D881423E0269}" dt="2024-01-29T15:02:31.568" v="1953" actId="1076"/>
          <ac:picMkLst>
            <pc:docMk/>
            <pc:sldMk cId="3933974193" sldId="2147377353"/>
            <ac:picMk id="3" creationId="{8267858C-9D5F-24F2-1C27-EA53F6B2E550}"/>
          </ac:picMkLst>
        </pc:picChg>
        <pc:picChg chg="add del mod modCrop">
          <ac:chgData name="BLANCHE Magali [CEGEE]" userId="d19f520c-4e6f-4473-8e74-d962d9127d02" providerId="ADAL" clId="{EB9092C3-E283-4A5B-8792-D881423E0269}" dt="2024-01-29T15:03:29.291" v="1961" actId="478"/>
          <ac:picMkLst>
            <pc:docMk/>
            <pc:sldMk cId="3933974193" sldId="2147377353"/>
            <ac:picMk id="6" creationId="{C59114AE-BABB-D8AC-AC4B-CEC23C168285}"/>
          </ac:picMkLst>
        </pc:picChg>
        <pc:picChg chg="add mod">
          <ac:chgData name="BLANCHE Magali [CEGEE]" userId="d19f520c-4e6f-4473-8e74-d962d9127d02" providerId="ADAL" clId="{EB9092C3-E283-4A5B-8792-D881423E0269}" dt="2024-01-29T15:56:14.195" v="1990" actId="1076"/>
          <ac:picMkLst>
            <pc:docMk/>
            <pc:sldMk cId="3933974193" sldId="2147377353"/>
            <ac:picMk id="8" creationId="{533F79AA-9843-1B39-E4FC-E4478D2F3B43}"/>
          </ac:picMkLst>
        </pc:picChg>
      </pc:sldChg>
      <pc:sldChg chg="addSp modSp add mod">
        <pc:chgData name="BLANCHE Magali [CEGEE]" userId="d19f520c-4e6f-4473-8e74-d962d9127d02" providerId="ADAL" clId="{EB9092C3-E283-4A5B-8792-D881423E0269}" dt="2024-01-29T15:15:58.606" v="1969" actId="1076"/>
        <pc:sldMkLst>
          <pc:docMk/>
          <pc:sldMk cId="2129091268" sldId="2147377354"/>
        </pc:sldMkLst>
        <pc:picChg chg="add mod">
          <ac:chgData name="BLANCHE Magali [CEGEE]" userId="d19f520c-4e6f-4473-8e74-d962d9127d02" providerId="ADAL" clId="{EB9092C3-E283-4A5B-8792-D881423E0269}" dt="2024-01-29T15:03:45.155" v="1963" actId="1076"/>
          <ac:picMkLst>
            <pc:docMk/>
            <pc:sldMk cId="2129091268" sldId="2147377354"/>
            <ac:picMk id="3" creationId="{2954CD57-142F-EACD-2B27-CA7F13D784A0}"/>
          </ac:picMkLst>
        </pc:picChg>
        <pc:picChg chg="add mod">
          <ac:chgData name="BLANCHE Magali [CEGEE]" userId="d19f520c-4e6f-4473-8e74-d962d9127d02" providerId="ADAL" clId="{EB9092C3-E283-4A5B-8792-D881423E0269}" dt="2024-01-29T15:15:58.606" v="1969" actId="1076"/>
          <ac:picMkLst>
            <pc:docMk/>
            <pc:sldMk cId="2129091268" sldId="2147377354"/>
            <ac:picMk id="6" creationId="{E4669CCE-5108-AE83-FB0B-A08C70E006C0}"/>
          </ac:picMkLst>
        </pc:picChg>
      </pc:sldChg>
      <pc:sldChg chg="delSp modSp new del mod">
        <pc:chgData name="BLANCHE Magali [CEGEE]" userId="d19f520c-4e6f-4473-8e74-d962d9127d02" providerId="ADAL" clId="{EB9092C3-E283-4A5B-8792-D881423E0269}" dt="2024-01-29T15:56:35.534" v="1991" actId="2696"/>
        <pc:sldMkLst>
          <pc:docMk/>
          <pc:sldMk cId="3675614380" sldId="2147377355"/>
        </pc:sldMkLst>
        <pc:spChg chg="del">
          <ac:chgData name="BLANCHE Magali [CEGEE]" userId="d19f520c-4e6f-4473-8e74-d962d9127d02" providerId="ADAL" clId="{EB9092C3-E283-4A5B-8792-D881423E0269}" dt="2024-01-29T15:54:51.031" v="1984" actId="478"/>
          <ac:spMkLst>
            <pc:docMk/>
            <pc:sldMk cId="3675614380" sldId="2147377355"/>
            <ac:spMk id="2" creationId="{4387883F-8BF1-4BB5-F948-66CC3335280A}"/>
          </ac:spMkLst>
        </pc:spChg>
        <pc:spChg chg="del mod">
          <ac:chgData name="BLANCHE Magali [CEGEE]" userId="d19f520c-4e6f-4473-8e74-d962d9127d02" providerId="ADAL" clId="{EB9092C3-E283-4A5B-8792-D881423E0269}" dt="2024-01-29T15:54:54.173" v="1987" actId="478"/>
          <ac:spMkLst>
            <pc:docMk/>
            <pc:sldMk cId="3675614380" sldId="2147377355"/>
            <ac:spMk id="3" creationId="{3E4CB04A-001E-2D61-B403-499D3511BC50}"/>
          </ac:spMkLst>
        </pc:spChg>
        <pc:spChg chg="del">
          <ac:chgData name="BLANCHE Magali [CEGEE]" userId="d19f520c-4e6f-4473-8e74-d962d9127d02" providerId="ADAL" clId="{EB9092C3-E283-4A5B-8792-D881423E0269}" dt="2024-01-29T15:54:52.201" v="1985" actId="478"/>
          <ac:spMkLst>
            <pc:docMk/>
            <pc:sldMk cId="3675614380" sldId="2147377355"/>
            <ac:spMk id="4" creationId="{2D68670D-E64D-98AD-B67A-A71FEBDF8908}"/>
          </ac:spMkLst>
        </pc:spChg>
        <pc:spChg chg="del">
          <ac:chgData name="BLANCHE Magali [CEGEE]" userId="d19f520c-4e6f-4473-8e74-d962d9127d02" providerId="ADAL" clId="{EB9092C3-E283-4A5B-8792-D881423E0269}" dt="2024-01-29T15:54:49.869" v="1983" actId="478"/>
          <ac:spMkLst>
            <pc:docMk/>
            <pc:sldMk cId="3675614380" sldId="2147377355"/>
            <ac:spMk id="6" creationId="{1A9D3A30-52B5-BCC9-0F44-647453548A87}"/>
          </ac:spMkLst>
        </pc:spChg>
        <pc:spChg chg="del">
          <ac:chgData name="BLANCHE Magali [CEGEE]" userId="d19f520c-4e6f-4473-8e74-d962d9127d02" providerId="ADAL" clId="{EB9092C3-E283-4A5B-8792-D881423E0269}" dt="2024-01-29T15:54:48.674" v="1982" actId="478"/>
          <ac:spMkLst>
            <pc:docMk/>
            <pc:sldMk cId="3675614380" sldId="2147377355"/>
            <ac:spMk id="7" creationId="{890778FA-AB06-53AB-B0A7-43FE9873042A}"/>
          </ac:spMkLst>
        </pc:spChg>
      </pc:sldChg>
    </pc:docChg>
  </pc:docChgLst>
  <pc:docChgLst>
    <pc:chgData name="BLANCHE Magali [CEGEE]" userId="S::magali.blanche@cegee.caisse-epargne.fr::d19f520c-4e6f-4473-8e74-d962d9127d02" providerId="AD" clId="Web-{C4E42007-1347-F204-D2DE-3B9F53CDE3FB}"/>
    <pc:docChg chg="modSld">
      <pc:chgData name="BLANCHE Magali [CEGEE]" userId="S::magali.blanche@cegee.caisse-epargne.fr::d19f520c-4e6f-4473-8e74-d962d9127d02" providerId="AD" clId="Web-{C4E42007-1347-F204-D2DE-3B9F53CDE3FB}" dt="2024-01-30T13:56:36.950" v="2" actId="20577"/>
      <pc:docMkLst>
        <pc:docMk/>
      </pc:docMkLst>
      <pc:sldChg chg="modSp">
        <pc:chgData name="BLANCHE Magali [CEGEE]" userId="S::magali.blanche@cegee.caisse-epargne.fr::d19f520c-4e6f-4473-8e74-d962d9127d02" providerId="AD" clId="Web-{C4E42007-1347-F204-D2DE-3B9F53CDE3FB}" dt="2024-01-30T13:56:36.950" v="2" actId="20577"/>
        <pc:sldMkLst>
          <pc:docMk/>
          <pc:sldMk cId="1880965269" sldId="2147377344"/>
        </pc:sldMkLst>
        <pc:spChg chg="mod">
          <ac:chgData name="BLANCHE Magali [CEGEE]" userId="S::magali.blanche@cegee.caisse-epargne.fr::d19f520c-4e6f-4473-8e74-d962d9127d02" providerId="AD" clId="Web-{C4E42007-1347-F204-D2DE-3B9F53CDE3FB}" dt="2024-01-30T13:56:36.950" v="2" actId="20577"/>
          <ac:spMkLst>
            <pc:docMk/>
            <pc:sldMk cId="1880965269" sldId="2147377344"/>
            <ac:spMk id="13" creationId="{B85377FE-5147-EF1C-8E32-4B10E561F750}"/>
          </ac:spMkLst>
        </pc:spChg>
      </pc:sldChg>
    </pc:docChg>
  </pc:docChgLst>
  <pc:docChgLst>
    <pc:chgData name="FRANKINET Stephanie [CEGEE]" userId="S::stephanie.frankinet@cegee.caisse-epargne.fr::24b9c48f-5c8e-469e-9fc3-8abe360da157" providerId="AD" clId="Web-{BA4264C9-360B-CB32-B85A-5A1724CAC6A3}"/>
    <pc:docChg chg="modSld">
      <pc:chgData name="FRANKINET Stephanie [CEGEE]" userId="S::stephanie.frankinet@cegee.caisse-epargne.fr::24b9c48f-5c8e-469e-9fc3-8abe360da157" providerId="AD" clId="Web-{BA4264C9-360B-CB32-B85A-5A1724CAC6A3}" dt="2024-01-25T12:42:29.415" v="2" actId="1076"/>
      <pc:docMkLst>
        <pc:docMk/>
      </pc:docMkLst>
      <pc:sldChg chg="modSp">
        <pc:chgData name="FRANKINET Stephanie [CEGEE]" userId="S::stephanie.frankinet@cegee.caisse-epargne.fr::24b9c48f-5c8e-469e-9fc3-8abe360da157" providerId="AD" clId="Web-{BA4264C9-360B-CB32-B85A-5A1724CAC6A3}" dt="2024-01-25T12:42:29.415" v="2" actId="1076"/>
        <pc:sldMkLst>
          <pc:docMk/>
          <pc:sldMk cId="3938857004" sldId="2147377347"/>
        </pc:sldMkLst>
        <pc:spChg chg="mod">
          <ac:chgData name="FRANKINET Stephanie [CEGEE]" userId="S::stephanie.frankinet@cegee.caisse-epargne.fr::24b9c48f-5c8e-469e-9fc3-8abe360da157" providerId="AD" clId="Web-{BA4264C9-360B-CB32-B85A-5A1724CAC6A3}" dt="2024-01-25T12:42:28.759" v="1" actId="20577"/>
          <ac:spMkLst>
            <pc:docMk/>
            <pc:sldMk cId="3938857004" sldId="2147377347"/>
            <ac:spMk id="12" creationId="{52AEE023-8091-8234-5EBE-9329564D794C}"/>
          </ac:spMkLst>
        </pc:spChg>
        <pc:picChg chg="mod">
          <ac:chgData name="FRANKINET Stephanie [CEGEE]" userId="S::stephanie.frankinet@cegee.caisse-epargne.fr::24b9c48f-5c8e-469e-9fc3-8abe360da157" providerId="AD" clId="Web-{BA4264C9-360B-CB32-B85A-5A1724CAC6A3}" dt="2024-01-25T12:42:29.415" v="2" actId="1076"/>
          <ac:picMkLst>
            <pc:docMk/>
            <pc:sldMk cId="3938857004" sldId="2147377347"/>
            <ac:picMk id="23" creationId="{8180DD51-73EE-EC74-E3FF-230922FCBD9B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1F1DC9B7-CE78-4D70-B093-76A1E5038B6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86A0124-9EAE-47D5-A0B4-F1FA629AEC8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CD560-A4A9-4D0B-B9D8-DF20B63F37C0}" type="datetimeFigureOut">
              <a:rPr lang="fr-FR" smtClean="0"/>
              <a:t>30/01/2024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D82DFCA-E2F7-4B29-BC20-B8C0A2894CF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C8F3435-E04C-43A1-99BC-CD20F7F4A08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867B09-A61B-4819-9CF7-B22A5248D8A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66149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F5C28A-2736-41DB-8B77-BB77B84DCA72}" type="datetimeFigureOut">
              <a:rPr lang="fr-FR" smtClean="0"/>
              <a:t>30/01/2024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1A4440-8984-420A-82EA-536835DC729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72219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18BED1-DAE4-47F5-BDAB-B8E8507EADCC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55615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10672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FE44AB-68AE-4E25-BF79-EE6C37001E05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86897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1A4440-8984-420A-82EA-536835DC729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98950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Cadre des parcours client :</a:t>
            </a:r>
            <a:br>
              <a:rPr lang="fr-FR"/>
            </a:br>
            <a:endParaRPr lang="fr-FR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/>
              <a:t>On s’appuie sur l’attente du client </a:t>
            </a:r>
            <a:r>
              <a:rPr lang="fr-FR">
                <a:sym typeface="Wingdings" panose="05000000000000000000" pitchFamily="2" charset="2"/>
              </a:rPr>
              <a:t> avoir un conseiller au bout du fil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>
                <a:sym typeface="Wingdings" panose="05000000000000000000" pitchFamily="2" charset="2"/>
              </a:rPr>
              <a:t>Les 2 parcours s’articulent autour du collectif de l’agence  solidarité d’équipe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fr-FR">
                <a:sym typeface="Wingdings" panose="05000000000000000000" pitchFamily="2" charset="2"/>
              </a:rPr>
              <a:t>Pas de relai vers CRC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fr-FR">
                <a:sym typeface="Wingdings" panose="05000000000000000000" pitchFamily="2" charset="2"/>
              </a:rPr>
              <a:t>Plus de messagerie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fr-FR">
              <a:sym typeface="Wingdings" panose="05000000000000000000" pitchFamily="2" charset="2"/>
            </a:endParaRP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fr-FR"/>
          </a:p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FE44AB-68AE-4E25-BF79-EE6C37001E05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14124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FE44AB-68AE-4E25-BF79-EE6C37001E05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48792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FE44AB-68AE-4E25-BF79-EE6C37001E05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30084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FE44AB-68AE-4E25-BF79-EE6C37001E05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74832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FE44AB-68AE-4E25-BF79-EE6C37001E05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49646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10009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1A4440-8984-420A-82EA-536835DC729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77750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3CD808-6E6B-46E4-90C1-CC1704E344D0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14198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1A4440-8984-420A-82EA-536835DC729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25086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1A4440-8984-420A-82EA-536835DC729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3695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1A4440-8984-420A-82EA-536835DC729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91293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1A4440-8984-420A-82EA-536835DC729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15485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32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54268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33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1883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jpeg"/><Relationship Id="rId5" Type="http://schemas.openxmlformats.org/officeDocument/2006/relationships/image" Target="../media/image3.jpeg"/><Relationship Id="rId4" Type="http://schemas.openxmlformats.org/officeDocument/2006/relationships/image" Target="../media/image11.jpe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svg"/><Relationship Id="rId7" Type="http://schemas.openxmlformats.org/officeDocument/2006/relationships/image" Target="../media/image21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0.png"/><Relationship Id="rId5" Type="http://schemas.openxmlformats.org/officeDocument/2006/relationships/image" Target="../media/image19.svg"/><Relationship Id="rId10" Type="http://schemas.openxmlformats.org/officeDocument/2006/relationships/image" Target="../media/image15.png"/><Relationship Id="rId4" Type="http://schemas.openxmlformats.org/officeDocument/2006/relationships/image" Target="../media/image18.png"/><Relationship Id="rId9" Type="http://schemas.openxmlformats.org/officeDocument/2006/relationships/image" Target="../media/image23.svg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svg"/><Relationship Id="rId7" Type="http://schemas.openxmlformats.org/officeDocument/2006/relationships/image" Target="../media/image21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0.png"/><Relationship Id="rId5" Type="http://schemas.openxmlformats.org/officeDocument/2006/relationships/image" Target="../media/image19.svg"/><Relationship Id="rId10" Type="http://schemas.openxmlformats.org/officeDocument/2006/relationships/image" Target="../media/image15.png"/><Relationship Id="rId4" Type="http://schemas.openxmlformats.org/officeDocument/2006/relationships/image" Target="../media/image18.png"/><Relationship Id="rId9" Type="http://schemas.openxmlformats.org/officeDocument/2006/relationships/image" Target="../media/image23.sv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6.pn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Ambi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02E8B6D-AD4C-4C0D-B737-51B3C841CA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64931"/>
          <a:stretch/>
        </p:blipFill>
        <p:spPr>
          <a:xfrm>
            <a:off x="496299" y="253474"/>
            <a:ext cx="2003061" cy="2389145"/>
          </a:xfrm>
          <a:prstGeom prst="rect">
            <a:avLst/>
          </a:prstGeom>
        </p:spPr>
      </p:pic>
      <p:sp>
        <p:nvSpPr>
          <p:cNvPr id="15" name="Espace réservé du texte 12">
            <a:extLst>
              <a:ext uri="{FF2B5EF4-FFF2-40B4-BE49-F238E27FC236}">
                <a16:creationId xmlns:a16="http://schemas.microsoft.com/office/drawing/2014/main" id="{FCE8692A-F9B6-45BC-88E8-14CEB965CE6C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4375712" y="2673373"/>
            <a:ext cx="7444817" cy="3874800"/>
          </a:xfrm>
          <a:custGeom>
            <a:avLst/>
            <a:gdLst>
              <a:gd name="connsiteX0" fmla="*/ 0 w 7444817"/>
              <a:gd name="connsiteY0" fmla="*/ 0 h 3874800"/>
              <a:gd name="connsiteX1" fmla="*/ 7442616 w 7444817"/>
              <a:gd name="connsiteY1" fmla="*/ 0 h 3874800"/>
              <a:gd name="connsiteX2" fmla="*/ 7442616 w 7444817"/>
              <a:gd name="connsiteY2" fmla="*/ 3768874 h 3874800"/>
              <a:gd name="connsiteX3" fmla="*/ 4538674 w 7444817"/>
              <a:gd name="connsiteY3" fmla="*/ 3768874 h 3874800"/>
              <a:gd name="connsiteX4" fmla="*/ 4538674 w 7444817"/>
              <a:gd name="connsiteY4" fmla="*/ 3874800 h 3874800"/>
              <a:gd name="connsiteX5" fmla="*/ 0 w 7444817"/>
              <a:gd name="connsiteY5" fmla="*/ 3874800 h 38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44817" h="3874800">
                <a:moveTo>
                  <a:pt x="0" y="0"/>
                </a:moveTo>
                <a:lnTo>
                  <a:pt x="7442616" y="0"/>
                </a:lnTo>
                <a:cubicBezTo>
                  <a:pt x="7447569" y="263418"/>
                  <a:pt x="7442616" y="3768874"/>
                  <a:pt x="7442616" y="3768874"/>
                </a:cubicBezTo>
                <a:lnTo>
                  <a:pt x="4538674" y="3768874"/>
                </a:lnTo>
                <a:lnTo>
                  <a:pt x="4538674" y="3874800"/>
                </a:lnTo>
                <a:lnTo>
                  <a:pt x="0" y="387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/>
              <a:t> </a:t>
            </a:r>
          </a:p>
        </p:txBody>
      </p:sp>
      <p:sp>
        <p:nvSpPr>
          <p:cNvPr id="16" name="Titre 1">
            <a:extLst>
              <a:ext uri="{FF2B5EF4-FFF2-40B4-BE49-F238E27FC236}">
                <a16:creationId xmlns:a16="http://schemas.microsoft.com/office/drawing/2014/main" id="{D09214EB-6DA5-4BAC-BB80-9F21CE89D4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9934" y="2694041"/>
            <a:ext cx="6840000" cy="1800000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17" name="Sous-titre 2">
            <a:extLst>
              <a:ext uri="{FF2B5EF4-FFF2-40B4-BE49-F238E27FC236}">
                <a16:creationId xmlns:a16="http://schemas.microsoft.com/office/drawing/2014/main" id="{5DD27775-1622-4BE0-84E4-076D877B06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19934" y="4599868"/>
            <a:ext cx="6840000" cy="900000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18" name="Espace réservé de la date 3">
            <a:extLst>
              <a:ext uri="{FF2B5EF4-FFF2-40B4-BE49-F238E27FC236}">
                <a16:creationId xmlns:a16="http://schemas.microsoft.com/office/drawing/2014/main" id="{59562A5E-7194-493C-94B7-039D2B7C4C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9934" y="5605696"/>
            <a:ext cx="2520000" cy="540000"/>
          </a:xfrm>
          <a:prstGeom prst="rect">
            <a:avLst/>
          </a:prstGeo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17BD7F9C-D61F-45C4-9950-66826F7AC354}" type="datetime4">
              <a:rPr lang="fr-FR" smtClean="0"/>
              <a:pPr/>
              <a:t>30 janvier 2024</a:t>
            </a:fld>
            <a:endParaRPr lang="fr-FR"/>
          </a:p>
        </p:txBody>
      </p:sp>
      <p:pic>
        <p:nvPicPr>
          <p:cNvPr id="3" name="Image 2" descr="Une image contenant texte, signe&#10;&#10;Description générée automatiquement">
            <a:extLst>
              <a:ext uri="{FF2B5EF4-FFF2-40B4-BE49-F238E27FC236}">
                <a16:creationId xmlns:a16="http://schemas.microsoft.com/office/drawing/2014/main" id="{99434CAB-2E72-4EAF-8A0D-07400C250E8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6373" y="5875696"/>
            <a:ext cx="2624819" cy="862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8976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286A5727-7035-4CCC-B80A-FA4136BACC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9505746" y="765094"/>
            <a:ext cx="2400299" cy="1961849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118B9DB-4C04-4B63-8944-C9D098266FA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BF20E773-0DFF-49F5-88D1-06EE1957307C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58" cy="5805341"/>
          </a:xfrm>
          <a:custGeom>
            <a:avLst/>
            <a:gdLst>
              <a:gd name="connsiteX0" fmla="*/ 985106 w 11160058"/>
              <a:gd name="connsiteY0" fmla="*/ 0 h 5805341"/>
              <a:gd name="connsiteX1" fmla="*/ 10144358 w 11160058"/>
              <a:gd name="connsiteY1" fmla="*/ 0 h 5805341"/>
              <a:gd name="connsiteX2" fmla="*/ 10144358 w 11160058"/>
              <a:gd name="connsiteY2" fmla="*/ 1 h 5805341"/>
              <a:gd name="connsiteX3" fmla="*/ 11151002 w 11160058"/>
              <a:gd name="connsiteY3" fmla="*/ 1 h 5805341"/>
              <a:gd name="connsiteX4" fmla="*/ 11151128 w 11160058"/>
              <a:gd name="connsiteY4" fmla="*/ 0 h 5805341"/>
              <a:gd name="connsiteX5" fmla="*/ 11160002 w 11160058"/>
              <a:gd name="connsiteY5" fmla="*/ 8876 h 5805341"/>
              <a:gd name="connsiteX6" fmla="*/ 11160002 w 11160058"/>
              <a:gd name="connsiteY6" fmla="*/ 5407760 h 5805341"/>
              <a:gd name="connsiteX7" fmla="*/ 11160002 w 11160058"/>
              <a:gd name="connsiteY7" fmla="*/ 5441468 h 5805341"/>
              <a:gd name="connsiteX8" fmla="*/ 11160058 w 11160058"/>
              <a:gd name="connsiteY8" fmla="*/ 5441468 h 5805341"/>
              <a:gd name="connsiteX9" fmla="*/ 11160058 w 11160058"/>
              <a:gd name="connsiteY9" fmla="*/ 5628083 h 5805341"/>
              <a:gd name="connsiteX10" fmla="*/ 11160058 w 11160058"/>
              <a:gd name="connsiteY10" fmla="*/ 5646742 h 5805341"/>
              <a:gd name="connsiteX11" fmla="*/ 11160058 w 11160058"/>
              <a:gd name="connsiteY11" fmla="*/ 5685545 h 5805341"/>
              <a:gd name="connsiteX12" fmla="*/ 9606766 w 11160058"/>
              <a:gd name="connsiteY12" fmla="*/ 5685545 h 5805341"/>
              <a:gd name="connsiteX13" fmla="*/ 9606766 w 11160058"/>
              <a:gd name="connsiteY13" fmla="*/ 5805341 h 5805341"/>
              <a:gd name="connsiteX14" fmla="*/ 9 w 11160058"/>
              <a:gd name="connsiteY14" fmla="*/ 5805341 h 5805341"/>
              <a:gd name="connsiteX15" fmla="*/ 9 w 11160058"/>
              <a:gd name="connsiteY15" fmla="*/ 5685545 h 5805341"/>
              <a:gd name="connsiteX16" fmla="*/ 0 w 11160058"/>
              <a:gd name="connsiteY16" fmla="*/ 5628083 h 5805341"/>
              <a:gd name="connsiteX17" fmla="*/ 47 w 11160058"/>
              <a:gd name="connsiteY17" fmla="*/ 5628083 h 5805341"/>
              <a:gd name="connsiteX18" fmla="*/ 47 w 11160058"/>
              <a:gd name="connsiteY18" fmla="*/ 9636 h 5805341"/>
              <a:gd name="connsiteX19" fmla="*/ 0 w 11160058"/>
              <a:gd name="connsiteY19" fmla="*/ 8703 h 5805341"/>
              <a:gd name="connsiteX20" fmla="*/ 8793 w 11160058"/>
              <a:gd name="connsiteY20" fmla="*/ 1 h 5805341"/>
              <a:gd name="connsiteX21" fmla="*/ 985105 w 11160058"/>
              <a:gd name="connsiteY21" fmla="*/ 1 h 5805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1160058" h="5805341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281952"/>
                  <a:pt x="11160002" y="4469661"/>
                  <a:pt x="11160002" y="5407760"/>
                </a:cubicBezTo>
                <a:lnTo>
                  <a:pt x="11160002" y="5441468"/>
                </a:lnTo>
                <a:lnTo>
                  <a:pt x="11160058" y="5441468"/>
                </a:lnTo>
                <a:lnTo>
                  <a:pt x="11160058" y="5628083"/>
                </a:lnTo>
                <a:lnTo>
                  <a:pt x="11160058" y="5646742"/>
                </a:lnTo>
                <a:lnTo>
                  <a:pt x="11160058" y="5685545"/>
                </a:lnTo>
                <a:lnTo>
                  <a:pt x="9606766" y="5685545"/>
                </a:lnTo>
                <a:lnTo>
                  <a:pt x="9606766" y="5805341"/>
                </a:lnTo>
                <a:lnTo>
                  <a:pt x="9" y="5805341"/>
                </a:lnTo>
                <a:lnTo>
                  <a:pt x="9" y="5685545"/>
                </a:lnTo>
                <a:lnTo>
                  <a:pt x="0" y="5628083"/>
                </a:lnTo>
                <a:lnTo>
                  <a:pt x="47" y="5628083"/>
                </a:ln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round/>
          </a:ln>
        </p:spPr>
        <p:txBody>
          <a:bodyPr wrap="square" rtlCol="0" anchor="ctr">
            <a:noAutofit/>
          </a:bodyPr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2000"/>
            <a:ext cx="10620000" cy="50400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82118" y="1695730"/>
            <a:ext cx="1332000" cy="576000"/>
          </a:xfrm>
          <a:prstGeom prst="rect">
            <a:avLst/>
          </a:prstGeo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510025" y="1427778"/>
            <a:ext cx="2160000" cy="1080000"/>
          </a:xfrm>
          <a:prstGeom prst="rect">
            <a:avLst/>
          </a:prstGeo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/>
          <a:lstStyle/>
          <a:p>
            <a:fld id="{CE26DB7C-5267-462C-B94A-1EB8D6172714}" type="datetime4">
              <a:rPr lang="fr-FR" smtClean="0"/>
              <a:t>30 janvier 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‹#›</a:t>
            </a:fld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2118" y="3063759"/>
            <a:ext cx="1332000" cy="576000"/>
          </a:xfrm>
          <a:prstGeom prst="rect">
            <a:avLst/>
          </a:prstGeo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10025" y="2799503"/>
            <a:ext cx="2160000" cy="1080000"/>
          </a:xfrm>
          <a:prstGeom prst="rect">
            <a:avLst/>
          </a:prstGeo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2118" y="4431787"/>
            <a:ext cx="1332000" cy="576000"/>
          </a:xfrm>
          <a:prstGeom prst="rect">
            <a:avLst/>
          </a:prstGeo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10025" y="4167579"/>
            <a:ext cx="2160000" cy="1080000"/>
          </a:xfrm>
          <a:prstGeom prst="rect">
            <a:avLst/>
          </a:prstGeo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863F8089-6DF1-41FC-B75B-F8D08910E464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447818" y="1695730"/>
            <a:ext cx="1332000" cy="576000"/>
          </a:xfrm>
          <a:prstGeom prst="rect">
            <a:avLst/>
          </a:prstGeo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D6FE874C-587C-4A91-AE0E-C1C9C3F63BC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75725" y="1427778"/>
            <a:ext cx="2160000" cy="1080000"/>
          </a:xfrm>
          <a:prstGeom prst="rect">
            <a:avLst/>
          </a:prstGeo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9" name="Espace réservé du texte 10">
            <a:extLst>
              <a:ext uri="{FF2B5EF4-FFF2-40B4-BE49-F238E27FC236}">
                <a16:creationId xmlns:a16="http://schemas.microsoft.com/office/drawing/2014/main" id="{DF1A1049-8BD1-4AAB-9532-C00607823C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47818" y="3063759"/>
            <a:ext cx="1332000" cy="576000"/>
          </a:xfrm>
          <a:prstGeom prst="rect">
            <a:avLst/>
          </a:prstGeo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8D862442-38EE-4BD1-AF2C-FFE3291DF1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75725" y="2799503"/>
            <a:ext cx="2160000" cy="1080000"/>
          </a:xfrm>
          <a:prstGeom prst="rect">
            <a:avLst/>
          </a:prstGeo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DA285AE0-6497-45A4-8007-BCBF45B215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47818" y="4431787"/>
            <a:ext cx="1332000" cy="576000"/>
          </a:xfrm>
          <a:prstGeom prst="rect">
            <a:avLst/>
          </a:prstGeo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22" name="Espace réservé du texte 10">
            <a:extLst>
              <a:ext uri="{FF2B5EF4-FFF2-40B4-BE49-F238E27FC236}">
                <a16:creationId xmlns:a16="http://schemas.microsoft.com/office/drawing/2014/main" id="{1277DAF8-0330-4C20-B633-516490DCC02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75725" y="4167579"/>
            <a:ext cx="2160000" cy="1080000"/>
          </a:xfrm>
          <a:prstGeom prst="rect">
            <a:avLst/>
          </a:prstGeo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5264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n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AA7E1279-586B-4661-A07E-59E7DF9BEAC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9505746" y="765094"/>
            <a:ext cx="2400299" cy="196184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F8C6C31-7D7B-47B9-8A52-F9215569A4C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5510" y="6177603"/>
            <a:ext cx="1757360" cy="577552"/>
          </a:xfrm>
          <a:prstGeom prst="rect">
            <a:avLst/>
          </a:prstGeom>
        </p:spPr>
      </p:pic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9287D92D-9701-44CA-94A2-69F6C452575D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02" cy="5701107"/>
          </a:xfrm>
          <a:custGeom>
            <a:avLst/>
            <a:gdLst>
              <a:gd name="connsiteX0" fmla="*/ 985106 w 11160002"/>
              <a:gd name="connsiteY0" fmla="*/ 0 h 5701107"/>
              <a:gd name="connsiteX1" fmla="*/ 10144358 w 11160002"/>
              <a:gd name="connsiteY1" fmla="*/ 0 h 5701107"/>
              <a:gd name="connsiteX2" fmla="*/ 10144358 w 11160002"/>
              <a:gd name="connsiteY2" fmla="*/ 1 h 5701107"/>
              <a:gd name="connsiteX3" fmla="*/ 11151002 w 11160002"/>
              <a:gd name="connsiteY3" fmla="*/ 1 h 5701107"/>
              <a:gd name="connsiteX4" fmla="*/ 11151128 w 11160002"/>
              <a:gd name="connsiteY4" fmla="*/ 0 h 5701107"/>
              <a:gd name="connsiteX5" fmla="*/ 11160002 w 11160002"/>
              <a:gd name="connsiteY5" fmla="*/ 8876 h 5701107"/>
              <a:gd name="connsiteX6" fmla="*/ 11160002 w 11160002"/>
              <a:gd name="connsiteY6" fmla="*/ 5586636 h 5701107"/>
              <a:gd name="connsiteX7" fmla="*/ 11160002 w 11160002"/>
              <a:gd name="connsiteY7" fmla="*/ 5586762 h 5701107"/>
              <a:gd name="connsiteX8" fmla="*/ 11150875 w 11160002"/>
              <a:gd name="connsiteY8" fmla="*/ 5595382 h 5701107"/>
              <a:gd name="connsiteX9" fmla="*/ 9246907 w 11160002"/>
              <a:gd name="connsiteY9" fmla="*/ 5595382 h 5701107"/>
              <a:gd name="connsiteX10" fmla="*/ 9238035 w 11160002"/>
              <a:gd name="connsiteY10" fmla="*/ 5604508 h 5701107"/>
              <a:gd name="connsiteX11" fmla="*/ 9238035 w 11160002"/>
              <a:gd name="connsiteY11" fmla="*/ 5692105 h 5701107"/>
              <a:gd name="connsiteX12" fmla="*/ 9228908 w 11160002"/>
              <a:gd name="connsiteY12" fmla="*/ 5701106 h 5701107"/>
              <a:gd name="connsiteX13" fmla="*/ 8252595 w 11160002"/>
              <a:gd name="connsiteY13" fmla="*/ 5701106 h 5701107"/>
              <a:gd name="connsiteX14" fmla="*/ 8252595 w 11160002"/>
              <a:gd name="connsiteY14" fmla="*/ 5701107 h 5701107"/>
              <a:gd name="connsiteX15" fmla="*/ 9046 w 11160002"/>
              <a:gd name="connsiteY15" fmla="*/ 5701107 h 5701107"/>
              <a:gd name="connsiteX16" fmla="*/ 47 w 11160002"/>
              <a:gd name="connsiteY16" fmla="*/ 5692106 h 5701107"/>
              <a:gd name="connsiteX17" fmla="*/ 47 w 11160002"/>
              <a:gd name="connsiteY17" fmla="*/ 9636 h 5701107"/>
              <a:gd name="connsiteX18" fmla="*/ 0 w 11160002"/>
              <a:gd name="connsiteY18" fmla="*/ 8703 h 5701107"/>
              <a:gd name="connsiteX19" fmla="*/ 8793 w 11160002"/>
              <a:gd name="connsiteY19" fmla="*/ 1 h 5701107"/>
              <a:gd name="connsiteX20" fmla="*/ 985105 w 11160002"/>
              <a:gd name="connsiteY20" fmla="*/ 1 h 570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160002" h="5701107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310201"/>
                  <a:pt x="11160002" y="5377976"/>
                  <a:pt x="11160002" y="5586636"/>
                </a:cubicBezTo>
                <a:cubicBezTo>
                  <a:pt x="11160002" y="5586673"/>
                  <a:pt x="11160002" y="5586725"/>
                  <a:pt x="11160002" y="5586762"/>
                </a:cubicBezTo>
                <a:cubicBezTo>
                  <a:pt x="11159863" y="5591668"/>
                  <a:pt x="11155768" y="5595522"/>
                  <a:pt x="11150875" y="5595382"/>
                </a:cubicBezTo>
                <a:lnTo>
                  <a:pt x="9246907" y="5595382"/>
                </a:lnTo>
                <a:lnTo>
                  <a:pt x="9238035" y="5604508"/>
                </a:lnTo>
                <a:lnTo>
                  <a:pt x="9238035" y="5692105"/>
                </a:lnTo>
                <a:cubicBezTo>
                  <a:pt x="9237972" y="5697100"/>
                  <a:pt x="9233903" y="5701106"/>
                  <a:pt x="9228908" y="5701106"/>
                </a:cubicBezTo>
                <a:lnTo>
                  <a:pt x="8252595" y="5701106"/>
                </a:lnTo>
                <a:lnTo>
                  <a:pt x="8252595" y="5701107"/>
                </a:lnTo>
                <a:lnTo>
                  <a:pt x="9046" y="5701107"/>
                </a:lnTo>
                <a:cubicBezTo>
                  <a:pt x="4077" y="5701107"/>
                  <a:pt x="47" y="5697075"/>
                  <a:pt x="47" y="5692106"/>
                </a:cubicBez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412AB6-7FD5-460F-B722-2C4F455C05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3787" y="2273617"/>
            <a:ext cx="2880000" cy="1080000"/>
          </a:xfrm>
          <a:prstGeom prst="rect">
            <a:avLst/>
          </a:prstGeom>
        </p:spPr>
        <p:txBody>
          <a:bodyPr anchor="b"/>
          <a:lstStyle>
            <a:lvl1pPr algn="l">
              <a:defRPr sz="6900" i="1">
                <a:solidFill>
                  <a:schemeClr val="tx2"/>
                </a:solidFill>
              </a:defRPr>
            </a:lvl1pPr>
          </a:lstStyle>
          <a:p>
            <a:r>
              <a:rPr lang="fr-FR"/>
              <a:t>NN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1ED590-E3E6-4DF4-9162-2A904771452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83786" y="3269296"/>
            <a:ext cx="7920000" cy="2160000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CC76C4E5-F666-4B92-80DC-0D82AFEB22C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/>
          <a:lstStyle/>
          <a:p>
            <a:fld id="{04708BF8-992F-4F23-AA16-AB03FA41F6EE}" type="datetime4">
              <a:rPr lang="fr-FR" smtClean="0"/>
              <a:t>30 janvier 2024</a:t>
            </a:fld>
            <a:endParaRPr lang="fr-FR"/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BBFF2255-0FA4-4D10-B137-EF7395F54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C11476EE-CC7F-4592-910E-D01AC09E4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2639" y="6156907"/>
            <a:ext cx="1808129" cy="59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7063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409D93C2-F6EC-43F9-8D17-1214F835F46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9496221" y="755569"/>
            <a:ext cx="2400299" cy="196184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EACE135-59D9-484C-AA32-3E7FCBCEA79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2" name="Graphique 9">
            <a:extLst>
              <a:ext uri="{FF2B5EF4-FFF2-40B4-BE49-F238E27FC236}">
                <a16:creationId xmlns:a16="http://schemas.microsoft.com/office/drawing/2014/main" id="{73DBF73D-0F1A-48F4-A208-D09D87208337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618" y="1874837"/>
            <a:ext cx="10080000" cy="1325563"/>
          </a:xfrm>
          <a:prstGeom prst="rect">
            <a:avLst/>
          </a:prstGeom>
        </p:spPr>
        <p:txBody>
          <a:bodyPr anchor="t"/>
          <a:lstStyle>
            <a:lvl1pPr>
              <a:defRPr sz="3900" i="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03618" y="1292225"/>
            <a:ext cx="10080000" cy="6840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68570" y="4189728"/>
            <a:ext cx="6624173" cy="1440000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3000" b="0">
                <a:solidFill>
                  <a:schemeClr val="tx1"/>
                </a:solidFill>
              </a:defRPr>
            </a:lvl1pPr>
            <a:lvl2pPr marL="486000" indent="0">
              <a:buNone/>
              <a:defRPr/>
            </a:lvl2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D56C62DE-5253-4778-A5EA-AE2DB6A4F369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536400" y="536400"/>
            <a:ext cx="11160000" cy="3297845"/>
          </a:xfrm>
          <a:custGeom>
            <a:avLst/>
            <a:gdLst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4123899 w 11161956"/>
              <a:gd name="connsiteY2" fmla="*/ 4660 h 3298423"/>
              <a:gd name="connsiteX3" fmla="*/ 6651 w 11161956"/>
              <a:gd name="connsiteY3" fmla="*/ 4660 h 3298423"/>
              <a:gd name="connsiteX4" fmla="*/ 0 w 11161956"/>
              <a:gd name="connsiteY4" fmla="*/ 11312 h 3298423"/>
              <a:gd name="connsiteX5" fmla="*/ 0 w 11161956"/>
              <a:gd name="connsiteY5" fmla="*/ 3185225 h 3298423"/>
              <a:gd name="connsiteX6" fmla="*/ 6650 w 11161956"/>
              <a:gd name="connsiteY6" fmla="*/ 3192066 h 3298423"/>
              <a:gd name="connsiteX7" fmla="*/ 6745 w 11161956"/>
              <a:gd name="connsiteY7" fmla="*/ 3192066 h 3298423"/>
              <a:gd name="connsiteX8" fmla="*/ 4132357 w 11161956"/>
              <a:gd name="connsiteY8" fmla="*/ 3192066 h 3298423"/>
              <a:gd name="connsiteX9" fmla="*/ 4133026 w 11161956"/>
              <a:gd name="connsiteY9" fmla="*/ 3192698 h 3298423"/>
              <a:gd name="connsiteX10" fmla="*/ 7013178 w 11161956"/>
              <a:gd name="connsiteY10" fmla="*/ 3192698 h 3298423"/>
              <a:gd name="connsiteX11" fmla="*/ 7013305 w 11161956"/>
              <a:gd name="connsiteY11" fmla="*/ 3192698 h 3298423"/>
              <a:gd name="connsiteX12" fmla="*/ 7022179 w 11161956"/>
              <a:gd name="connsiteY12" fmla="*/ 3201825 h 3298423"/>
              <a:gd name="connsiteX13" fmla="*/ 7022179 w 11161956"/>
              <a:gd name="connsiteY13" fmla="*/ 3289422 h 3298423"/>
              <a:gd name="connsiteX14" fmla="*/ 7031306 w 11161956"/>
              <a:gd name="connsiteY14" fmla="*/ 3298423 h 3298423"/>
              <a:gd name="connsiteX15" fmla="*/ 11161909 w 11161956"/>
              <a:gd name="connsiteY15" fmla="*/ 3298423 h 3298423"/>
              <a:gd name="connsiteX16" fmla="*/ 11161909 w 11161956"/>
              <a:gd name="connsiteY16" fmla="*/ 9634 h 3298423"/>
              <a:gd name="connsiteX17" fmla="*/ 11161956 w 11161956"/>
              <a:gd name="connsiteY17" fmla="*/ 8701 h 3298423"/>
              <a:gd name="connsiteX18" fmla="*/ 11153163 w 11161956"/>
              <a:gd name="connsiteY18" fmla="*/ 0 h 3298423"/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6651 w 11161956"/>
              <a:gd name="connsiteY2" fmla="*/ 4660 h 3298423"/>
              <a:gd name="connsiteX3" fmla="*/ 0 w 11161956"/>
              <a:gd name="connsiteY3" fmla="*/ 11312 h 3298423"/>
              <a:gd name="connsiteX4" fmla="*/ 0 w 11161956"/>
              <a:gd name="connsiteY4" fmla="*/ 3185225 h 3298423"/>
              <a:gd name="connsiteX5" fmla="*/ 6650 w 11161956"/>
              <a:gd name="connsiteY5" fmla="*/ 3192066 h 3298423"/>
              <a:gd name="connsiteX6" fmla="*/ 6745 w 11161956"/>
              <a:gd name="connsiteY6" fmla="*/ 3192066 h 3298423"/>
              <a:gd name="connsiteX7" fmla="*/ 4132357 w 11161956"/>
              <a:gd name="connsiteY7" fmla="*/ 3192066 h 3298423"/>
              <a:gd name="connsiteX8" fmla="*/ 4133026 w 11161956"/>
              <a:gd name="connsiteY8" fmla="*/ 3192698 h 3298423"/>
              <a:gd name="connsiteX9" fmla="*/ 7013178 w 11161956"/>
              <a:gd name="connsiteY9" fmla="*/ 3192698 h 3298423"/>
              <a:gd name="connsiteX10" fmla="*/ 7013305 w 11161956"/>
              <a:gd name="connsiteY10" fmla="*/ 3192698 h 3298423"/>
              <a:gd name="connsiteX11" fmla="*/ 7022179 w 11161956"/>
              <a:gd name="connsiteY11" fmla="*/ 3201825 h 3298423"/>
              <a:gd name="connsiteX12" fmla="*/ 7022179 w 11161956"/>
              <a:gd name="connsiteY12" fmla="*/ 3289422 h 3298423"/>
              <a:gd name="connsiteX13" fmla="*/ 7031306 w 11161956"/>
              <a:gd name="connsiteY13" fmla="*/ 3298423 h 3298423"/>
              <a:gd name="connsiteX14" fmla="*/ 11161909 w 11161956"/>
              <a:gd name="connsiteY14" fmla="*/ 3298423 h 3298423"/>
              <a:gd name="connsiteX15" fmla="*/ 11161909 w 11161956"/>
              <a:gd name="connsiteY15" fmla="*/ 9634 h 3298423"/>
              <a:gd name="connsiteX16" fmla="*/ 11161956 w 11161956"/>
              <a:gd name="connsiteY16" fmla="*/ 8701 h 3298423"/>
              <a:gd name="connsiteX17" fmla="*/ 11153163 w 11161956"/>
              <a:gd name="connsiteY17" fmla="*/ 0 h 329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161956" h="3298423">
                <a:moveTo>
                  <a:pt x="11153163" y="0"/>
                </a:moveTo>
                <a:lnTo>
                  <a:pt x="4123899" y="0"/>
                </a:lnTo>
                <a:lnTo>
                  <a:pt x="6651" y="4660"/>
                </a:lnTo>
                <a:cubicBezTo>
                  <a:pt x="2978" y="4660"/>
                  <a:pt x="0" y="7639"/>
                  <a:pt x="0" y="11312"/>
                </a:cubicBezTo>
                <a:lnTo>
                  <a:pt x="0" y="3185225"/>
                </a:lnTo>
                <a:cubicBezTo>
                  <a:pt x="-53" y="3188950"/>
                  <a:pt x="2924" y="3192009"/>
                  <a:pt x="6650" y="3192066"/>
                </a:cubicBezTo>
                <a:lnTo>
                  <a:pt x="6745" y="3192066"/>
                </a:lnTo>
                <a:lnTo>
                  <a:pt x="4132357" y="3192066"/>
                </a:lnTo>
                <a:lnTo>
                  <a:pt x="4133026" y="3192698"/>
                </a:lnTo>
                <a:lnTo>
                  <a:pt x="7013178" y="3192698"/>
                </a:lnTo>
                <a:lnTo>
                  <a:pt x="7013305" y="3192698"/>
                </a:lnTo>
                <a:cubicBezTo>
                  <a:pt x="7018274" y="3192774"/>
                  <a:pt x="7022254" y="3196856"/>
                  <a:pt x="7022179" y="3201825"/>
                </a:cubicBezTo>
                <a:lnTo>
                  <a:pt x="7022179" y="3289422"/>
                </a:lnTo>
                <a:cubicBezTo>
                  <a:pt x="7022242" y="3294417"/>
                  <a:pt x="7026311" y="3298423"/>
                  <a:pt x="7031306" y="3298423"/>
                </a:cubicBezTo>
                <a:lnTo>
                  <a:pt x="11161909" y="3298423"/>
                </a:lnTo>
                <a:lnTo>
                  <a:pt x="11161909" y="9634"/>
                </a:lnTo>
                <a:cubicBezTo>
                  <a:pt x="11161941" y="9325"/>
                  <a:pt x="11161957" y="9012"/>
                  <a:pt x="11161956" y="8701"/>
                </a:cubicBezTo>
                <a:cubicBezTo>
                  <a:pt x="11161931" y="3871"/>
                  <a:pt x="11157994" y="-26"/>
                  <a:pt x="11153163" y="0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5CC8D4-9036-4DEC-A292-8721EA6C2413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/>
          <a:lstStyle/>
          <a:p>
            <a:fld id="{04708BF8-992F-4F23-AA16-AB03FA41F6EE}" type="datetime4">
              <a:rPr lang="fr-FR" smtClean="0"/>
              <a:t>30 janvier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0D9201-4036-4805-93AA-7256AFC777A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161397E8-F063-4026-A130-3F5A5175D2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558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10800000" cy="4572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/>
          <a:lstStyle/>
          <a:p>
            <a:fld id="{1BAF3030-210E-4F95-B01F-6A5FA5AEE3F1}" type="datetime4">
              <a:rPr lang="fr-FR" smtClean="0"/>
              <a:t>30 janvier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‹#›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C1C4B15-9B99-4763-82D6-0606473A93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6672838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en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5162400" cy="4572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/>
          <a:lstStyle/>
          <a:p>
            <a:fld id="{49D9D62C-DBC2-4333-8F9C-05C7AB945158}" type="datetime4">
              <a:rPr lang="fr-FR" smtClean="0"/>
              <a:t>30 janvier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‹#›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A848A337-FF3F-494D-9ED8-04CAA6B257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71184" y="1513680"/>
            <a:ext cx="5161198" cy="4572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086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7200000" cy="4572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/>
          <a:lstStyle/>
          <a:p>
            <a:fld id="{A43FFD05-87AB-4452-8462-E40CE5E2E73C}" type="datetime4">
              <a:rPr lang="fr-FR" smtClean="0"/>
              <a:t>30 janvier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‹#›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8138689" y="1506699"/>
            <a:ext cx="3496306" cy="4195703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FDAAA0-036A-4992-BC75-6B39D6BE6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6499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71184" y="1513680"/>
            <a:ext cx="5161198" cy="4572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/>
          <a:lstStyle/>
          <a:p>
            <a:fld id="{0B3B4BAB-2BFB-4220-B06B-DF9CED43EA87}" type="datetime4">
              <a:rPr lang="fr-FR" smtClean="0"/>
              <a:t>30 janvier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‹#›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2382" y="5768972"/>
            <a:ext cx="5318361" cy="288000"/>
          </a:xfrm>
          <a:prstGeom prst="rect">
            <a:avLst/>
          </a:prstGeo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973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/>
          <a:lstStyle/>
          <a:p>
            <a:fld id="{D7E9E631-13D7-40A2-ACE8-EA74897A880B}" type="datetime4">
              <a:rPr lang="fr-FR" smtClean="0"/>
              <a:t>30 janvier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‹#›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223795" y="1513680"/>
            <a:ext cx="5208587" cy="420846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14021" y="5768972"/>
            <a:ext cx="5318361" cy="288000"/>
          </a:xfrm>
          <a:prstGeom prst="rect">
            <a:avLst/>
          </a:prstGeo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22E6249-6D75-41B0-B233-E8E88F8754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632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/>
          <a:lstStyle/>
          <a:p>
            <a:fld id="{82CD98D5-62B2-447B-919F-3288137FC0FF}" type="datetime4">
              <a:rPr lang="fr-FR" smtClean="0"/>
              <a:t>30 janvier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‹#›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Espace réservé du graphique 2">
            <a:extLst>
              <a:ext uri="{FF2B5EF4-FFF2-40B4-BE49-F238E27FC236}">
                <a16:creationId xmlns:a16="http://schemas.microsoft.com/office/drawing/2014/main" id="{03E79644-DE19-4AE3-B9B7-D5D5BD3DEEA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  <a:prstGeom prst="rect">
            <a:avLst/>
          </a:prstGeo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DCDF21E-AEDB-4F27-B631-B9808283E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5132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/>
          <a:lstStyle/>
          <a:p>
            <a:fld id="{79E26BAF-03C0-4B38-AF75-03D3838D9244}" type="datetime4">
              <a:rPr lang="fr-FR" smtClean="0"/>
              <a:t>30 janvier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‹#›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AF9A3C22-3C1C-4AB4-AE8B-6FF1AE085C3A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32383" y="1513679"/>
            <a:ext cx="5220000" cy="4320000"/>
          </a:xfrm>
          <a:prstGeom prst="rect">
            <a:avLst/>
          </a:prstGeo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</a:p>
        </p:txBody>
      </p:sp>
      <p:sp>
        <p:nvSpPr>
          <p:cNvPr id="15" name="Espace réservé du graphique 2">
            <a:extLst>
              <a:ext uri="{FF2B5EF4-FFF2-40B4-BE49-F238E27FC236}">
                <a16:creationId xmlns:a16="http://schemas.microsoft.com/office/drawing/2014/main" id="{D1657746-3B4A-4AF9-AC3F-383BEF5BA0BD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  <a:prstGeom prst="rect">
            <a:avLst/>
          </a:prstGeo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67C7065-2EF0-49F8-8E49-46885E938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0908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rase en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/>
          <a:lstStyle/>
          <a:p>
            <a:fld id="{0B3B4BAB-2BFB-4220-B06B-DF9CED43EA87}" type="datetime4">
              <a:rPr lang="fr-FR" smtClean="0"/>
              <a:t>30 janvier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‹#›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8F9FECD5-D2CD-47A0-9E84-8699C65305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1200" y="3110400"/>
            <a:ext cx="5162400" cy="2944800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C7A3B5D7-E549-4343-BDFB-DD2FE8966B8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2382" y="5768972"/>
            <a:ext cx="5318919" cy="288000"/>
          </a:xfrm>
          <a:prstGeom prst="rect">
            <a:avLst/>
          </a:prstGeo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0E112B98-71A1-4A35-ADDC-DA25394AF018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4688643" y="1976308"/>
            <a:ext cx="5386109" cy="780395"/>
          </a:xfrm>
          <a:custGeom>
            <a:avLst/>
            <a:gdLst>
              <a:gd name="connsiteX0" fmla="*/ 0 w 5386109"/>
              <a:gd name="connsiteY0" fmla="*/ 0 h 780395"/>
              <a:gd name="connsiteX1" fmla="*/ 5386109 w 5386109"/>
              <a:gd name="connsiteY1" fmla="*/ 0 h 780395"/>
              <a:gd name="connsiteX2" fmla="*/ 5386109 w 5386109"/>
              <a:gd name="connsiteY2" fmla="*/ 719512 h 780395"/>
              <a:gd name="connsiteX3" fmla="*/ 1262395 w 5386109"/>
              <a:gd name="connsiteY3" fmla="*/ 714748 h 780395"/>
              <a:gd name="connsiteX4" fmla="*/ 1262395 w 5386109"/>
              <a:gd name="connsiteY4" fmla="*/ 780395 h 780395"/>
              <a:gd name="connsiteX5" fmla="*/ 0 w 5386109"/>
              <a:gd name="connsiteY5" fmla="*/ 780395 h 780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6109" h="780395">
                <a:moveTo>
                  <a:pt x="0" y="0"/>
                </a:moveTo>
                <a:lnTo>
                  <a:pt x="5386109" y="0"/>
                </a:lnTo>
                <a:cubicBezTo>
                  <a:pt x="5386109" y="239837"/>
                  <a:pt x="5386109" y="479674"/>
                  <a:pt x="5386109" y="719512"/>
                </a:cubicBezTo>
                <a:lnTo>
                  <a:pt x="1262395" y="714748"/>
                </a:lnTo>
                <a:lnTo>
                  <a:pt x="1262395" y="780395"/>
                </a:lnTo>
                <a:lnTo>
                  <a:pt x="0" y="78039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88000" tIns="144000" rIns="144000" bIns="72000">
            <a:noAutofit/>
          </a:bodyPr>
          <a:lstStyle>
            <a:lvl1pPr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Modifier le texte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5342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s cl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3829844" cy="420846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/>
          <a:lstStyle/>
          <a:p>
            <a:fld id="{0B3B4BAB-2BFB-4220-B06B-DF9CED43EA87}" type="datetime4">
              <a:rPr lang="fr-FR" smtClean="0"/>
              <a:t>30 janvier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‹#›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8E6E579D-E46A-495C-8F9A-5D16B776AA0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288754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2 w 1359695"/>
              <a:gd name="connsiteY3" fmla="*/ 1303885 h 1359695"/>
              <a:gd name="connsiteX4" fmla="*/ 679902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2" y="1303885"/>
                </a:lnTo>
                <a:lnTo>
                  <a:pt x="679902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55934B5D-1360-4A1E-899C-866478C979F1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558377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7" name="Espace réservé du texte 29">
            <a:extLst>
              <a:ext uri="{FF2B5EF4-FFF2-40B4-BE49-F238E27FC236}">
                <a16:creationId xmlns:a16="http://schemas.microsoft.com/office/drawing/2014/main" id="{6E3C987E-C3E6-4465-873A-75DDEAAD7FCF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9828000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94800" y="4014000"/>
            <a:ext cx="6237582" cy="2080800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3600" y="5770800"/>
            <a:ext cx="3938401" cy="324000"/>
          </a:xfrm>
          <a:prstGeom prst="rect">
            <a:avLst/>
          </a:prstGeo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452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376" y="2164081"/>
            <a:ext cx="6033248" cy="249505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296C8AB-746B-44B3-B5AC-08D994C871E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10010927" y="219225"/>
            <a:ext cx="2400299" cy="1961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6119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age 26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 29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835" y="2902774"/>
            <a:ext cx="2508086" cy="824277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9586BB1-8477-497C-957B-393E0638156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10010927" y="219225"/>
            <a:ext cx="2400299" cy="1961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3067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que 1">
            <a:extLst>
              <a:ext uri="{FF2B5EF4-FFF2-40B4-BE49-F238E27FC236}">
                <a16:creationId xmlns:a16="http://schemas.microsoft.com/office/drawing/2014/main" id="{FCFAF4C9-960F-C1F8-29DC-C7D7B68A76C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2721"/>
          <a:stretch/>
        </p:blipFill>
        <p:spPr>
          <a:xfrm>
            <a:off x="0" y="5678488"/>
            <a:ext cx="12199938" cy="1054100"/>
          </a:xfrm>
          <a:prstGeom prst="rect">
            <a:avLst/>
          </a:prstGeom>
        </p:spPr>
      </p:pic>
      <p:sp>
        <p:nvSpPr>
          <p:cNvPr id="3" name="Espace réservé pour une image  2"/>
          <p:cNvSpPr>
            <a:spLocks noGrp="1"/>
          </p:cNvSpPr>
          <p:nvPr>
            <p:ph type="pic" sz="quarter" idx="14"/>
          </p:nvPr>
        </p:nvSpPr>
        <p:spPr>
          <a:xfrm>
            <a:off x="0" y="6532"/>
            <a:ext cx="12192000" cy="4106487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pPr lvl="0"/>
            <a:r>
              <a:rPr lang="fr-FR" noProof="0">
                <a:sym typeface="Arial"/>
              </a:rPr>
              <a:t>Cliquez sur l'icône pour ajouter une image</a:t>
            </a:r>
          </a:p>
        </p:txBody>
      </p:sp>
      <p:sp>
        <p:nvSpPr>
          <p:cNvPr id="4" name="Shape 10"/>
          <p:cNvSpPr txBox="1">
            <a:spLocks noGrp="1"/>
          </p:cNvSpPr>
          <p:nvPr>
            <p:ph type="ctrTitle"/>
          </p:nvPr>
        </p:nvSpPr>
        <p:spPr>
          <a:xfrm>
            <a:off x="687016" y="4503278"/>
            <a:ext cx="9000541" cy="672565"/>
          </a:xfrm>
          <a:prstGeom prst="rect">
            <a:avLst/>
          </a:prstGeom>
        </p:spPr>
        <p:txBody>
          <a:bodyPr tIns="0" bIns="0" anchor="ctr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000" b="0" cap="none" baseline="0">
                <a:solidFill>
                  <a:schemeClr val="accent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" name="Espace réservé du texte 52"/>
          <p:cNvSpPr>
            <a:spLocks noGrp="1"/>
          </p:cNvSpPr>
          <p:nvPr>
            <p:ph type="body" sz="quarter" idx="11"/>
          </p:nvPr>
        </p:nvSpPr>
        <p:spPr>
          <a:xfrm>
            <a:off x="687018" y="5245025"/>
            <a:ext cx="9000540" cy="3077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2000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3"/>
          </p:nvPr>
        </p:nvSpPr>
        <p:spPr>
          <a:xfrm>
            <a:off x="11187221" y="263344"/>
            <a:ext cx="573409" cy="330072"/>
          </a:xfrm>
          <a:solidFill>
            <a:schemeClr val="bg1"/>
          </a:solidFill>
        </p:spPr>
        <p:txBody>
          <a:bodyPr wrap="none" lIns="72000" tIns="72000" rIns="72000" bIns="72000" anchor="ctr" anchorCtr="0">
            <a:spAutoFit/>
          </a:bodyPr>
          <a:lstStyle>
            <a:lvl1pPr marL="0" indent="0" algn="r">
              <a:buNone/>
              <a:defRPr sz="1200" b="0" i="0" baseline="0">
                <a:solidFill>
                  <a:schemeClr val="accent1"/>
                </a:solidFill>
                <a:latin typeface="Montserrat" pitchFamily="2" charset="77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7DC168E-AB44-427D-B19B-7AF6213839EE}"/>
              </a:ext>
            </a:extLst>
          </p:cNvPr>
          <p:cNvSpPr/>
          <p:nvPr userDrawn="1"/>
        </p:nvSpPr>
        <p:spPr>
          <a:xfrm>
            <a:off x="9864270" y="5757474"/>
            <a:ext cx="1896360" cy="7536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 descr="Une image contenant texte, Police, capture d’écran, Graphique&#10;&#10;Description générée automatiquement">
            <a:extLst>
              <a:ext uri="{FF2B5EF4-FFF2-40B4-BE49-F238E27FC236}">
                <a16:creationId xmlns:a16="http://schemas.microsoft.com/office/drawing/2014/main" id="{AB3D51B1-75A8-C4D4-402F-7B70C1DE48E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64270" y="5858189"/>
            <a:ext cx="1896360" cy="552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5508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4642691" y="268890"/>
            <a:ext cx="7309960" cy="721177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marR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lang="fr-FR" sz="2133" b="0" i="0" u="none" strike="noStrike" cap="none" baseline="0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9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4642691" y="1202897"/>
            <a:ext cx="7309960" cy="721177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marR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lang="fr-FR" sz="2133" b="0" i="0" u="none" strike="noStrike" cap="none" baseline="0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1" name="Espace réservé du texte 2"/>
          <p:cNvSpPr>
            <a:spLocks noGrp="1"/>
          </p:cNvSpPr>
          <p:nvPr>
            <p:ph type="body" sz="quarter" idx="15"/>
          </p:nvPr>
        </p:nvSpPr>
        <p:spPr>
          <a:xfrm>
            <a:off x="4642691" y="2136904"/>
            <a:ext cx="7309960" cy="721177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marR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lang="fr-FR" sz="2133" b="0" i="0" u="none" strike="noStrike" cap="none" baseline="0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3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4642691" y="3070910"/>
            <a:ext cx="7309960" cy="721177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marR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lang="fr-FR" sz="2133" b="0" i="0" u="none" strike="noStrike" cap="none" baseline="0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5" name="Espace réservé du texte 2"/>
          <p:cNvSpPr>
            <a:spLocks noGrp="1"/>
          </p:cNvSpPr>
          <p:nvPr>
            <p:ph type="body" sz="quarter" idx="19"/>
          </p:nvPr>
        </p:nvSpPr>
        <p:spPr>
          <a:xfrm>
            <a:off x="4642691" y="4004917"/>
            <a:ext cx="7309960" cy="721177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marR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lang="fr-FR" sz="2133" b="0" i="0" u="none" strike="noStrike" cap="none" baseline="0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7" name="Espace réservé du texte 2"/>
          <p:cNvSpPr>
            <a:spLocks noGrp="1"/>
          </p:cNvSpPr>
          <p:nvPr>
            <p:ph type="body" sz="quarter" idx="21"/>
          </p:nvPr>
        </p:nvSpPr>
        <p:spPr>
          <a:xfrm>
            <a:off x="4642691" y="4938922"/>
            <a:ext cx="7309960" cy="721177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marR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lang="fr-FR" sz="2133" b="0" i="0" u="none" strike="noStrike" cap="none" baseline="0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BB0E8B83-1E3D-815D-09AF-4D3177881B1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642328" y="5867933"/>
            <a:ext cx="7309960" cy="721177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marR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lang="fr-FR" sz="2133" b="0" i="0" u="none" strike="noStrike" cap="none" baseline="0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5257451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DA8A33CE-35FE-1DFA-DBF7-F97C6E0C36BB}"/>
              </a:ext>
            </a:extLst>
          </p:cNvPr>
          <p:cNvCxnSpPr>
            <a:cxnSpLocks/>
          </p:cNvCxnSpPr>
          <p:nvPr/>
        </p:nvCxnSpPr>
        <p:spPr>
          <a:xfrm>
            <a:off x="633413" y="2257425"/>
            <a:ext cx="47942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13">
            <a:extLst>
              <a:ext uri="{FF2B5EF4-FFF2-40B4-BE49-F238E27FC236}">
                <a16:creationId xmlns:a16="http://schemas.microsoft.com/office/drawing/2014/main" id="{7824AAC0-3FC3-C8A2-73A0-C1E800ADE66B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11709400" y="6481763"/>
            <a:ext cx="242888" cy="16351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2DAB3A8F-92A4-435A-80E7-3433F8B9A733}" type="slidenum">
              <a:rPr lang="fr-FR" sz="1067">
                <a:solidFill>
                  <a:schemeClr val="tx2"/>
                </a:solidFill>
              </a:rPr>
              <a:pPr algn="r">
                <a:defRPr/>
              </a:pPr>
              <a:t>‹#›</a:t>
            </a:fld>
            <a:endParaRPr lang="fr-FR" sz="1067">
              <a:solidFill>
                <a:schemeClr val="tx2"/>
              </a:solidFill>
            </a:endParaRPr>
          </a:p>
        </p:txBody>
      </p:sp>
      <p:sp>
        <p:nvSpPr>
          <p:cNvPr id="16" name="Espace réservé du texte 52"/>
          <p:cNvSpPr>
            <a:spLocks noGrp="1"/>
          </p:cNvSpPr>
          <p:nvPr>
            <p:ph type="body" sz="quarter" idx="13"/>
          </p:nvPr>
        </p:nvSpPr>
        <p:spPr>
          <a:xfrm>
            <a:off x="623392" y="2564905"/>
            <a:ext cx="4964608" cy="2035434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lang="fr-FR" sz="2933" b="1" i="0" u="none" strike="noStrike" cap="none" baseline="0" dirty="0">
                <a:solidFill>
                  <a:schemeClr val="tx1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9" name="Espace réservé du texte 52"/>
          <p:cNvSpPr>
            <a:spLocks noGrp="1"/>
          </p:cNvSpPr>
          <p:nvPr>
            <p:ph type="body" sz="quarter" idx="14"/>
          </p:nvPr>
        </p:nvSpPr>
        <p:spPr>
          <a:xfrm>
            <a:off x="623392" y="1737663"/>
            <a:ext cx="11179342" cy="492443"/>
          </a:xfrm>
        </p:spPr>
        <p:txBody>
          <a:bodyPr wrap="none" lIns="0" tIns="0" rIns="0" bIns="0" anchor="t" anchorCtr="0">
            <a:spAutoFit/>
          </a:bodyPr>
          <a:lstStyle>
            <a:lvl1pPr marL="0" indent="0" algn="l">
              <a:buNone/>
              <a:defRPr lang="fr-FR" sz="3200" b="1" i="0" u="none" strike="noStrike" cap="none" baseline="0" dirty="0">
                <a:solidFill>
                  <a:srgbClr val="FFC000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Espace réservé pour une image  2"/>
          <p:cNvSpPr>
            <a:spLocks noGrp="1"/>
          </p:cNvSpPr>
          <p:nvPr>
            <p:ph type="pic" sz="quarter" idx="15"/>
          </p:nvPr>
        </p:nvSpPr>
        <p:spPr>
          <a:xfrm>
            <a:off x="6004560" y="-31158"/>
            <a:ext cx="6187440" cy="6889159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pPr lvl="0"/>
            <a:r>
              <a:rPr lang="fr-FR" noProof="0">
                <a:sym typeface="Arial"/>
              </a:rPr>
              <a:t>Cliquez sur l'icône pour ajouter une image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DE49416-27D4-7A64-F802-AB2F4B45D572}"/>
              </a:ext>
            </a:extLst>
          </p:cNvPr>
          <p:cNvGrpSpPr/>
          <p:nvPr userDrawn="1"/>
        </p:nvGrpSpPr>
        <p:grpSpPr>
          <a:xfrm>
            <a:off x="392483" y="5961799"/>
            <a:ext cx="896201" cy="896201"/>
            <a:chOff x="325925" y="6019292"/>
            <a:chExt cx="896201" cy="896201"/>
          </a:xfrm>
        </p:grpSpPr>
        <p:pic>
          <p:nvPicPr>
            <p:cNvPr id="12" name="Image 11" descr="Une image contenant logo, symbole, Graphique, Police&#10;&#10;Description générée automatiquement">
              <a:extLst>
                <a:ext uri="{FF2B5EF4-FFF2-40B4-BE49-F238E27FC236}">
                  <a16:creationId xmlns:a16="http://schemas.microsoft.com/office/drawing/2014/main" id="{6F660596-8AD4-C3CA-52CB-DF6783A3D22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25925" y="6019292"/>
              <a:ext cx="896201" cy="896201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E967F7B-8C86-DB92-A8E8-4E0EBE7F994A}"/>
                </a:ext>
              </a:extLst>
            </p:cNvPr>
            <p:cNvSpPr txBox="1"/>
            <p:nvPr userDrawn="1"/>
          </p:nvSpPr>
          <p:spPr>
            <a:xfrm>
              <a:off x="550547" y="6309321"/>
              <a:ext cx="3577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900" b="1">
                  <a:solidFill>
                    <a:srgbClr val="C00000"/>
                  </a:solidFill>
                  <a:latin typeface="Arial Black" panose="020B0A04020102020204" pitchFamily="34" charset="0"/>
                </a:rPr>
                <a:t>Q1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182212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79376" y="469508"/>
            <a:ext cx="11233248" cy="384043"/>
          </a:xfrm>
        </p:spPr>
        <p:txBody>
          <a:bodyPr/>
          <a:lstStyle>
            <a:lvl1pPr>
              <a:defRPr sz="2000">
                <a:latin typeface="Montserrat Black" panose="00000A00000000000000" pitchFamily="2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478871" y="1632000"/>
            <a:ext cx="11234259" cy="4677321"/>
          </a:xfrm>
          <a:noFill/>
        </p:spPr>
        <p:txBody>
          <a:bodyPr lIns="0" tIns="0" rIns="0" bIns="0">
            <a:normAutofit/>
          </a:bodyPr>
          <a:lstStyle>
            <a:lvl1pPr marL="354013" indent="-354013">
              <a:lnSpc>
                <a:spcPct val="150000"/>
              </a:lnSpc>
              <a:buSzPct val="18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500">
                <a:solidFill>
                  <a:schemeClr val="tx1"/>
                </a:solidFill>
                <a:latin typeface="+mn-lt"/>
              </a:defRPr>
            </a:lvl1pPr>
            <a:lvl2pPr marL="720725" indent="-271463">
              <a:lnSpc>
                <a:spcPct val="150000"/>
              </a:lnSpc>
              <a:buSzPct val="170000"/>
              <a:buFontTx/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  <a:defRPr sz="1400">
                <a:solidFill>
                  <a:schemeClr val="tx1"/>
                </a:solidFill>
                <a:latin typeface="+mn-lt"/>
              </a:defRPr>
            </a:lvl2pPr>
            <a:lvl3pPr marL="1076325" indent="-263525">
              <a:lnSpc>
                <a:spcPct val="150000"/>
              </a:lnSpc>
              <a:buClr>
                <a:srgbClr val="7030A0"/>
              </a:buClr>
              <a:buSzPct val="160000"/>
              <a:buFontTx/>
              <a:buBlip>
                <a:blip r:embed="rId6"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</a:buBlip>
              <a:defRPr sz="1200">
                <a:solidFill>
                  <a:schemeClr val="tx1"/>
                </a:solidFill>
                <a:latin typeface="+mn-lt"/>
              </a:defRPr>
            </a:lvl3pPr>
            <a:lvl4pPr marL="1552575" indent="-261938">
              <a:lnSpc>
                <a:spcPct val="150000"/>
              </a:lnSpc>
              <a:buSzPct val="150000"/>
              <a:buFontTx/>
              <a:buBlip>
                <a:blip r:embed="rId8"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</a:buBlip>
              <a:defRPr sz="1100">
                <a:solidFill>
                  <a:schemeClr val="tx1"/>
                </a:solidFill>
                <a:latin typeface="+mn-lt"/>
              </a:defRPr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5" name="Espace réservé du texte 52"/>
          <p:cNvSpPr>
            <a:spLocks noGrp="1"/>
          </p:cNvSpPr>
          <p:nvPr>
            <p:ph type="body" sz="quarter" idx="12"/>
          </p:nvPr>
        </p:nvSpPr>
        <p:spPr>
          <a:xfrm>
            <a:off x="479376" y="1024860"/>
            <a:ext cx="11233248" cy="384043"/>
          </a:xfrm>
        </p:spPr>
        <p:txBody>
          <a:bodyPr lIns="0" tIns="0" rIns="0" bIns="0"/>
          <a:lstStyle>
            <a:lvl1pPr marL="0" indent="0" algn="l">
              <a:buNone/>
              <a:defRPr sz="1800" b="0" i="0" baseline="0">
                <a:solidFill>
                  <a:schemeClr val="accent6">
                    <a:lumMod val="75000"/>
                  </a:schemeClr>
                </a:solidFill>
                <a:latin typeface="Montserrat SemiBold" panose="00000700000000000000" pitchFamily="2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664C3AB-F00D-4D6E-3983-61120D787394}"/>
              </a:ext>
            </a:extLst>
          </p:cNvPr>
          <p:cNvSpPr/>
          <p:nvPr userDrawn="1"/>
        </p:nvSpPr>
        <p:spPr>
          <a:xfrm>
            <a:off x="0" y="0"/>
            <a:ext cx="12192000" cy="3840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D381DB54-46C1-A3FD-A795-A430FD459166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404410" y="60752"/>
            <a:ext cx="4698508" cy="262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1"/>
                </a:solidFill>
                <a:latin typeface="Montserrat Black" panose="00000A00000000000000" pitchFamily="2" charset="0"/>
                <a:ea typeface="Montserrat ExtraBold" panose="00000900000000000000" pitchFamily="50" charset="0"/>
                <a:cs typeface="Roboto" panose="02000000000000000000" pitchFamily="2" charset="0"/>
                <a:sym typeface="Arial" panose="020B0604020202020204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9pPr>
          </a:lstStyle>
          <a:p>
            <a:pPr algn="r"/>
            <a:r>
              <a:rPr lang="fr-FR" sz="1200" kern="0">
                <a:solidFill>
                  <a:srgbClr val="C00000"/>
                </a:solidFill>
                <a:latin typeface="Arial Black" panose="020B0A04020102020204" pitchFamily="34" charset="0"/>
              </a:rPr>
              <a:t>Modifiez le style du titre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39E358C1-12D7-BE3A-9B38-E2AB55007582}"/>
              </a:ext>
            </a:extLst>
          </p:cNvPr>
          <p:cNvGrpSpPr/>
          <p:nvPr userDrawn="1"/>
        </p:nvGrpSpPr>
        <p:grpSpPr>
          <a:xfrm>
            <a:off x="392483" y="5961799"/>
            <a:ext cx="896201" cy="896201"/>
            <a:chOff x="325925" y="6019292"/>
            <a:chExt cx="896201" cy="896201"/>
          </a:xfrm>
        </p:grpSpPr>
        <p:pic>
          <p:nvPicPr>
            <p:cNvPr id="13" name="Image 12" descr="Une image contenant logo, symbole, Graphique, Police&#10;&#10;Description générée automatiquement">
              <a:extLst>
                <a:ext uri="{FF2B5EF4-FFF2-40B4-BE49-F238E27FC236}">
                  <a16:creationId xmlns:a16="http://schemas.microsoft.com/office/drawing/2014/main" id="{3039F1AE-7AED-A749-02CB-67FB634C22B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25925" y="6019292"/>
              <a:ext cx="896201" cy="896201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35A40698-B67C-39E7-2663-CDFA5079019A}"/>
                </a:ext>
              </a:extLst>
            </p:cNvPr>
            <p:cNvSpPr txBox="1"/>
            <p:nvPr userDrawn="1"/>
          </p:nvSpPr>
          <p:spPr>
            <a:xfrm>
              <a:off x="550547" y="6309321"/>
              <a:ext cx="3577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900" b="1">
                  <a:solidFill>
                    <a:srgbClr val="C00000"/>
                  </a:solidFill>
                  <a:latin typeface="Arial Black" panose="020B0A04020102020204" pitchFamily="34" charset="0"/>
                </a:rPr>
                <a:t>Q1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124208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7F55CF6F-C31D-B94B-97C6-E3903AC69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469508"/>
            <a:ext cx="11233248" cy="384043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Montserrat Black" panose="00000A00000000000000" pitchFamily="2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52">
            <a:extLst>
              <a:ext uri="{FF2B5EF4-FFF2-40B4-BE49-F238E27FC236}">
                <a16:creationId xmlns:a16="http://schemas.microsoft.com/office/drawing/2014/main" id="{CE2DED6E-5235-E5D8-F329-EC3B4D99DCD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79376" y="1024860"/>
            <a:ext cx="11233248" cy="384043"/>
          </a:xfrm>
        </p:spPr>
        <p:txBody>
          <a:bodyPr lIns="0" tIns="0" rIns="0" bIns="0"/>
          <a:lstStyle>
            <a:lvl1pPr marL="0" indent="0" algn="l">
              <a:buNone/>
              <a:defRPr sz="1800" b="0" i="0" baseline="0">
                <a:solidFill>
                  <a:schemeClr val="accent6">
                    <a:lumMod val="75000"/>
                  </a:schemeClr>
                </a:solidFill>
                <a:latin typeface="Montserrat SemiBold" panose="00000700000000000000" pitchFamily="2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E21E83C-273C-A38E-DA5C-876685A2335B}"/>
              </a:ext>
            </a:extLst>
          </p:cNvPr>
          <p:cNvSpPr/>
          <p:nvPr userDrawn="1"/>
        </p:nvSpPr>
        <p:spPr>
          <a:xfrm>
            <a:off x="0" y="0"/>
            <a:ext cx="12192000" cy="3840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4D99AB8F-BD9F-D035-957E-F9CAF4D0B633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404410" y="60752"/>
            <a:ext cx="4698508" cy="262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1"/>
                </a:solidFill>
                <a:latin typeface="Montserrat Black" panose="00000A00000000000000" pitchFamily="2" charset="0"/>
                <a:ea typeface="Montserrat ExtraBold" panose="00000900000000000000" pitchFamily="50" charset="0"/>
                <a:cs typeface="Roboto" panose="02000000000000000000" pitchFamily="2" charset="0"/>
                <a:sym typeface="Arial" panose="020B0604020202020204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9pPr>
          </a:lstStyle>
          <a:p>
            <a:pPr algn="r"/>
            <a:r>
              <a:rPr lang="fr-FR" sz="1200" kern="0">
                <a:solidFill>
                  <a:srgbClr val="C00000"/>
                </a:solidFill>
                <a:latin typeface="Arial Black" panose="020B0A04020102020204" pitchFamily="34" charset="0"/>
              </a:rPr>
              <a:t>Modifiez le style du titre</a:t>
            </a:r>
          </a:p>
        </p:txBody>
      </p:sp>
      <p:sp>
        <p:nvSpPr>
          <p:cNvPr id="12" name="Espace réservé du contenu 5">
            <a:extLst>
              <a:ext uri="{FF2B5EF4-FFF2-40B4-BE49-F238E27FC236}">
                <a16:creationId xmlns:a16="http://schemas.microsoft.com/office/drawing/2014/main" id="{8B9A69A9-0732-D25B-8547-432C64776F2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79376" y="1632001"/>
            <a:ext cx="5442427" cy="4410000"/>
          </a:xfrm>
          <a:noFill/>
        </p:spPr>
        <p:txBody>
          <a:bodyPr lIns="0" tIns="0" rIns="0" bIns="0">
            <a:normAutofit/>
          </a:bodyPr>
          <a:lstStyle>
            <a:lvl1pPr marL="354013" indent="-354013">
              <a:lnSpc>
                <a:spcPct val="150000"/>
              </a:lnSpc>
              <a:buSzPct val="18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500">
                <a:solidFill>
                  <a:schemeClr val="tx1"/>
                </a:solidFill>
                <a:latin typeface="+mn-lt"/>
              </a:defRPr>
            </a:lvl1pPr>
            <a:lvl2pPr marL="720725" indent="-271463">
              <a:lnSpc>
                <a:spcPct val="150000"/>
              </a:lnSpc>
              <a:buSzPct val="170000"/>
              <a:buFontTx/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  <a:defRPr sz="1400">
                <a:solidFill>
                  <a:schemeClr val="tx1"/>
                </a:solidFill>
                <a:latin typeface="+mn-lt"/>
              </a:defRPr>
            </a:lvl2pPr>
            <a:lvl3pPr marL="1076325" indent="-263525">
              <a:lnSpc>
                <a:spcPct val="150000"/>
              </a:lnSpc>
              <a:buClr>
                <a:srgbClr val="7030A0"/>
              </a:buClr>
              <a:buSzPct val="160000"/>
              <a:buFontTx/>
              <a:buBlip>
                <a:blip r:embed="rId6"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</a:buBlip>
              <a:defRPr sz="1200">
                <a:solidFill>
                  <a:schemeClr val="tx1"/>
                </a:solidFill>
                <a:latin typeface="+mn-lt"/>
              </a:defRPr>
            </a:lvl3pPr>
            <a:lvl4pPr marL="1552575" indent="-261938">
              <a:lnSpc>
                <a:spcPct val="150000"/>
              </a:lnSpc>
              <a:buSzPct val="150000"/>
              <a:buFontTx/>
              <a:buBlip>
                <a:blip r:embed="rId8"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</a:buBlip>
              <a:defRPr sz="1100">
                <a:solidFill>
                  <a:schemeClr val="tx1"/>
                </a:solidFill>
                <a:latin typeface="+mn-lt"/>
              </a:defRPr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5" name="Espace réservé du contenu 5">
            <a:extLst>
              <a:ext uri="{FF2B5EF4-FFF2-40B4-BE49-F238E27FC236}">
                <a16:creationId xmlns:a16="http://schemas.microsoft.com/office/drawing/2014/main" id="{087C0435-6114-304E-7024-41B5813D537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270197" y="1632001"/>
            <a:ext cx="5442427" cy="4410000"/>
          </a:xfrm>
          <a:noFill/>
        </p:spPr>
        <p:txBody>
          <a:bodyPr lIns="0" tIns="0" rIns="0" bIns="0">
            <a:normAutofit/>
          </a:bodyPr>
          <a:lstStyle>
            <a:lvl1pPr marL="354013" indent="-354013">
              <a:lnSpc>
                <a:spcPct val="150000"/>
              </a:lnSpc>
              <a:buSzPct val="18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500">
                <a:solidFill>
                  <a:schemeClr val="tx1"/>
                </a:solidFill>
                <a:latin typeface="+mn-lt"/>
              </a:defRPr>
            </a:lvl1pPr>
            <a:lvl2pPr marL="720725" indent="-271463">
              <a:lnSpc>
                <a:spcPct val="150000"/>
              </a:lnSpc>
              <a:buSzPct val="170000"/>
              <a:buFontTx/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  <a:defRPr sz="1400">
                <a:solidFill>
                  <a:schemeClr val="tx1"/>
                </a:solidFill>
                <a:latin typeface="+mn-lt"/>
              </a:defRPr>
            </a:lvl2pPr>
            <a:lvl3pPr marL="1076325" indent="-263525">
              <a:lnSpc>
                <a:spcPct val="150000"/>
              </a:lnSpc>
              <a:buClr>
                <a:srgbClr val="7030A0"/>
              </a:buClr>
              <a:buSzPct val="160000"/>
              <a:buFontTx/>
              <a:buBlip>
                <a:blip r:embed="rId6"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</a:buBlip>
              <a:defRPr sz="1200">
                <a:solidFill>
                  <a:schemeClr val="tx1"/>
                </a:solidFill>
                <a:latin typeface="+mn-lt"/>
              </a:defRPr>
            </a:lvl3pPr>
            <a:lvl4pPr marL="1552575" indent="-261938">
              <a:lnSpc>
                <a:spcPct val="150000"/>
              </a:lnSpc>
              <a:buSzPct val="150000"/>
              <a:buFontTx/>
              <a:buBlip>
                <a:blip r:embed="rId8"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</a:buBlip>
              <a:defRPr sz="1100">
                <a:solidFill>
                  <a:schemeClr val="tx1"/>
                </a:solidFill>
                <a:latin typeface="+mn-lt"/>
              </a:defRPr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2EDA421-B7B2-3F05-F439-252AF9464F26}"/>
              </a:ext>
            </a:extLst>
          </p:cNvPr>
          <p:cNvGrpSpPr/>
          <p:nvPr userDrawn="1"/>
        </p:nvGrpSpPr>
        <p:grpSpPr>
          <a:xfrm>
            <a:off x="392483" y="5961799"/>
            <a:ext cx="896201" cy="896201"/>
            <a:chOff x="325925" y="6019292"/>
            <a:chExt cx="896201" cy="896201"/>
          </a:xfrm>
        </p:grpSpPr>
        <p:pic>
          <p:nvPicPr>
            <p:cNvPr id="5" name="Image 4" descr="Une image contenant logo, symbole, Graphique, Police&#10;&#10;Description générée automatiquement">
              <a:extLst>
                <a:ext uri="{FF2B5EF4-FFF2-40B4-BE49-F238E27FC236}">
                  <a16:creationId xmlns:a16="http://schemas.microsoft.com/office/drawing/2014/main" id="{EC90A980-20F5-A50E-B413-5E31C95B59D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25925" y="6019292"/>
              <a:ext cx="896201" cy="896201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614CEE89-80BA-C728-087E-2B94230607E3}"/>
                </a:ext>
              </a:extLst>
            </p:cNvPr>
            <p:cNvSpPr txBox="1"/>
            <p:nvPr userDrawn="1"/>
          </p:nvSpPr>
          <p:spPr>
            <a:xfrm>
              <a:off x="550547" y="6309321"/>
              <a:ext cx="3577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900" b="1">
                  <a:solidFill>
                    <a:srgbClr val="C00000"/>
                  </a:solidFill>
                  <a:latin typeface="Arial Black" panose="020B0A04020102020204" pitchFamily="34" charset="0"/>
                </a:rPr>
                <a:t>Q1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516331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FFF7ABD1-071F-D7AC-91B9-57003EBF0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469508"/>
            <a:ext cx="11233248" cy="384043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Montserrat Black" panose="00000A00000000000000" pitchFamily="2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7" name="Espace réservé du texte 52">
            <a:extLst>
              <a:ext uri="{FF2B5EF4-FFF2-40B4-BE49-F238E27FC236}">
                <a16:creationId xmlns:a16="http://schemas.microsoft.com/office/drawing/2014/main" id="{D43F2609-276F-52D2-2F84-938DC2F9FF1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79376" y="1024860"/>
            <a:ext cx="11233248" cy="384043"/>
          </a:xfrm>
        </p:spPr>
        <p:txBody>
          <a:bodyPr lIns="0" tIns="0" rIns="0" bIns="0"/>
          <a:lstStyle>
            <a:lvl1pPr marL="0" indent="0" algn="l">
              <a:buNone/>
              <a:defRPr sz="1800" b="0" i="0" baseline="0">
                <a:solidFill>
                  <a:schemeClr val="accent6">
                    <a:lumMod val="75000"/>
                  </a:schemeClr>
                </a:solidFill>
                <a:latin typeface="Montserrat SemiBold" panose="00000700000000000000" pitchFamily="2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4AE6190-68A3-1158-411F-9EF9393B54FF}"/>
              </a:ext>
            </a:extLst>
          </p:cNvPr>
          <p:cNvSpPr/>
          <p:nvPr userDrawn="1"/>
        </p:nvSpPr>
        <p:spPr>
          <a:xfrm>
            <a:off x="0" y="0"/>
            <a:ext cx="12192000" cy="3840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11480C2E-A67A-FD79-D82A-77036709B124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404410" y="60752"/>
            <a:ext cx="4698508" cy="262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1"/>
                </a:solidFill>
                <a:latin typeface="Montserrat Black" panose="00000A00000000000000" pitchFamily="2" charset="0"/>
                <a:ea typeface="Montserrat ExtraBold" panose="00000900000000000000" pitchFamily="50" charset="0"/>
                <a:cs typeface="Roboto" panose="02000000000000000000" pitchFamily="2" charset="0"/>
                <a:sym typeface="Arial" panose="020B0604020202020204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9pPr>
          </a:lstStyle>
          <a:p>
            <a:pPr algn="r"/>
            <a:r>
              <a:rPr lang="fr-FR" sz="1200" kern="0">
                <a:solidFill>
                  <a:srgbClr val="C00000"/>
                </a:solidFill>
                <a:latin typeface="Arial Black" panose="020B0A04020102020204" pitchFamily="34" charset="0"/>
              </a:rPr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950940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pour une image  5"/>
          <p:cNvSpPr>
            <a:spLocks noGrp="1"/>
          </p:cNvSpPr>
          <p:nvPr>
            <p:ph type="pic" sz="quarter" idx="13"/>
          </p:nvPr>
        </p:nvSpPr>
        <p:spPr>
          <a:xfrm>
            <a:off x="8113184" y="384040"/>
            <a:ext cx="4078816" cy="6473959"/>
          </a:xfrm>
        </p:spPr>
        <p:txBody>
          <a:bodyPr/>
          <a:lstStyle/>
          <a:p>
            <a:pPr lvl="0"/>
            <a:r>
              <a:rPr lang="fr-FR" noProof="0">
                <a:sym typeface="Arial"/>
              </a:rPr>
              <a:t>Cliquez sur l'icône pour ajouter une image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A40BC766-86AF-995F-B48A-2A3B709F00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469508"/>
            <a:ext cx="11233248" cy="384043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Montserrat Black" panose="00000A00000000000000" pitchFamily="2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7" name="Espace réservé du texte 52">
            <a:extLst>
              <a:ext uri="{FF2B5EF4-FFF2-40B4-BE49-F238E27FC236}">
                <a16:creationId xmlns:a16="http://schemas.microsoft.com/office/drawing/2014/main" id="{8D6D46D6-39C8-3568-2AC1-9A23066A142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79376" y="1024860"/>
            <a:ext cx="11233248" cy="384043"/>
          </a:xfrm>
        </p:spPr>
        <p:txBody>
          <a:bodyPr lIns="0" tIns="0" rIns="0" bIns="0"/>
          <a:lstStyle>
            <a:lvl1pPr marL="0" indent="0" algn="l">
              <a:buNone/>
              <a:defRPr sz="1800" b="0" i="0" baseline="0">
                <a:solidFill>
                  <a:schemeClr val="accent6">
                    <a:lumMod val="75000"/>
                  </a:schemeClr>
                </a:solidFill>
                <a:latin typeface="Montserrat SemiBold" panose="00000700000000000000" pitchFamily="2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1E81FF4-2E05-BA35-B756-F4C3FB585D72}"/>
              </a:ext>
            </a:extLst>
          </p:cNvPr>
          <p:cNvSpPr/>
          <p:nvPr userDrawn="1"/>
        </p:nvSpPr>
        <p:spPr>
          <a:xfrm>
            <a:off x="0" y="0"/>
            <a:ext cx="12192000" cy="3840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7AE6191E-2FA9-28EB-22C5-8E97BACC22B0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404410" y="60752"/>
            <a:ext cx="4698508" cy="262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1"/>
                </a:solidFill>
                <a:latin typeface="Montserrat Black" panose="00000A00000000000000" pitchFamily="2" charset="0"/>
                <a:ea typeface="Montserrat ExtraBold" panose="00000900000000000000" pitchFamily="50" charset="0"/>
                <a:cs typeface="Roboto" panose="02000000000000000000" pitchFamily="2" charset="0"/>
                <a:sym typeface="Arial" panose="020B0604020202020204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9pPr>
          </a:lstStyle>
          <a:p>
            <a:pPr algn="r"/>
            <a:r>
              <a:rPr lang="fr-FR" sz="1200" kern="0">
                <a:solidFill>
                  <a:srgbClr val="C00000"/>
                </a:solidFill>
                <a:latin typeface="Arial Black" panose="020B0A04020102020204" pitchFamily="34" charset="0"/>
              </a:rPr>
              <a:t>Modifiez le style du titre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BD1337B-34ED-49D7-FEA2-BA5B663FC9CF}"/>
              </a:ext>
            </a:extLst>
          </p:cNvPr>
          <p:cNvGrpSpPr/>
          <p:nvPr userDrawn="1"/>
        </p:nvGrpSpPr>
        <p:grpSpPr>
          <a:xfrm>
            <a:off x="392483" y="5961799"/>
            <a:ext cx="896201" cy="896201"/>
            <a:chOff x="325925" y="6019292"/>
            <a:chExt cx="896201" cy="896201"/>
          </a:xfrm>
        </p:grpSpPr>
        <p:pic>
          <p:nvPicPr>
            <p:cNvPr id="3" name="Image 2" descr="Une image contenant logo, symbole, Graphique, Police&#10;&#10;Description générée automatiquement">
              <a:extLst>
                <a:ext uri="{FF2B5EF4-FFF2-40B4-BE49-F238E27FC236}">
                  <a16:creationId xmlns:a16="http://schemas.microsoft.com/office/drawing/2014/main" id="{5EF84EA6-14E5-759C-35CE-893DA979721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25925" y="6019292"/>
              <a:ext cx="896201" cy="896201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2D67E18F-0E72-FB50-ECB8-241629113DEB}"/>
                </a:ext>
              </a:extLst>
            </p:cNvPr>
            <p:cNvSpPr txBox="1"/>
            <p:nvPr userDrawn="1"/>
          </p:nvSpPr>
          <p:spPr>
            <a:xfrm>
              <a:off x="550547" y="6309321"/>
              <a:ext cx="3577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900" b="1">
                  <a:solidFill>
                    <a:srgbClr val="C00000"/>
                  </a:solidFill>
                  <a:latin typeface="Arial Black" panose="020B0A04020102020204" pitchFamily="34" charset="0"/>
                </a:rPr>
                <a:t>Q1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3392249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F264339-2E8D-EDF5-1DAD-F5F0C5E63F90}"/>
              </a:ext>
            </a:extLst>
          </p:cNvPr>
          <p:cNvGrpSpPr/>
          <p:nvPr userDrawn="1"/>
        </p:nvGrpSpPr>
        <p:grpSpPr>
          <a:xfrm>
            <a:off x="392483" y="5961799"/>
            <a:ext cx="896201" cy="896201"/>
            <a:chOff x="325925" y="6019292"/>
            <a:chExt cx="896201" cy="896201"/>
          </a:xfrm>
        </p:grpSpPr>
        <p:pic>
          <p:nvPicPr>
            <p:cNvPr id="3" name="Image 2" descr="Une image contenant logo, symbole, Graphique, Police&#10;&#10;Description générée automatiquement">
              <a:extLst>
                <a:ext uri="{FF2B5EF4-FFF2-40B4-BE49-F238E27FC236}">
                  <a16:creationId xmlns:a16="http://schemas.microsoft.com/office/drawing/2014/main" id="{F915AC3B-4FDF-27B1-6B99-0BDEACF44DC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25925" y="6019292"/>
              <a:ext cx="896201" cy="896201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FB454A6A-54A2-D594-1A96-AC4CDD1C05B1}"/>
                </a:ext>
              </a:extLst>
            </p:cNvPr>
            <p:cNvSpPr txBox="1"/>
            <p:nvPr userDrawn="1"/>
          </p:nvSpPr>
          <p:spPr>
            <a:xfrm>
              <a:off x="550547" y="6309321"/>
              <a:ext cx="3577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900" b="1">
                  <a:solidFill>
                    <a:srgbClr val="C00000"/>
                  </a:solidFill>
                  <a:latin typeface="Arial Black" panose="020B0A04020102020204" pitchFamily="34" charset="0"/>
                </a:rPr>
                <a:t>Q1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371853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habits, chaussures, femme, personne&#10;&#10;Description générée automatiquement">
            <a:extLst>
              <a:ext uri="{FF2B5EF4-FFF2-40B4-BE49-F238E27FC236}">
                <a16:creationId xmlns:a16="http://schemas.microsoft.com/office/drawing/2014/main" id="{A71E4FD1-10BE-D62F-A8D7-9FE17C50C7E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47"/>
          <a:stretch/>
        </p:blipFill>
        <p:spPr>
          <a:xfrm>
            <a:off x="0" y="0"/>
            <a:ext cx="12209972" cy="6858000"/>
          </a:xfrm>
          <a:prstGeom prst="rect">
            <a:avLst/>
          </a:prstGeom>
        </p:spPr>
      </p:pic>
      <p:pic>
        <p:nvPicPr>
          <p:cNvPr id="2" name="Graphique 1">
            <a:extLst>
              <a:ext uri="{FF2B5EF4-FFF2-40B4-BE49-F238E27FC236}">
                <a16:creationId xmlns:a16="http://schemas.microsoft.com/office/drawing/2014/main" id="{36033396-C22C-0BE5-2DB2-0BBEDF021077}"/>
              </a:ext>
            </a:extLst>
          </p:cNvPr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 flipH="1">
            <a:off x="0" y="401444"/>
            <a:ext cx="12192000" cy="6858000"/>
          </a:xfrm>
          <a:prstGeom prst="rect">
            <a:avLst/>
          </a:prstGeom>
        </p:spPr>
      </p:pic>
      <p:pic>
        <p:nvPicPr>
          <p:cNvPr id="5" name="Image 4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4A41811A-853C-8EB7-8F4F-B2736BC70E1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1333" y="5952228"/>
            <a:ext cx="2123907" cy="697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41788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FDCF76-B9EE-B00A-7B28-68C2287ED8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9B97AAC-F997-99D5-37F4-6BB91CB5E9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CB44AB-B59D-C6BF-5BD9-655A35785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4C307-2DB2-48A4-9985-FCD5F6AE39F6}" type="datetimeFigureOut">
              <a:rPr lang="fr-FR" smtClean="0"/>
              <a:t>30/01/2024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8651C10-7CC7-F68E-65D9-26D5A52820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B4B21CF-EBFC-DC75-7A54-FDCF9D241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38A8C-2906-419A-A8A6-7709F2E7BD9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893987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C4F310-1A90-D8E9-A6EB-E6C5B7F0F9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EB07475-DE06-933E-4345-9753EB073F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C52ABC8-A94F-ADA0-40D9-D7F9A14550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4C307-2DB2-48A4-9985-FCD5F6AE39F6}" type="datetimeFigureOut">
              <a:rPr lang="fr-FR" smtClean="0"/>
              <a:t>30/01/2024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BB997AE-21E6-7188-AE08-CF53EA294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15118CF-41AA-B26B-EE1F-F66869BBD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38A8C-2906-419A-A8A6-7709F2E7BD9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70872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C37C19-0EEB-71BA-EDFB-A6433DE70F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6DFA42-B6A2-824A-3755-798B7D0B46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1723341-2AC2-B681-91A9-5A38ED680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4C307-2DB2-48A4-9985-FCD5F6AE39F6}" type="datetimeFigureOut">
              <a:rPr lang="fr-FR" smtClean="0"/>
              <a:t>30/01/2024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85F6AF4-8A49-AA07-4055-84DC6266CA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ED4130F-6AB9-DBE8-B04D-01BCA1A2F8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38A8C-2906-419A-A8A6-7709F2E7BD9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334546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E33842-0B37-2709-2FEA-1A20E4F62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2D363E4-3502-4526-C4AD-2A63498D0F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A3FFC24-F9E6-D55B-D9C2-7349D03634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4130E97-E3C5-24B5-3F5A-1EA68E66F6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4C307-2DB2-48A4-9985-FCD5F6AE39F6}" type="datetimeFigureOut">
              <a:rPr lang="fr-FR" smtClean="0"/>
              <a:t>30/01/2024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2F3B563-F8ED-82DA-42E2-B13F6D99A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E49D8C1-8968-E726-0B84-2042B167A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38A8C-2906-419A-A8A6-7709F2E7BD9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085409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C1CCB2-57E0-7C6A-D7AC-4C7A51E4A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D4FC6D4-8DBA-5FC2-24B5-6CFE15ACD3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4899F4A-BBAA-7536-C406-486CB10148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5BAD1C8-F0B1-A3D3-6C5C-CBD18FB033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7877E93-DA60-DB08-484D-9F1F4E703D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99A509DC-7F54-1268-9FA7-DC0913EC5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4C307-2DB2-48A4-9985-FCD5F6AE39F6}" type="datetimeFigureOut">
              <a:rPr lang="fr-FR" smtClean="0"/>
              <a:t>30/01/2024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EC7D640-4A09-35DE-65E8-7C229613E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1674F64-974B-B068-FFFA-1A2C74DC0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38A8C-2906-419A-A8A6-7709F2E7BD9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729713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47173C-84D1-B464-70DF-23FC434DD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6D3BB9C-DCE8-1B51-EBDF-6275AC169C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4C307-2DB2-48A4-9985-FCD5F6AE39F6}" type="datetimeFigureOut">
              <a:rPr lang="fr-FR" smtClean="0"/>
              <a:t>30/01/2024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F6F4306-38F8-A8EF-99F9-FD6D1F406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FDED75A-B9DC-A1F7-BED1-53D724E78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38A8C-2906-419A-A8A6-7709F2E7BD9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206304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DD93DAD-061C-179C-BA84-03CF8F4B75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4C307-2DB2-48A4-9985-FCD5F6AE39F6}" type="datetimeFigureOut">
              <a:rPr lang="fr-FR" smtClean="0"/>
              <a:t>30/01/2024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4AFF8B7-2EC5-EE9B-274B-94D6BD2D56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20AF068-4951-8228-15A5-18E59061E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38A8C-2906-419A-A8A6-7709F2E7BD9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366021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42874F-BE37-A820-A10E-712DDB31E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C67A65E-3A16-F714-11BF-BB1F2D9926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CCC753E-9B00-2A9E-70CC-7AE57785FF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FF5785A-7342-E70F-F0F0-0F48B8F3E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4C307-2DB2-48A4-9985-FCD5F6AE39F6}" type="datetimeFigureOut">
              <a:rPr lang="fr-FR" smtClean="0"/>
              <a:t>30/01/2024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70AC095-635D-C4F5-EB5C-83C73CCCA0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5A20251-963A-22D6-C369-17772F809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38A8C-2906-419A-A8A6-7709F2E7BD9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021729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7C1887-2C75-172A-7915-E0BB7AAF99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C23BBAFB-8DDA-565E-6EF7-0C41286B4D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6B3F083-16D3-A15A-0967-B3B58E2AEF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F7EB3D7-F2E4-DCFC-0AE9-CB15DBCB57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4C307-2DB2-48A4-9985-FCD5F6AE39F6}" type="datetimeFigureOut">
              <a:rPr lang="fr-FR" smtClean="0"/>
              <a:t>30/01/2024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8AE6FE5-A9C1-0191-EB9C-B7DEA0BE2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2BBBFD3-F733-E42E-24EA-56E987661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38A8C-2906-419A-A8A6-7709F2E7BD9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146444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3D7658-064C-0315-DBCD-9349BA9F8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178B12E-816F-922B-BE12-A1B8674F14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6AFF6F-2EC8-0A8E-2FA0-17B78DBC72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4C307-2DB2-48A4-9985-FCD5F6AE39F6}" type="datetimeFigureOut">
              <a:rPr lang="fr-FR" smtClean="0"/>
              <a:t>30/01/2024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1DDD76C-A4E2-E6AC-B822-02F2DD0FC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7FADEEB-B050-94DC-6F69-8406F799F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38A8C-2906-419A-A8A6-7709F2E7BD9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10640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F589EDB-20A9-6167-4F74-6156CDD1C3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13E04FC-6660-42F3-87C6-9434ED3D65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F175DA4-2B40-10F7-DAED-6CBD65FE9B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4C307-2DB2-48A4-9985-FCD5F6AE39F6}" type="datetimeFigureOut">
              <a:rPr lang="fr-FR" smtClean="0"/>
              <a:t>30/01/2024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9875BC3-53A7-79AC-E7FD-269D8556B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9FF00D7-FA34-C8E2-3D52-58BC78C2E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38A8C-2906-419A-A8A6-7709F2E7BD9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3557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microsoft.com/office/2007/relationships/hdphoto" Target="../media/hdphoto1.wdp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20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image" Target="../media/image12.png"/><Relationship Id="rId5" Type="http://schemas.openxmlformats.org/officeDocument/2006/relationships/slideLayout" Target="../slideLayouts/slideLayout20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CC058BED-B2F9-C035-57BE-9687E7B1F28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7">
            <a:alphaModFix amt="35000"/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contrast="-3000"/>
                    </a14:imgEffect>
                  </a14:imgLayer>
                </a14:imgProps>
              </a:ext>
            </a:extLst>
          </a:blip>
          <a:srcRect l="31862" r="12000" b="13277"/>
          <a:stretch/>
        </p:blipFill>
        <p:spPr>
          <a:xfrm>
            <a:off x="8056876" y="-12396"/>
            <a:ext cx="4135124" cy="6858000"/>
          </a:xfrm>
          <a:prstGeom prst="rect">
            <a:avLst/>
          </a:prstGeom>
        </p:spPr>
      </p:pic>
      <p:sp>
        <p:nvSpPr>
          <p:cNvPr id="8" name="Organigramme : Document 7">
            <a:extLst>
              <a:ext uri="{FF2B5EF4-FFF2-40B4-BE49-F238E27FC236}">
                <a16:creationId xmlns:a16="http://schemas.microsoft.com/office/drawing/2014/main" id="{BBAA68C0-FBF6-4C28-77BB-1B890130F8C6}"/>
              </a:ext>
            </a:extLst>
          </p:cNvPr>
          <p:cNvSpPr/>
          <p:nvPr userDrawn="1"/>
        </p:nvSpPr>
        <p:spPr>
          <a:xfrm rot="16200000">
            <a:off x="1631567" y="-1632032"/>
            <a:ext cx="6858000" cy="10097272"/>
          </a:xfrm>
          <a:prstGeom prst="flowChartDocumen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B493F-9EAA-4161-9132-F480E263F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8CAFB180-39F1-4601-8F4A-019B80244B1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 flipH="1" flipV="1">
            <a:off x="-310038" y="4421142"/>
            <a:ext cx="2746431" cy="2102492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9208" y="6293510"/>
            <a:ext cx="1325098" cy="4354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8D5B8EF-AB80-4B22-83F8-59F347BA5E67}"/>
              </a:ext>
            </a:extLst>
          </p:cNvPr>
          <p:cNvSpPr/>
          <p:nvPr userDrawn="1"/>
        </p:nvSpPr>
        <p:spPr>
          <a:xfrm>
            <a:off x="0" y="576342"/>
            <a:ext cx="497840" cy="94218"/>
          </a:xfrm>
          <a:prstGeom prst="rect">
            <a:avLst/>
          </a:pr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4910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0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2" r:id="rId8"/>
    <p:sldLayoutId id="2147483703" r:id="rId9"/>
    <p:sldLayoutId id="2147483704" r:id="rId10"/>
    <p:sldLayoutId id="2147483705" r:id="rId11"/>
    <p:sldLayoutId id="2147483707" r:id="rId12"/>
    <p:sldLayoutId id="2147483708" r:id="rId13"/>
    <p:sldLayoutId id="2147483733" r:id="rId14"/>
    <p:sldLayoutId id="2147483734" r:id="rId15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300" b="1" i="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500"/>
        </a:spcBef>
        <a:buFont typeface="Arial" panose="020B0604020202020204" pitchFamily="34" charset="0"/>
        <a:buNone/>
        <a:defRPr sz="16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300"/>
        </a:spcBef>
        <a:buClr>
          <a:schemeClr val="tx2"/>
        </a:buClr>
        <a:buFont typeface="Wingdings 2" panose="05020102010507070707" pitchFamily="18" charset="2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ct val="100000"/>
        </a:lnSpc>
        <a:spcBef>
          <a:spcPts val="1500"/>
        </a:spcBef>
        <a:buClr>
          <a:schemeClr val="tx2"/>
        </a:buClr>
        <a:buFont typeface="Wingdings 2" panose="05020102010507070707" pitchFamily="18" charset="2"/>
        <a:buChar char=""/>
        <a:defRPr sz="140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36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54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-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9">
            <a:extLst>
              <a:ext uri="{FF2B5EF4-FFF2-40B4-BE49-F238E27FC236}">
                <a16:creationId xmlns:a16="http://schemas.microsoft.com/office/drawing/2014/main" id="{8287058A-D11B-B71D-BF86-8B7976DD50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719138" y="260350"/>
            <a:ext cx="11326812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>
                <a:sym typeface="Arial" panose="020B0604020202020204" pitchFamily="34" charset="0"/>
              </a:rPr>
              <a:t>Modifiez le style du titre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C5890231-A7C6-AC5D-C397-6046C2DE00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9138" y="1508125"/>
            <a:ext cx="11326812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8" name="Oval 13">
            <a:extLst>
              <a:ext uri="{FF2B5EF4-FFF2-40B4-BE49-F238E27FC236}">
                <a16:creationId xmlns:a16="http://schemas.microsoft.com/office/drawing/2014/main" id="{E1B05DF7-1684-A671-413C-0A3D8E370291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11798300" y="6613525"/>
            <a:ext cx="247650" cy="153988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64DBCF5-C58F-41CC-9D6A-D1610A7F74A3}" type="slidenum">
              <a:rPr lang="fr-FR" sz="1000">
                <a:solidFill>
                  <a:schemeClr val="accent1"/>
                </a:solidFill>
                <a:latin typeface="Montserrat SemiBold" pitchFamily="2" charset="77"/>
              </a:rPr>
              <a:pPr algn="r">
                <a:defRPr/>
              </a:pPr>
              <a:t>‹#›</a:t>
            </a:fld>
            <a:endParaRPr lang="fr-FR" sz="1200">
              <a:solidFill>
                <a:schemeClr val="accent1"/>
              </a:solidFill>
              <a:latin typeface="Montserrat SemiBold" pitchFamily="2" charset="77"/>
            </a:endParaRPr>
          </a:p>
        </p:txBody>
      </p:sp>
      <p:pic>
        <p:nvPicPr>
          <p:cNvPr id="19" name="Graphique 18">
            <a:extLst>
              <a:ext uri="{FF2B5EF4-FFF2-40B4-BE49-F238E27FC236}">
                <a16:creationId xmlns:a16="http://schemas.microsoft.com/office/drawing/2014/main" id="{FE3267F1-07F7-42DB-329D-3DE1029F584B}"/>
              </a:ext>
            </a:extLst>
          </p:cNvPr>
          <p:cNvPicPr>
            <a:picLocks noChangeAspect="1"/>
          </p:cNvPicPr>
          <p:nvPr/>
        </p:nvPicPr>
        <p:blipFill>
          <a:blip r:embed="rId11" cstate="email"/>
          <a:stretch>
            <a:fillRect/>
          </a:stretch>
        </p:blipFill>
        <p:spPr>
          <a:xfrm>
            <a:off x="0" y="6269038"/>
            <a:ext cx="12199938" cy="39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69816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</p:sldLayoutIdLst>
  <p:hf sldNum="0"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Montserrat ExtraBold" panose="00000900000000000000" pitchFamily="50" charset="0"/>
          <a:ea typeface="Montserrat ExtraBold" panose="00000900000000000000" pitchFamily="50" charset="0"/>
          <a:cs typeface="Roboto" panose="02000000000000000000" pitchFamily="2" charset="0"/>
          <a:sym typeface="Arial" panose="020B0604020202020204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Montserrat ExtraBold" panose="00000900000000000000" pitchFamily="2" charset="0"/>
          <a:ea typeface="Montserrat ExtraBold" panose="00000900000000000000" pitchFamily="2" charset="0"/>
          <a:cs typeface="Roboto" panose="02000000000000000000" pitchFamily="2" charset="0"/>
          <a:sym typeface="Arial" panose="020B060402020202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Montserrat ExtraBold" panose="00000900000000000000" pitchFamily="2" charset="0"/>
          <a:ea typeface="Montserrat ExtraBold" panose="00000900000000000000" pitchFamily="2" charset="0"/>
          <a:cs typeface="Roboto" panose="02000000000000000000" pitchFamily="2" charset="0"/>
          <a:sym typeface="Arial" panose="020B060402020202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Montserrat ExtraBold" panose="00000900000000000000" pitchFamily="2" charset="0"/>
          <a:ea typeface="Montserrat ExtraBold" panose="00000900000000000000" pitchFamily="2" charset="0"/>
          <a:cs typeface="Roboto" panose="02000000000000000000" pitchFamily="2" charset="0"/>
          <a:sym typeface="Arial" panose="020B060402020202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Montserrat ExtraBold" panose="00000900000000000000" pitchFamily="2" charset="0"/>
          <a:ea typeface="Montserrat ExtraBold" panose="00000900000000000000" pitchFamily="2" charset="0"/>
          <a:cs typeface="Roboto" panose="02000000000000000000" pitchFamily="2" charset="0"/>
          <a:sym typeface="Arial" panose="020B060402020202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Montserrat ExtraBold" panose="00000900000000000000" pitchFamily="2" charset="0"/>
          <a:ea typeface="Montserrat ExtraBold" panose="00000900000000000000" pitchFamily="2" charset="0"/>
          <a:cs typeface="Roboto" panose="02000000000000000000" pitchFamily="2" charset="0"/>
          <a:sym typeface="Arial" panose="020B060402020202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Montserrat ExtraBold" panose="00000900000000000000" pitchFamily="2" charset="0"/>
          <a:ea typeface="Montserrat ExtraBold" panose="00000900000000000000" pitchFamily="2" charset="0"/>
          <a:cs typeface="Roboto" panose="02000000000000000000" pitchFamily="2" charset="0"/>
          <a:sym typeface="Arial" panose="020B060402020202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Montserrat ExtraBold" panose="00000900000000000000" pitchFamily="2" charset="0"/>
          <a:ea typeface="Montserrat ExtraBold" panose="00000900000000000000" pitchFamily="2" charset="0"/>
          <a:cs typeface="Roboto" panose="02000000000000000000" pitchFamily="2" charset="0"/>
          <a:sym typeface="Arial" panose="020B060402020202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Montserrat ExtraBold" panose="00000900000000000000" pitchFamily="2" charset="0"/>
          <a:ea typeface="Montserrat ExtraBold" panose="00000900000000000000" pitchFamily="2" charset="0"/>
          <a:cs typeface="Roboto" panose="02000000000000000000" pitchFamily="2" charset="0"/>
          <a:sym typeface="Arial" panose="020B0604020202020204" pitchFamily="34" charset="0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354013" indent="-354013" algn="l" rtl="0" eaLnBrk="1" fontAlgn="base" hangingPunct="1">
        <a:spcBef>
          <a:spcPct val="0"/>
        </a:spcBef>
        <a:spcAft>
          <a:spcPct val="0"/>
        </a:spcAft>
        <a:buClr>
          <a:srgbClr val="D7C378"/>
        </a:buClr>
        <a:buFont typeface="Cambria Math" panose="02040503050406030204" pitchFamily="18" charset="0"/>
        <a:buChar char="ʘ"/>
        <a:defRPr sz="2600">
          <a:solidFill>
            <a:srgbClr val="000000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  <a:sym typeface="Arial" panose="020B0604020202020204" pitchFamily="34" charset="0"/>
        </a:defRPr>
      </a:lvl1pPr>
      <a:lvl2pPr marL="720725" lvl="1" indent="-271463" algn="l" rtl="0" eaLnBrk="1" fontAlgn="base" hangingPunct="1">
        <a:spcBef>
          <a:spcPct val="0"/>
        </a:spcBef>
        <a:spcAft>
          <a:spcPct val="0"/>
        </a:spcAft>
        <a:buClr>
          <a:schemeClr val="accent1"/>
        </a:buClr>
        <a:buFont typeface="Symbol" panose="05050102010706020507" pitchFamily="18" charset="2"/>
        <a:buChar char="·"/>
        <a:defRPr sz="2400">
          <a:solidFill>
            <a:srgbClr val="000000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  <a:sym typeface="Arial" panose="020B0604020202020204" pitchFamily="34" charset="0"/>
        </a:defRPr>
      </a:lvl2pPr>
      <a:lvl3pPr marL="1076325" lvl="2" indent="-263525" algn="l" rtl="0" eaLnBrk="1" fontAlgn="base" hangingPunct="1">
        <a:spcBef>
          <a:spcPct val="0"/>
        </a:spcBef>
        <a:spcAft>
          <a:spcPct val="0"/>
        </a:spcAft>
        <a:buClr>
          <a:srgbClr val="FF0000"/>
        </a:buClr>
        <a:buFont typeface="Courier New" panose="02070309020205020404" pitchFamily="49" charset="0"/>
        <a:buChar char="o"/>
        <a:defRPr sz="2100">
          <a:solidFill>
            <a:srgbClr val="000000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  <a:sym typeface="Arial" panose="020B0604020202020204" pitchFamily="34" charset="0"/>
        </a:defRPr>
      </a:lvl3pPr>
      <a:lvl4pPr marL="1552575" lvl="3" indent="-261938" algn="l" rtl="0" eaLnBrk="1" fontAlgn="base" hangingPunct="1">
        <a:spcBef>
          <a:spcPct val="0"/>
        </a:spcBef>
        <a:spcAft>
          <a:spcPct val="0"/>
        </a:spcAft>
        <a:buClr>
          <a:srgbClr val="41B8EB"/>
        </a:buClr>
        <a:buFont typeface="Arial" panose="020B0604020202020204" pitchFamily="34" charset="0"/>
        <a:buChar char="•"/>
        <a:defRPr>
          <a:solidFill>
            <a:srgbClr val="000000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  <a:sym typeface="Arial" panose="020B0604020202020204" pitchFamily="34" charset="0"/>
        </a:defRPr>
      </a:lvl4pPr>
      <a:lvl5pPr lvl="4" algn="l" rtl="0" eaLnBrk="1" fontAlgn="base" hangingPunct="1">
        <a:spcBef>
          <a:spcPct val="0"/>
        </a:spcBef>
        <a:spcAft>
          <a:spcPct val="0"/>
        </a:spcAft>
        <a:defRPr>
          <a:solidFill>
            <a:srgbClr val="000000"/>
          </a:solidFill>
          <a:latin typeface="+mn-lt"/>
          <a:ea typeface="Arial"/>
          <a:cs typeface="Arial"/>
          <a:sym typeface="Arial" panose="020B0604020202020204" pitchFamily="34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9B261EB-826F-ED22-0930-30FCA1531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A6E09C5-D3FA-17FE-5027-A92E5ED2CC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C8C2195-5CBE-B47F-265D-A5A9BB98EB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44C307-2DB2-48A4-9985-FCD5F6AE39F6}" type="datetimeFigureOut">
              <a:rPr lang="fr-FR" smtClean="0"/>
              <a:t>30/01/2024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74AC422-D5B9-50B1-47A2-8004655931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FC9EEBB-3CDB-6AB0-ED3D-7546E29725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138A8C-2906-419A-A8A6-7709F2E7BD9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0220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png"/><Relationship Id="rId18" Type="http://schemas.openxmlformats.org/officeDocument/2006/relationships/image" Target="../media/image45.png"/><Relationship Id="rId26" Type="http://schemas.openxmlformats.org/officeDocument/2006/relationships/image" Target="../media/image53.png"/><Relationship Id="rId3" Type="http://schemas.openxmlformats.org/officeDocument/2006/relationships/image" Target="../media/image30.png"/><Relationship Id="rId21" Type="http://schemas.openxmlformats.org/officeDocument/2006/relationships/image" Target="../media/image48.png"/><Relationship Id="rId7" Type="http://schemas.openxmlformats.org/officeDocument/2006/relationships/image" Target="../media/image34.png"/><Relationship Id="rId12" Type="http://schemas.openxmlformats.org/officeDocument/2006/relationships/image" Target="../media/image39.png"/><Relationship Id="rId17" Type="http://schemas.openxmlformats.org/officeDocument/2006/relationships/image" Target="../media/image44.png"/><Relationship Id="rId25" Type="http://schemas.openxmlformats.org/officeDocument/2006/relationships/image" Target="../media/image52.png"/><Relationship Id="rId2" Type="http://schemas.openxmlformats.org/officeDocument/2006/relationships/image" Target="../media/image29.png"/><Relationship Id="rId16" Type="http://schemas.openxmlformats.org/officeDocument/2006/relationships/image" Target="../media/image43.png"/><Relationship Id="rId20" Type="http://schemas.openxmlformats.org/officeDocument/2006/relationships/image" Target="../media/image4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3.svg"/><Relationship Id="rId11" Type="http://schemas.openxmlformats.org/officeDocument/2006/relationships/image" Target="../media/image38.png"/><Relationship Id="rId24" Type="http://schemas.openxmlformats.org/officeDocument/2006/relationships/image" Target="../media/image51.png"/><Relationship Id="rId5" Type="http://schemas.openxmlformats.org/officeDocument/2006/relationships/image" Target="../media/image32.png"/><Relationship Id="rId15" Type="http://schemas.openxmlformats.org/officeDocument/2006/relationships/image" Target="../media/image42.png"/><Relationship Id="rId23" Type="http://schemas.openxmlformats.org/officeDocument/2006/relationships/image" Target="../media/image50.png"/><Relationship Id="rId28" Type="http://schemas.microsoft.com/office/2007/relationships/hdphoto" Target="../media/hdphoto2.wdp"/><Relationship Id="rId10" Type="http://schemas.openxmlformats.org/officeDocument/2006/relationships/image" Target="../media/image37.png"/><Relationship Id="rId19" Type="http://schemas.openxmlformats.org/officeDocument/2006/relationships/image" Target="../media/image46.png"/><Relationship Id="rId4" Type="http://schemas.openxmlformats.org/officeDocument/2006/relationships/image" Target="../media/image31.svg"/><Relationship Id="rId9" Type="http://schemas.openxmlformats.org/officeDocument/2006/relationships/image" Target="../media/image36.png"/><Relationship Id="rId14" Type="http://schemas.openxmlformats.org/officeDocument/2006/relationships/image" Target="../media/image41.png"/><Relationship Id="rId22" Type="http://schemas.openxmlformats.org/officeDocument/2006/relationships/image" Target="../media/image49.png"/><Relationship Id="rId27" Type="http://schemas.openxmlformats.org/officeDocument/2006/relationships/image" Target="../media/image5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app.powerbi.com/groups/f542cc8d-4b3e-49f9-ac90-c1566d7a0303/reports/699f7d0f-f847-4ecf-8a0c-335e9833842e/ReportSection6145b115dcac7d733ae6?ctid=d5bb6d35-8a82-4329-b49a-5030bd6497ab&amp;pbi_source=shareVisual&amp;visual=d7f80ba7704c966047d7&amp;height=41.77&amp;width=75.59&amp;bookmarkGuid=760bdd87-ff11-4e29-9959-3c6d0f14ef38" TargetMode="External"/><Relationship Id="rId5" Type="http://schemas.openxmlformats.org/officeDocument/2006/relationships/hyperlink" Target="http://commerciaux.celca.caisse-epargne.fr/download/2284/foire-aux-questions-telephonie/32452/faq-2.docx" TargetMode="External"/><Relationship Id="rId4" Type="http://schemas.openxmlformats.org/officeDocument/2006/relationships/image" Target="../media/image6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2033/parcours-ligne-conseiller-mypremium/24801/20210304-parcours-mypremium-creation-dun-filtre-de-messagerie.ppt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68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hyperlink" Target="https://app.powerbi.com/groups/me/apps/5e87969c-fd78-4c3c-a796-34c2928a2c19/reports/699f7d0f-f847-4ecf-8a0c-335e9833842e/ReportSectione3d3110b8c227b71e9c4?ctid=d5bb6d35-8a82-4329-b49a-5030bd6497ab&amp;experience=power-bi&amp;bookmarkGuid=Bookmark79a65cfbc0d90cbb29c3" TargetMode="Externa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72.svg"/><Relationship Id="rId5" Type="http://schemas.openxmlformats.org/officeDocument/2006/relationships/image" Target="../media/image71.png"/><Relationship Id="rId4" Type="http://schemas.openxmlformats.org/officeDocument/2006/relationships/image" Target="../media/image70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68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7" Type="http://schemas.openxmlformats.org/officeDocument/2006/relationships/hyperlink" Target="https://app.powerbi.com/groups/me/apps/5e87969c-fd78-4c3c-a796-34c2928a2c19/reports/699f7d0f-f847-4ecf-8a0c-335e9833842e/ReportSectione3d3110b8c227b71e9c4?ctid=d5bb6d35-8a82-4329-b49a-5030bd6497ab&amp;experience=power-bi&amp;bookmarkGuid=Bookmark79a65cfbc0d90cbb29c3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70.svg"/><Relationship Id="rId5" Type="http://schemas.openxmlformats.org/officeDocument/2006/relationships/image" Target="../media/image69.png"/><Relationship Id="rId4" Type="http://schemas.openxmlformats.org/officeDocument/2006/relationships/image" Target="../media/image72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sv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6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sv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74.png"/><Relationship Id="rId5" Type="http://schemas.openxmlformats.org/officeDocument/2006/relationships/image" Target="../media/image72.svg"/><Relationship Id="rId4" Type="http://schemas.openxmlformats.org/officeDocument/2006/relationships/image" Target="../media/image7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sv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6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sv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72.svg"/><Relationship Id="rId4" Type="http://schemas.openxmlformats.org/officeDocument/2006/relationships/image" Target="../media/image7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sv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75.png"/><Relationship Id="rId4" Type="http://schemas.openxmlformats.org/officeDocument/2006/relationships/image" Target="../media/image6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sv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7" Type="http://schemas.openxmlformats.org/officeDocument/2006/relationships/image" Target="../media/image66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73.svg"/><Relationship Id="rId5" Type="http://schemas.openxmlformats.org/officeDocument/2006/relationships/image" Target="../media/image67.png"/><Relationship Id="rId4" Type="http://schemas.openxmlformats.org/officeDocument/2006/relationships/image" Target="../media/image8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sv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74.png"/><Relationship Id="rId5" Type="http://schemas.openxmlformats.org/officeDocument/2006/relationships/image" Target="../media/image72.svg"/><Relationship Id="rId4" Type="http://schemas.openxmlformats.org/officeDocument/2006/relationships/image" Target="../media/image7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7" Type="http://schemas.openxmlformats.org/officeDocument/2006/relationships/image" Target="../media/image8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5.svg"/><Relationship Id="rId5" Type="http://schemas.openxmlformats.org/officeDocument/2006/relationships/image" Target="../media/image32.png"/><Relationship Id="rId4" Type="http://schemas.openxmlformats.org/officeDocument/2006/relationships/image" Target="../media/image84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8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hyperlink" Target="https://npsafroid.fr/meteo_ce_1s7y1z/index.html" TargetMode="External"/><Relationship Id="rId5" Type="http://schemas.openxmlformats.org/officeDocument/2006/relationships/image" Target="../media/image87.png"/><Relationship Id="rId4" Type="http://schemas.openxmlformats.org/officeDocument/2006/relationships/notesSlide" Target="../notesSlides/notesSlide15.xml"/><Relationship Id="rId9" Type="http://schemas.openxmlformats.org/officeDocument/2006/relationships/image" Target="../media/image8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0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F568D34-9666-CAC5-C510-794A78D8C4D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r="7968"/>
          <a:stretch/>
        </p:blipFill>
        <p:spPr>
          <a:xfrm>
            <a:off x="3611" y="-48164"/>
            <a:ext cx="12188389" cy="5531224"/>
          </a:xfrm>
          <a:prstGeom prst="rect">
            <a:avLst/>
          </a:prstGeom>
        </p:spPr>
      </p:pic>
      <p:sp>
        <p:nvSpPr>
          <p:cNvPr id="18" name="Titre 17">
            <a:extLst>
              <a:ext uri="{FF2B5EF4-FFF2-40B4-BE49-F238E27FC236}">
                <a16:creationId xmlns:a16="http://schemas.microsoft.com/office/drawing/2014/main" id="{0A79BCB7-F0D6-44E4-A52E-88AF3EAEFE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06816" y="4794684"/>
            <a:ext cx="6840000" cy="688376"/>
          </a:xfrm>
        </p:spPr>
        <p:txBody>
          <a:bodyPr/>
          <a:lstStyle/>
          <a:p>
            <a:r>
              <a:rPr lang="fr-FR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Satisfaction Clients </a:t>
            </a:r>
          </a:p>
        </p:txBody>
      </p:sp>
      <p:sp>
        <p:nvSpPr>
          <p:cNvPr id="19" name="Sous-titre 18">
            <a:extLst>
              <a:ext uri="{FF2B5EF4-FFF2-40B4-BE49-F238E27FC236}">
                <a16:creationId xmlns:a16="http://schemas.microsoft.com/office/drawing/2014/main" id="{B447B9DA-B8D6-4A74-800C-4C78E51110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39616" y="5531742"/>
            <a:ext cx="6840000" cy="900000"/>
          </a:xfrm>
        </p:spPr>
        <p:txBody>
          <a:bodyPr lIns="91440" tIns="45720" rIns="91440" bIns="45720" anchor="t"/>
          <a:lstStyle/>
          <a:p>
            <a:r>
              <a:rPr lang="fr-FR"/>
              <a:t>  </a:t>
            </a:r>
            <a:r>
              <a:rPr lang="fr-FR" sz="3200" b="1"/>
              <a:t>Décrocher l’Or en 2024 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22D4731-A871-4BAB-B7DB-B2B32BA4FC4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49332" y="4943060"/>
            <a:ext cx="3813067" cy="540000"/>
          </a:xfrm>
        </p:spPr>
        <p:txBody>
          <a:bodyPr/>
          <a:lstStyle/>
          <a:p>
            <a:r>
              <a:rPr lang="fr-FR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HDJ du 1</a:t>
            </a:r>
            <a:r>
              <a:rPr lang="fr-FR" baseline="30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</a:t>
            </a:r>
            <a:r>
              <a:rPr lang="fr-FR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février 2024</a:t>
            </a:r>
          </a:p>
        </p:txBody>
      </p:sp>
      <p:sp>
        <p:nvSpPr>
          <p:cNvPr id="4" name="Espace réservé du texte 6">
            <a:extLst>
              <a:ext uri="{FF2B5EF4-FFF2-40B4-BE49-F238E27FC236}">
                <a16:creationId xmlns:a16="http://schemas.microsoft.com/office/drawing/2014/main" id="{68F1AB87-4AB0-54FE-8FE1-E2B2572E7303}"/>
              </a:ext>
            </a:extLst>
          </p:cNvPr>
          <p:cNvSpPr txBox="1">
            <a:spLocks/>
          </p:cNvSpPr>
          <p:nvPr/>
        </p:nvSpPr>
        <p:spPr>
          <a:xfrm>
            <a:off x="8290834" y="94564"/>
            <a:ext cx="4488782" cy="300752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54013" indent="-354013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D7C378"/>
              </a:buClr>
              <a:buFont typeface="Cambria Math" panose="02040503050406030204" pitchFamily="18" charset="0"/>
              <a:buChar char="ʘ"/>
              <a:defRPr sz="26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1pPr>
            <a:lvl2pPr marL="720725" lvl="1" indent="-271463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24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2pPr>
            <a:lvl3pPr marL="1076325" lvl="2" indent="-263525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Courier New" panose="02070309020205020404" pitchFamily="49" charset="0"/>
              <a:buChar char="o"/>
              <a:defRPr sz="21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3pPr>
            <a:lvl4pPr marL="1552575" lvl="3" indent="-261938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41B8EB"/>
              </a:buClr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4pPr>
            <a:lvl5pPr lvl="4" algn="l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+mn-lt"/>
                <a:ea typeface="Arial"/>
                <a:cs typeface="Arial"/>
                <a:sym typeface="Arial" panose="020B0604020202020204" pitchFamily="34" charset="0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D7C37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lang="fr-FR" sz="1200">
                <a:solidFill>
                  <a:schemeClr val="tx1">
                    <a:lumMod val="75000"/>
                  </a:schemeClr>
                </a:solidFill>
                <a:effectLst/>
                <a:latin typeface="Montserrat" panose="00000500000000000000" pitchFamily="2" charset="0"/>
                <a:ea typeface="Calibri" panose="020F0502020204030204" pitchFamily="34" charset="0"/>
              </a:rPr>
              <a:t>Excellence Relationnelle  </a:t>
            </a:r>
            <a:r>
              <a:rPr kumimoji="0" lang="fr-FR" sz="120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sym typeface="Arial" panose="020B0604020202020204" pitchFamily="34" charset="0"/>
              </a:rPr>
              <a:t>- Satisfaction Clients</a:t>
            </a:r>
          </a:p>
        </p:txBody>
      </p:sp>
    </p:spTree>
    <p:extLst>
      <p:ext uri="{BB962C8B-B14F-4D97-AF65-F5344CB8AC3E}">
        <p14:creationId xmlns:p14="http://schemas.microsoft.com/office/powerpoint/2010/main" val="115155625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14A501A2-1231-82DE-24E6-6FE27CA759D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</a:blip>
          <a:srcRect b="1043"/>
          <a:stretch/>
        </p:blipFill>
        <p:spPr>
          <a:xfrm flipH="1">
            <a:off x="7209645" y="-21658"/>
            <a:ext cx="4982355" cy="6879658"/>
          </a:xfrm>
          <a:prstGeom prst="rect">
            <a:avLst/>
          </a:prstGeom>
        </p:spPr>
      </p:pic>
      <p:sp>
        <p:nvSpPr>
          <p:cNvPr id="14" name="Triangle isocèle 13">
            <a:extLst>
              <a:ext uri="{FF2B5EF4-FFF2-40B4-BE49-F238E27FC236}">
                <a16:creationId xmlns:a16="http://schemas.microsoft.com/office/drawing/2014/main" id="{DF23C69A-92B5-4631-75FF-4589D9DB9903}"/>
              </a:ext>
            </a:extLst>
          </p:cNvPr>
          <p:cNvSpPr/>
          <p:nvPr/>
        </p:nvSpPr>
        <p:spPr>
          <a:xfrm>
            <a:off x="4222377" y="-21658"/>
            <a:ext cx="5913160" cy="6879658"/>
          </a:xfrm>
          <a:prstGeom prst="triangle">
            <a:avLst>
              <a:gd name="adj" fmla="val 5016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285BF02-8104-001E-50E6-5ED2E61A305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 flipH="1" flipV="1">
            <a:off x="-465645" y="4314038"/>
            <a:ext cx="3009607" cy="2078317"/>
          </a:xfrm>
          <a:prstGeom prst="rect">
            <a:avLst/>
          </a:prstGeom>
        </p:spPr>
      </p:pic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4B36713C-0DDA-6432-D6BF-7CDD573D33A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279761" y="2410786"/>
            <a:ext cx="7308850" cy="722312"/>
          </a:xfrm>
        </p:spPr>
        <p:txBody>
          <a:bodyPr/>
          <a:lstStyle/>
          <a:p>
            <a:pPr fontAlgn="auto">
              <a:buClr>
                <a:schemeClr val="accent6"/>
              </a:buClr>
              <a:defRPr/>
            </a:pPr>
            <a:r>
              <a:rPr lang="fr-FR"/>
              <a:t>Nos ambitions en 2024</a:t>
            </a:r>
            <a:endParaRPr/>
          </a:p>
        </p:txBody>
      </p:sp>
      <p:sp>
        <p:nvSpPr>
          <p:cNvPr id="13" name="Espace réservé du texte 1">
            <a:extLst>
              <a:ext uri="{FF2B5EF4-FFF2-40B4-BE49-F238E27FC236}">
                <a16:creationId xmlns:a16="http://schemas.microsoft.com/office/drawing/2014/main" id="{8E23BDF0-8498-5707-ECB7-7F8A41950C6D}"/>
              </a:ext>
            </a:extLst>
          </p:cNvPr>
          <p:cNvSpPr txBox="1">
            <a:spLocks/>
          </p:cNvSpPr>
          <p:nvPr/>
        </p:nvSpPr>
        <p:spPr>
          <a:xfrm>
            <a:off x="2519965" y="1326760"/>
            <a:ext cx="452437" cy="532849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l" rtl="0" eaLnBrk="1" fontAlgn="base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7C378"/>
              </a:buClr>
              <a:buFont typeface="Cambria Math" panose="02040503050406030204" pitchFamily="18" charset="0"/>
              <a:buNone/>
              <a:defRPr lang="fr-FR" sz="2133" b="0" i="0" u="none" strike="noStrike" cap="none" baseline="0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/>
                <a:sym typeface="Arial"/>
              </a:defRPr>
            </a:lvl1pPr>
            <a:lvl2pPr marL="720725" lvl="1" indent="-271463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24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2pPr>
            <a:lvl3pPr marL="1076325" lvl="2" indent="-263525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Courier New" panose="02070309020205020404" pitchFamily="49" charset="0"/>
              <a:buChar char="o"/>
              <a:defRPr sz="21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3pPr>
            <a:lvl4pPr marL="1552575" lvl="3" indent="-261938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41B8EB"/>
              </a:buClr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4pPr>
            <a:lvl5pPr lvl="4" algn="l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+mn-lt"/>
                <a:ea typeface="Arial"/>
                <a:cs typeface="Arial"/>
                <a:sym typeface="Arial" panose="020B0604020202020204" pitchFamily="34" charset="0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7C37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ontserrat" pitchFamily="2" charset="77"/>
                <a:cs typeface="Arial"/>
                <a:sym typeface="Arial"/>
              </a:rPr>
              <a:t>01</a:t>
            </a:r>
          </a:p>
        </p:txBody>
      </p:sp>
      <p:sp>
        <p:nvSpPr>
          <p:cNvPr id="15" name="Espace réservé du texte 1">
            <a:extLst>
              <a:ext uri="{FF2B5EF4-FFF2-40B4-BE49-F238E27FC236}">
                <a16:creationId xmlns:a16="http://schemas.microsoft.com/office/drawing/2014/main" id="{918466B2-C6BE-3EE9-C17B-31378E790D1B}"/>
              </a:ext>
            </a:extLst>
          </p:cNvPr>
          <p:cNvSpPr txBox="1">
            <a:spLocks/>
          </p:cNvSpPr>
          <p:nvPr/>
        </p:nvSpPr>
        <p:spPr>
          <a:xfrm>
            <a:off x="2524440" y="2504806"/>
            <a:ext cx="440592" cy="556127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l" rtl="0" eaLnBrk="1" fontAlgn="base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7C378"/>
              </a:buClr>
              <a:buFont typeface="Cambria Math" panose="02040503050406030204" pitchFamily="18" charset="0"/>
              <a:buNone/>
              <a:defRPr lang="fr-FR" sz="2133" b="0" i="0" u="none" strike="noStrike" cap="none" baseline="0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/>
                <a:sym typeface="Arial"/>
              </a:defRPr>
            </a:lvl1pPr>
            <a:lvl2pPr marL="720725" lvl="1" indent="-271463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24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2pPr>
            <a:lvl3pPr marL="1076325" lvl="2" indent="-263525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Courier New" panose="02070309020205020404" pitchFamily="49" charset="0"/>
              <a:buChar char="o"/>
              <a:defRPr sz="21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3pPr>
            <a:lvl4pPr marL="1552575" lvl="3" indent="-261938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41B8EB"/>
              </a:buClr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4pPr>
            <a:lvl5pPr lvl="4" algn="l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+mn-lt"/>
                <a:ea typeface="Arial"/>
                <a:cs typeface="Arial"/>
                <a:sym typeface="Arial" panose="020B0604020202020204" pitchFamily="34" charset="0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7C37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ontserrat" pitchFamily="2" charset="77"/>
                <a:cs typeface="Arial"/>
                <a:sym typeface="Arial"/>
              </a:rPr>
              <a:t>02</a:t>
            </a:r>
          </a:p>
        </p:txBody>
      </p:sp>
      <p:sp>
        <p:nvSpPr>
          <p:cNvPr id="23" name="Espace réservé du texte 1">
            <a:extLst>
              <a:ext uri="{FF2B5EF4-FFF2-40B4-BE49-F238E27FC236}">
                <a16:creationId xmlns:a16="http://schemas.microsoft.com/office/drawing/2014/main" id="{9E1943C3-FC82-F6EC-007D-621D33E03944}"/>
              </a:ext>
            </a:extLst>
          </p:cNvPr>
          <p:cNvSpPr txBox="1">
            <a:spLocks/>
          </p:cNvSpPr>
          <p:nvPr/>
        </p:nvSpPr>
        <p:spPr>
          <a:xfrm>
            <a:off x="2615813" y="4776631"/>
            <a:ext cx="452437" cy="556127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l" rtl="0" eaLnBrk="1" fontAlgn="base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7C378"/>
              </a:buClr>
              <a:buFont typeface="Cambria Math" panose="02040503050406030204" pitchFamily="18" charset="0"/>
              <a:buNone/>
              <a:defRPr lang="fr-FR" sz="2133" b="0" i="0" u="none" strike="noStrike" cap="none" baseline="0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/>
                <a:sym typeface="Arial"/>
              </a:defRPr>
            </a:lvl1pPr>
            <a:lvl2pPr marL="720725" lvl="1" indent="-271463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24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2pPr>
            <a:lvl3pPr marL="1076325" lvl="2" indent="-263525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Courier New" panose="02070309020205020404" pitchFamily="49" charset="0"/>
              <a:buChar char="o"/>
              <a:defRPr sz="21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3pPr>
            <a:lvl4pPr marL="1552575" lvl="3" indent="-261938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41B8EB"/>
              </a:buClr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4pPr>
            <a:lvl5pPr lvl="4" algn="l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+mn-lt"/>
                <a:ea typeface="Arial"/>
                <a:cs typeface="Arial"/>
                <a:sym typeface="Arial" panose="020B0604020202020204" pitchFamily="34" charset="0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7C37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Montserrat" pitchFamily="2" charset="77"/>
                <a:cs typeface="Arial"/>
                <a:sym typeface="Arial"/>
              </a:rPr>
              <a:t>04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090380F6-1EAB-8EEE-146A-6361033E1F0F}"/>
              </a:ext>
            </a:extLst>
          </p:cNvPr>
          <p:cNvSpPr txBox="1"/>
          <p:nvPr/>
        </p:nvSpPr>
        <p:spPr>
          <a:xfrm>
            <a:off x="3179387" y="4844638"/>
            <a:ext cx="7308850" cy="420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 Décrocher l’or en 2024</a:t>
            </a:r>
          </a:p>
        </p:txBody>
      </p:sp>
      <p:sp>
        <p:nvSpPr>
          <p:cNvPr id="5" name="Espace réservé du texte 1">
            <a:extLst>
              <a:ext uri="{FF2B5EF4-FFF2-40B4-BE49-F238E27FC236}">
                <a16:creationId xmlns:a16="http://schemas.microsoft.com/office/drawing/2014/main" id="{06024DF2-CD3E-3124-9093-7EA87E7CD7BC}"/>
              </a:ext>
            </a:extLst>
          </p:cNvPr>
          <p:cNvSpPr txBox="1">
            <a:spLocks/>
          </p:cNvSpPr>
          <p:nvPr/>
        </p:nvSpPr>
        <p:spPr>
          <a:xfrm>
            <a:off x="2524440" y="3355200"/>
            <a:ext cx="452437" cy="556127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l" rtl="0" eaLnBrk="1" fontAlgn="base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7C378"/>
              </a:buClr>
              <a:buFont typeface="Cambria Math" panose="02040503050406030204" pitchFamily="18" charset="0"/>
              <a:buNone/>
              <a:defRPr lang="fr-FR" sz="2133" b="0" i="0" u="none" strike="noStrike" cap="none" baseline="0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/>
                <a:sym typeface="Arial"/>
              </a:defRPr>
            </a:lvl1pPr>
            <a:lvl2pPr marL="720725" lvl="1" indent="-271463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24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2pPr>
            <a:lvl3pPr marL="1076325" lvl="2" indent="-263525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Courier New" panose="02070309020205020404" pitchFamily="49" charset="0"/>
              <a:buChar char="o"/>
              <a:defRPr sz="21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3pPr>
            <a:lvl4pPr marL="1552575" lvl="3" indent="-261938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41B8EB"/>
              </a:buClr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4pPr>
            <a:lvl5pPr lvl="4" algn="l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+mn-lt"/>
                <a:ea typeface="Arial"/>
                <a:cs typeface="Arial"/>
                <a:sym typeface="Arial" panose="020B0604020202020204" pitchFamily="34" charset="0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7C37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Montserrat" pitchFamily="2" charset="77"/>
                <a:cs typeface="Arial"/>
                <a:sym typeface="Arial"/>
              </a:rPr>
              <a:t>03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AF12BC6-AAFF-555F-896C-1E6DEA412CAC}"/>
              </a:ext>
            </a:extLst>
          </p:cNvPr>
          <p:cNvSpPr txBox="1"/>
          <p:nvPr/>
        </p:nvSpPr>
        <p:spPr>
          <a:xfrm>
            <a:off x="3179387" y="3291157"/>
            <a:ext cx="7308850" cy="1928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fr-FR" sz="2130">
                <a:solidFill>
                  <a:srgbClr val="000000"/>
                </a:solidFill>
                <a:latin typeface="Montserrat" panose="00000500000000000000" pitchFamily="2" charset="0"/>
              </a:rPr>
              <a:t>Optimiser le décroché de téléphone </a:t>
            </a:r>
          </a:p>
          <a:p>
            <a:pPr marL="800100" marR="0" lvl="1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fr-FR" sz="1400">
                <a:solidFill>
                  <a:srgbClr val="000000"/>
                </a:solidFill>
                <a:latin typeface="Montserrat" panose="00000500000000000000" pitchFamily="2" charset="0"/>
              </a:rPr>
              <a:t>Le parcours téléphonique</a:t>
            </a:r>
          </a:p>
          <a:p>
            <a:pPr marL="800100" marR="0" lvl="1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fr-FR" sz="1400">
                <a:solidFill>
                  <a:srgbClr val="000000"/>
                </a:solidFill>
                <a:latin typeface="Montserrat" panose="00000500000000000000" pitchFamily="2" charset="0"/>
              </a:rPr>
              <a:t>La part variable</a:t>
            </a:r>
          </a:p>
          <a:p>
            <a:pPr marL="800100" marR="0" lvl="1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fr-FR" sz="1400">
                <a:solidFill>
                  <a:srgbClr val="000000"/>
                </a:solidFill>
                <a:latin typeface="Montserrat" panose="00000500000000000000" pitchFamily="2" charset="0"/>
              </a:rPr>
              <a:t>Nos 1ers résultats</a:t>
            </a:r>
          </a:p>
          <a:p>
            <a:pPr marL="800100" marR="0" lvl="1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fr-FR" sz="1400">
                <a:solidFill>
                  <a:srgbClr val="000000"/>
                </a:solidFill>
                <a:latin typeface="Montserrat" panose="00000500000000000000" pitchFamily="2" charset="0"/>
              </a:rPr>
              <a:t>Retour des agences vertueuses</a:t>
            </a:r>
          </a:p>
          <a:p>
            <a:pPr marL="800100" marR="0" lvl="1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fr-FR" sz="1400">
                <a:solidFill>
                  <a:srgbClr val="000000"/>
                </a:solidFill>
                <a:latin typeface="Montserrat" panose="00000500000000000000" pitchFamily="2" charset="0"/>
              </a:rPr>
              <a:t>Les fiches pédagogiques</a:t>
            </a:r>
          </a:p>
          <a:p>
            <a:pPr marR="0" lvl="1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Tx/>
              <a:tabLst/>
              <a:defRPr/>
            </a:pPr>
            <a:endParaRPr lang="fr-FR" sz="1400">
              <a:solidFill>
                <a:srgbClr val="000000"/>
              </a:solidFill>
              <a:latin typeface="Montserrat" panose="00000500000000000000" pitchFamily="2" charset="0"/>
            </a:endParaRPr>
          </a:p>
          <a:p>
            <a:pPr marR="0" lvl="1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Tx/>
              <a:tabLst/>
              <a:defRPr/>
            </a:pPr>
            <a:r>
              <a:rPr lang="fr-FR" sz="1400">
                <a:solidFill>
                  <a:srgbClr val="000000"/>
                </a:solidFill>
                <a:latin typeface="Montserrat" panose="00000500000000000000" pitchFamily="2" charset="0"/>
              </a:rPr>
              <a:t>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7D58778-0103-BFC8-B20D-DB07B06FE93F}"/>
              </a:ext>
            </a:extLst>
          </p:cNvPr>
          <p:cNvSpPr txBox="1"/>
          <p:nvPr/>
        </p:nvSpPr>
        <p:spPr>
          <a:xfrm rot="16200000">
            <a:off x="-321046" y="2387222"/>
            <a:ext cx="42223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>
                <a:solidFill>
                  <a:srgbClr val="C00000"/>
                </a:solidFill>
                <a:latin typeface="Montserrat" panose="00000500000000000000" pitchFamily="2" charset="0"/>
              </a:rPr>
              <a:t>SOMMAIRE</a:t>
            </a:r>
            <a:r>
              <a:rPr lang="fr-FR"/>
              <a:t> </a:t>
            </a: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FBF01E96-A7AE-0468-F804-531FD29DE9EA}"/>
              </a:ext>
            </a:extLst>
          </p:cNvPr>
          <p:cNvCxnSpPr>
            <a:cxnSpLocks/>
          </p:cNvCxnSpPr>
          <p:nvPr/>
        </p:nvCxnSpPr>
        <p:spPr>
          <a:xfrm>
            <a:off x="2286000" y="1114583"/>
            <a:ext cx="0" cy="4238613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1">
            <a:extLst>
              <a:ext uri="{FF2B5EF4-FFF2-40B4-BE49-F238E27FC236}">
                <a16:creationId xmlns:a16="http://schemas.microsoft.com/office/drawing/2014/main" id="{58338CC3-EFBB-1FD3-13F6-78C67E502F9E}"/>
              </a:ext>
            </a:extLst>
          </p:cNvPr>
          <p:cNvSpPr txBox="1"/>
          <p:nvPr/>
        </p:nvSpPr>
        <p:spPr>
          <a:xfrm>
            <a:off x="3156012" y="1357028"/>
            <a:ext cx="7308850" cy="13126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Un bilan et des perspectives</a:t>
            </a:r>
          </a:p>
          <a:p>
            <a:pPr marL="742950" lvl="1" indent="-28575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fr-FR" sz="1400">
                <a:solidFill>
                  <a:srgbClr val="000000"/>
                </a:solidFill>
                <a:latin typeface="Montserrat" panose="00000500000000000000" pitchFamily="2" charset="0"/>
              </a:rPr>
              <a:t>Une année 2023 pleine de réussites </a:t>
            </a:r>
          </a:p>
          <a:p>
            <a:pPr marL="742950" lvl="1" indent="-28575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fr-FR" sz="1400">
                <a:solidFill>
                  <a:srgbClr val="000000"/>
                </a:solidFill>
                <a:latin typeface="Montserrat" panose="00000500000000000000" pitchFamily="2" charset="0"/>
              </a:rPr>
              <a:t>Des clients très satisfaits </a:t>
            </a:r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  <a:p>
            <a:pPr marL="742950" lvl="1" indent="-28575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Un environnement concurrentiel</a:t>
            </a:r>
          </a:p>
          <a:p>
            <a:pPr marL="800100" marR="0" lvl="1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  <p:sp>
        <p:nvSpPr>
          <p:cNvPr id="21" name="Espace réservé du texte 6">
            <a:extLst>
              <a:ext uri="{FF2B5EF4-FFF2-40B4-BE49-F238E27FC236}">
                <a16:creationId xmlns:a16="http://schemas.microsoft.com/office/drawing/2014/main" id="{24404110-C6B8-09ED-F550-4544DFBBC86B}"/>
              </a:ext>
            </a:extLst>
          </p:cNvPr>
          <p:cNvSpPr txBox="1">
            <a:spLocks/>
          </p:cNvSpPr>
          <p:nvPr/>
        </p:nvSpPr>
        <p:spPr>
          <a:xfrm>
            <a:off x="8355996" y="53892"/>
            <a:ext cx="3909011" cy="304282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54013" indent="-354013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D7C378"/>
              </a:buClr>
              <a:buFont typeface="Cambria Math" panose="02040503050406030204" pitchFamily="18" charset="0"/>
              <a:buChar char="ʘ"/>
              <a:defRPr sz="26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1pPr>
            <a:lvl2pPr marL="720725" lvl="1" indent="-271463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24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2pPr>
            <a:lvl3pPr marL="1076325" lvl="2" indent="-263525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Courier New" panose="02070309020205020404" pitchFamily="49" charset="0"/>
              <a:buChar char="o"/>
              <a:defRPr sz="21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3pPr>
            <a:lvl4pPr marL="1552575" lvl="3" indent="-261938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41B8EB"/>
              </a:buClr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4pPr>
            <a:lvl5pPr lvl="4" algn="l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+mn-lt"/>
                <a:ea typeface="Arial"/>
                <a:cs typeface="Arial"/>
                <a:sym typeface="Arial" panose="020B0604020202020204" pitchFamily="34" charset="0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D7C37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lang="fr-FR" sz="1200">
                <a:solidFill>
                  <a:schemeClr val="tx1">
                    <a:lumMod val="75000"/>
                  </a:schemeClr>
                </a:solidFill>
                <a:effectLst/>
                <a:latin typeface="Montserrat" panose="00000500000000000000" pitchFamily="2" charset="0"/>
                <a:ea typeface="Calibri" panose="020F0502020204030204" pitchFamily="34" charset="0"/>
              </a:rPr>
              <a:t>Excellence Relationnelle </a:t>
            </a:r>
            <a:r>
              <a:rPr kumimoji="0" lang="fr-FR" sz="120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sym typeface="Arial" panose="020B0604020202020204" pitchFamily="34" charset="0"/>
              </a:rPr>
              <a:t>- Satisfaction Clients</a:t>
            </a:r>
          </a:p>
        </p:txBody>
      </p:sp>
    </p:spTree>
    <p:extLst>
      <p:ext uri="{BB962C8B-B14F-4D97-AF65-F5344CB8AC3E}">
        <p14:creationId xmlns:p14="http://schemas.microsoft.com/office/powerpoint/2010/main" val="5230978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Image 31">
            <a:extLst>
              <a:ext uri="{FF2B5EF4-FFF2-40B4-BE49-F238E27FC236}">
                <a16:creationId xmlns:a16="http://schemas.microsoft.com/office/drawing/2014/main" id="{E45C84C2-1CE8-A7FD-E886-2B2E59F7E0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54945">
            <a:off x="5835305" y="1926837"/>
            <a:ext cx="3242586" cy="2881602"/>
          </a:xfrm>
          <a:prstGeom prst="rect">
            <a:avLst/>
          </a:prstGeom>
        </p:spPr>
      </p:pic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589CA6E-F61A-30CE-796B-936FD6F2F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45603" y="6462304"/>
            <a:ext cx="720000" cy="281392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5A587B-5814-4D9B-9598-FE9CB954CB01}" type="slidenum">
              <a:rPr kumimoji="0" lang="fr-FR" sz="1300" b="1" i="0" u="none" strike="noStrike" kern="1200" cap="none" spc="0" normalizeH="0" baseline="0" noProof="0" smtClean="0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FR" sz="1300" b="1" i="0" u="none" strike="noStrike" kern="1200" cap="none" spc="0" normalizeH="0" baseline="0" noProof="0">
              <a:ln>
                <a:noFill/>
              </a:ln>
              <a:solidFill>
                <a:srgbClr val="D7000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EE63B6DA-BB07-053A-0EC4-EC1116FC9D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403208"/>
            <a:ext cx="10800000" cy="533682"/>
          </a:xfrm>
        </p:spPr>
        <p:txBody>
          <a:bodyPr/>
          <a:lstStyle/>
          <a:p>
            <a:pPr eaLnBrk="0" fontAlgn="base" hangingPunct="0">
              <a:lnSpc>
                <a:spcPct val="100000"/>
              </a:lnSpc>
              <a:spcAft>
                <a:spcPct val="0"/>
              </a:spcAft>
              <a:defRPr/>
            </a:pPr>
            <a:r>
              <a:rPr lang="fr-FR" sz="2130" cap="none">
                <a:solidFill>
                  <a:srgbClr val="C00000"/>
                </a:solidFill>
                <a:latin typeface="Montserrat" panose="00000500000000000000" pitchFamily="2" charset="0"/>
                <a:ea typeface="+mn-ea"/>
                <a:cs typeface="+mn-cs"/>
              </a:rPr>
              <a:t>Un bilan et des perspectives</a:t>
            </a:r>
            <a:br>
              <a:rPr kumimoji="0" lang="fr-FR" sz="213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</a:br>
            <a:br>
              <a:rPr kumimoji="0" lang="fr-FR" sz="213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</a:br>
            <a:endParaRPr lang="fr-FR" b="0">
              <a:solidFill>
                <a:schemeClr val="tx1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B2ECF01-130C-F837-4CF2-DB0639616CCB}"/>
              </a:ext>
            </a:extLst>
          </p:cNvPr>
          <p:cNvSpPr txBox="1"/>
          <p:nvPr/>
        </p:nvSpPr>
        <p:spPr>
          <a:xfrm>
            <a:off x="974093" y="1899115"/>
            <a:ext cx="3138164" cy="13234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Un NPS à + 15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(+5 points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en 1 an)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984D6910-D6CA-ACC2-8DB1-FCC2A5C11800}"/>
              </a:ext>
            </a:extLst>
          </p:cNvPr>
          <p:cNvSpPr txBox="1"/>
          <p:nvPr/>
        </p:nvSpPr>
        <p:spPr>
          <a:xfrm>
            <a:off x="974093" y="3451898"/>
            <a:ext cx="3138164" cy="13234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82% </a:t>
            </a: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de nos points de vente ont un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NPS Positif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1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AEBBD1D2-E958-FF0C-DFE3-B8C18ECD1720}"/>
              </a:ext>
            </a:extLst>
          </p:cNvPr>
          <p:cNvSpPr txBox="1"/>
          <p:nvPr/>
        </p:nvSpPr>
        <p:spPr>
          <a:xfrm>
            <a:off x="1040265" y="4999650"/>
            <a:ext cx="3138163" cy="13234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1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1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  <a:p>
            <a:pPr algn="ctr">
              <a:defRPr/>
            </a:pP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Montserrat"/>
              </a:rPr>
              <a:t>25% des agences</a:t>
            </a:r>
            <a:r>
              <a:rPr lang="fr-FR" b="1">
                <a:solidFill>
                  <a:srgbClr val="3E454A"/>
                </a:solidFill>
                <a:latin typeface="Montserrat"/>
              </a:rPr>
              <a:t> </a:t>
            </a: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Montserrat"/>
              </a:rPr>
              <a:t>ont décroché </a:t>
            </a: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Montserrat"/>
              </a:rPr>
              <a:t>l’OR</a:t>
            </a:r>
            <a:endParaRPr lang="fr-FR" sz="1800" b="1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Montserrat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1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  <p:pic>
        <p:nvPicPr>
          <p:cNvPr id="10" name="Graphic 83">
            <a:extLst>
              <a:ext uri="{FF2B5EF4-FFF2-40B4-BE49-F238E27FC236}">
                <a16:creationId xmlns:a16="http://schemas.microsoft.com/office/drawing/2014/main" id="{7D58EB05-1FBB-C233-E6A3-27D2E890DA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599303" y="3803409"/>
            <a:ext cx="612978" cy="620416"/>
          </a:xfrm>
          <a:prstGeom prst="rect">
            <a:avLst/>
          </a:prstGeom>
        </p:spPr>
      </p:pic>
      <p:pic>
        <p:nvPicPr>
          <p:cNvPr id="8" name="Graphique 7">
            <a:extLst>
              <a:ext uri="{FF2B5EF4-FFF2-40B4-BE49-F238E27FC236}">
                <a16:creationId xmlns:a16="http://schemas.microsoft.com/office/drawing/2014/main" id="{A4753EFF-ED69-FFEB-0507-5D93B7733A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3898" y="5372101"/>
            <a:ext cx="543788" cy="762910"/>
          </a:xfrm>
          <a:prstGeom prst="rect">
            <a:avLst/>
          </a:prstGeom>
        </p:spPr>
      </p:pic>
      <p:sp>
        <p:nvSpPr>
          <p:cNvPr id="14" name="Freeform 28">
            <a:extLst>
              <a:ext uri="{FF2B5EF4-FFF2-40B4-BE49-F238E27FC236}">
                <a16:creationId xmlns:a16="http://schemas.microsoft.com/office/drawing/2014/main" id="{7ED278AE-5C08-2721-3222-12FFFAE068CA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596866" y="2385798"/>
            <a:ext cx="590184" cy="439392"/>
          </a:xfrm>
          <a:custGeom>
            <a:avLst/>
            <a:gdLst>
              <a:gd name="T0" fmla="*/ 60 w 227"/>
              <a:gd name="T1" fmla="*/ 123 h 177"/>
              <a:gd name="T2" fmla="*/ 80 w 227"/>
              <a:gd name="T3" fmla="*/ 76 h 177"/>
              <a:gd name="T4" fmla="*/ 96 w 227"/>
              <a:gd name="T5" fmla="*/ 74 h 177"/>
              <a:gd name="T6" fmla="*/ 118 w 227"/>
              <a:gd name="T7" fmla="*/ 103 h 177"/>
              <a:gd name="T8" fmla="*/ 154 w 227"/>
              <a:gd name="T9" fmla="*/ 103 h 177"/>
              <a:gd name="T10" fmla="*/ 187 w 227"/>
              <a:gd name="T11" fmla="*/ 54 h 177"/>
              <a:gd name="T12" fmla="*/ 213 w 227"/>
              <a:gd name="T13" fmla="*/ 38 h 177"/>
              <a:gd name="T14" fmla="*/ 177 w 227"/>
              <a:gd name="T15" fmla="*/ 38 h 177"/>
              <a:gd name="T16" fmla="*/ 144 w 227"/>
              <a:gd name="T17" fmla="*/ 87 h 177"/>
              <a:gd name="T18" fmla="*/ 126 w 227"/>
              <a:gd name="T19" fmla="*/ 88 h 177"/>
              <a:gd name="T20" fmla="*/ 104 w 227"/>
              <a:gd name="T21" fmla="*/ 59 h 177"/>
              <a:gd name="T22" fmla="*/ 69 w 227"/>
              <a:gd name="T23" fmla="*/ 59 h 177"/>
              <a:gd name="T24" fmla="*/ 48 w 227"/>
              <a:gd name="T25" fmla="*/ 107 h 177"/>
              <a:gd name="T26" fmla="*/ 24 w 227"/>
              <a:gd name="T27" fmla="*/ 123 h 177"/>
              <a:gd name="T28" fmla="*/ 195 w 227"/>
              <a:gd name="T29" fmla="*/ 29 h 177"/>
              <a:gd name="T30" fmla="*/ 195 w 227"/>
              <a:gd name="T31" fmla="*/ 46 h 177"/>
              <a:gd name="T32" fmla="*/ 189 w 227"/>
              <a:gd name="T33" fmla="*/ 44 h 177"/>
              <a:gd name="T34" fmla="*/ 186 w 227"/>
              <a:gd name="T35" fmla="*/ 38 h 177"/>
              <a:gd name="T36" fmla="*/ 129 w 227"/>
              <a:gd name="T37" fmla="*/ 97 h 177"/>
              <a:gd name="T38" fmla="*/ 129 w 227"/>
              <a:gd name="T39" fmla="*/ 97 h 177"/>
              <a:gd name="T40" fmla="*/ 144 w 227"/>
              <a:gd name="T41" fmla="*/ 103 h 177"/>
              <a:gd name="T42" fmla="*/ 127 w 227"/>
              <a:gd name="T43" fmla="*/ 103 h 177"/>
              <a:gd name="T44" fmla="*/ 86 w 227"/>
              <a:gd name="T45" fmla="*/ 51 h 177"/>
              <a:gd name="T46" fmla="*/ 93 w 227"/>
              <a:gd name="T47" fmla="*/ 65 h 177"/>
              <a:gd name="T48" fmla="*/ 93 w 227"/>
              <a:gd name="T49" fmla="*/ 65 h 177"/>
              <a:gd name="T50" fmla="*/ 82 w 227"/>
              <a:gd name="T51" fmla="*/ 66 h 177"/>
              <a:gd name="T52" fmla="*/ 86 w 227"/>
              <a:gd name="T53" fmla="*/ 51 h 177"/>
              <a:gd name="T54" fmla="*/ 47 w 227"/>
              <a:gd name="T55" fmla="*/ 116 h 177"/>
              <a:gd name="T56" fmla="*/ 47 w 227"/>
              <a:gd name="T57" fmla="*/ 116 h 177"/>
              <a:gd name="T58" fmla="*/ 42 w 227"/>
              <a:gd name="T59" fmla="*/ 132 h 177"/>
              <a:gd name="T60" fmla="*/ 42 w 227"/>
              <a:gd name="T61" fmla="*/ 115 h 177"/>
              <a:gd name="T62" fmla="*/ 10 w 227"/>
              <a:gd name="T63" fmla="*/ 168 h 177"/>
              <a:gd name="T64" fmla="*/ 5 w 227"/>
              <a:gd name="T65" fmla="*/ 0 h 177"/>
              <a:gd name="T66" fmla="*/ 0 w 227"/>
              <a:gd name="T67" fmla="*/ 173 h 177"/>
              <a:gd name="T68" fmla="*/ 223 w 227"/>
              <a:gd name="T69" fmla="*/ 177 h 177"/>
              <a:gd name="T70" fmla="*/ 223 w 227"/>
              <a:gd name="T71" fmla="*/ 168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27" h="177">
                <a:moveTo>
                  <a:pt x="42" y="141"/>
                </a:moveTo>
                <a:cubicBezTo>
                  <a:pt x="52" y="141"/>
                  <a:pt x="60" y="133"/>
                  <a:pt x="60" y="123"/>
                </a:cubicBezTo>
                <a:cubicBezTo>
                  <a:pt x="60" y="119"/>
                  <a:pt x="58" y="115"/>
                  <a:pt x="56" y="112"/>
                </a:cubicBezTo>
                <a:cubicBezTo>
                  <a:pt x="80" y="76"/>
                  <a:pt x="80" y="76"/>
                  <a:pt x="80" y="76"/>
                </a:cubicBezTo>
                <a:cubicBezTo>
                  <a:pt x="82" y="77"/>
                  <a:pt x="84" y="77"/>
                  <a:pt x="86" y="77"/>
                </a:cubicBezTo>
                <a:cubicBezTo>
                  <a:pt x="90" y="77"/>
                  <a:pt x="94" y="76"/>
                  <a:pt x="96" y="74"/>
                </a:cubicBezTo>
                <a:cubicBezTo>
                  <a:pt x="120" y="95"/>
                  <a:pt x="120" y="95"/>
                  <a:pt x="120" y="95"/>
                </a:cubicBezTo>
                <a:cubicBezTo>
                  <a:pt x="118" y="97"/>
                  <a:pt x="118" y="100"/>
                  <a:pt x="118" y="103"/>
                </a:cubicBezTo>
                <a:cubicBezTo>
                  <a:pt x="118" y="112"/>
                  <a:pt x="126" y="121"/>
                  <a:pt x="136" y="121"/>
                </a:cubicBezTo>
                <a:cubicBezTo>
                  <a:pt x="146" y="121"/>
                  <a:pt x="154" y="112"/>
                  <a:pt x="154" y="103"/>
                </a:cubicBezTo>
                <a:cubicBezTo>
                  <a:pt x="154" y="99"/>
                  <a:pt x="153" y="96"/>
                  <a:pt x="151" y="93"/>
                </a:cubicBezTo>
                <a:cubicBezTo>
                  <a:pt x="187" y="54"/>
                  <a:pt x="187" y="54"/>
                  <a:pt x="187" y="54"/>
                </a:cubicBezTo>
                <a:cubicBezTo>
                  <a:pt x="189" y="55"/>
                  <a:pt x="192" y="56"/>
                  <a:pt x="195" y="56"/>
                </a:cubicBezTo>
                <a:cubicBezTo>
                  <a:pt x="205" y="56"/>
                  <a:pt x="213" y="48"/>
                  <a:pt x="213" y="38"/>
                </a:cubicBezTo>
                <a:cubicBezTo>
                  <a:pt x="213" y="28"/>
                  <a:pt x="205" y="20"/>
                  <a:pt x="195" y="20"/>
                </a:cubicBezTo>
                <a:cubicBezTo>
                  <a:pt x="185" y="20"/>
                  <a:pt x="177" y="28"/>
                  <a:pt x="177" y="38"/>
                </a:cubicBezTo>
                <a:cubicBezTo>
                  <a:pt x="177" y="41"/>
                  <a:pt x="178" y="45"/>
                  <a:pt x="180" y="47"/>
                </a:cubicBezTo>
                <a:cubicBezTo>
                  <a:pt x="144" y="87"/>
                  <a:pt x="144" y="87"/>
                  <a:pt x="144" y="87"/>
                </a:cubicBezTo>
                <a:cubicBezTo>
                  <a:pt x="141" y="85"/>
                  <a:pt x="139" y="85"/>
                  <a:pt x="136" y="85"/>
                </a:cubicBezTo>
                <a:cubicBezTo>
                  <a:pt x="132" y="85"/>
                  <a:pt x="129" y="86"/>
                  <a:pt x="126" y="88"/>
                </a:cubicBezTo>
                <a:cubicBezTo>
                  <a:pt x="102" y="67"/>
                  <a:pt x="102" y="67"/>
                  <a:pt x="102" y="67"/>
                </a:cubicBezTo>
                <a:cubicBezTo>
                  <a:pt x="104" y="65"/>
                  <a:pt x="104" y="62"/>
                  <a:pt x="104" y="59"/>
                </a:cubicBezTo>
                <a:cubicBezTo>
                  <a:pt x="104" y="49"/>
                  <a:pt x="96" y="41"/>
                  <a:pt x="86" y="41"/>
                </a:cubicBezTo>
                <a:cubicBezTo>
                  <a:pt x="77" y="41"/>
                  <a:pt x="69" y="49"/>
                  <a:pt x="69" y="59"/>
                </a:cubicBezTo>
                <a:cubicBezTo>
                  <a:pt x="69" y="64"/>
                  <a:pt x="70" y="68"/>
                  <a:pt x="73" y="71"/>
                </a:cubicBezTo>
                <a:cubicBezTo>
                  <a:pt x="48" y="107"/>
                  <a:pt x="48" y="107"/>
                  <a:pt x="48" y="107"/>
                </a:cubicBezTo>
                <a:cubicBezTo>
                  <a:pt x="46" y="106"/>
                  <a:pt x="44" y="105"/>
                  <a:pt x="42" y="105"/>
                </a:cubicBezTo>
                <a:cubicBezTo>
                  <a:pt x="32" y="105"/>
                  <a:pt x="24" y="113"/>
                  <a:pt x="24" y="123"/>
                </a:cubicBezTo>
                <a:cubicBezTo>
                  <a:pt x="24" y="133"/>
                  <a:pt x="32" y="141"/>
                  <a:pt x="42" y="141"/>
                </a:cubicBezTo>
                <a:close/>
                <a:moveTo>
                  <a:pt x="195" y="29"/>
                </a:moveTo>
                <a:cubicBezTo>
                  <a:pt x="200" y="29"/>
                  <a:pt x="204" y="33"/>
                  <a:pt x="204" y="38"/>
                </a:cubicBezTo>
                <a:cubicBezTo>
                  <a:pt x="204" y="43"/>
                  <a:pt x="200" y="46"/>
                  <a:pt x="195" y="46"/>
                </a:cubicBezTo>
                <a:cubicBezTo>
                  <a:pt x="193" y="46"/>
                  <a:pt x="191" y="46"/>
                  <a:pt x="189" y="44"/>
                </a:cubicBezTo>
                <a:cubicBezTo>
                  <a:pt x="189" y="44"/>
                  <a:pt x="189" y="44"/>
                  <a:pt x="189" y="44"/>
                </a:cubicBezTo>
                <a:cubicBezTo>
                  <a:pt x="189" y="44"/>
                  <a:pt x="189" y="44"/>
                  <a:pt x="189" y="44"/>
                </a:cubicBezTo>
                <a:cubicBezTo>
                  <a:pt x="187" y="43"/>
                  <a:pt x="186" y="40"/>
                  <a:pt x="186" y="38"/>
                </a:cubicBezTo>
                <a:cubicBezTo>
                  <a:pt x="186" y="33"/>
                  <a:pt x="190" y="29"/>
                  <a:pt x="195" y="29"/>
                </a:cubicBezTo>
                <a:close/>
                <a:moveTo>
                  <a:pt x="129" y="97"/>
                </a:moveTo>
                <a:cubicBezTo>
                  <a:pt x="129" y="97"/>
                  <a:pt x="129" y="97"/>
                  <a:pt x="129" y="97"/>
                </a:cubicBezTo>
                <a:cubicBezTo>
                  <a:pt x="129" y="97"/>
                  <a:pt x="129" y="97"/>
                  <a:pt x="129" y="97"/>
                </a:cubicBezTo>
                <a:cubicBezTo>
                  <a:pt x="131" y="95"/>
                  <a:pt x="133" y="94"/>
                  <a:pt x="136" y="94"/>
                </a:cubicBezTo>
                <a:cubicBezTo>
                  <a:pt x="140" y="94"/>
                  <a:pt x="144" y="98"/>
                  <a:pt x="144" y="103"/>
                </a:cubicBezTo>
                <a:cubicBezTo>
                  <a:pt x="144" y="107"/>
                  <a:pt x="140" y="111"/>
                  <a:pt x="136" y="111"/>
                </a:cubicBezTo>
                <a:cubicBezTo>
                  <a:pt x="131" y="111"/>
                  <a:pt x="127" y="107"/>
                  <a:pt x="127" y="103"/>
                </a:cubicBezTo>
                <a:cubicBezTo>
                  <a:pt x="127" y="100"/>
                  <a:pt x="128" y="98"/>
                  <a:pt x="129" y="97"/>
                </a:cubicBezTo>
                <a:close/>
                <a:moveTo>
                  <a:pt x="86" y="51"/>
                </a:moveTo>
                <a:cubicBezTo>
                  <a:pt x="91" y="51"/>
                  <a:pt x="95" y="54"/>
                  <a:pt x="95" y="59"/>
                </a:cubicBezTo>
                <a:cubicBezTo>
                  <a:pt x="95" y="61"/>
                  <a:pt x="94" y="63"/>
                  <a:pt x="93" y="65"/>
                </a:cubicBezTo>
                <a:cubicBezTo>
                  <a:pt x="93" y="65"/>
                  <a:pt x="93" y="65"/>
                  <a:pt x="93" y="65"/>
                </a:cubicBezTo>
                <a:cubicBezTo>
                  <a:pt x="93" y="65"/>
                  <a:pt x="93" y="65"/>
                  <a:pt x="93" y="65"/>
                </a:cubicBezTo>
                <a:cubicBezTo>
                  <a:pt x="91" y="67"/>
                  <a:pt x="89" y="68"/>
                  <a:pt x="86" y="68"/>
                </a:cubicBezTo>
                <a:cubicBezTo>
                  <a:pt x="85" y="68"/>
                  <a:pt x="83" y="67"/>
                  <a:pt x="82" y="66"/>
                </a:cubicBezTo>
                <a:cubicBezTo>
                  <a:pt x="79" y="65"/>
                  <a:pt x="78" y="62"/>
                  <a:pt x="78" y="59"/>
                </a:cubicBezTo>
                <a:cubicBezTo>
                  <a:pt x="78" y="54"/>
                  <a:pt x="82" y="51"/>
                  <a:pt x="86" y="51"/>
                </a:cubicBezTo>
                <a:close/>
                <a:moveTo>
                  <a:pt x="42" y="115"/>
                </a:moveTo>
                <a:cubicBezTo>
                  <a:pt x="44" y="115"/>
                  <a:pt x="45" y="115"/>
                  <a:pt x="47" y="116"/>
                </a:cubicBezTo>
                <a:cubicBezTo>
                  <a:pt x="47" y="116"/>
                  <a:pt x="47" y="116"/>
                  <a:pt x="47" y="116"/>
                </a:cubicBezTo>
                <a:cubicBezTo>
                  <a:pt x="47" y="116"/>
                  <a:pt x="47" y="116"/>
                  <a:pt x="47" y="116"/>
                </a:cubicBezTo>
                <a:cubicBezTo>
                  <a:pt x="49" y="118"/>
                  <a:pt x="51" y="120"/>
                  <a:pt x="51" y="123"/>
                </a:cubicBezTo>
                <a:cubicBezTo>
                  <a:pt x="51" y="128"/>
                  <a:pt x="47" y="132"/>
                  <a:pt x="42" y="132"/>
                </a:cubicBezTo>
                <a:cubicBezTo>
                  <a:pt x="37" y="132"/>
                  <a:pt x="33" y="128"/>
                  <a:pt x="33" y="123"/>
                </a:cubicBezTo>
                <a:cubicBezTo>
                  <a:pt x="33" y="119"/>
                  <a:pt x="37" y="115"/>
                  <a:pt x="42" y="115"/>
                </a:cubicBezTo>
                <a:close/>
                <a:moveTo>
                  <a:pt x="223" y="168"/>
                </a:moveTo>
                <a:cubicBezTo>
                  <a:pt x="10" y="168"/>
                  <a:pt x="10" y="168"/>
                  <a:pt x="10" y="168"/>
                </a:cubicBezTo>
                <a:cubicBezTo>
                  <a:pt x="10" y="5"/>
                  <a:pt x="10" y="5"/>
                  <a:pt x="10" y="5"/>
                </a:cubicBezTo>
                <a:cubicBezTo>
                  <a:pt x="10" y="2"/>
                  <a:pt x="8" y="0"/>
                  <a:pt x="5" y="0"/>
                </a:cubicBezTo>
                <a:cubicBezTo>
                  <a:pt x="2" y="0"/>
                  <a:pt x="0" y="2"/>
                  <a:pt x="0" y="5"/>
                </a:cubicBezTo>
                <a:cubicBezTo>
                  <a:pt x="0" y="173"/>
                  <a:pt x="0" y="173"/>
                  <a:pt x="0" y="173"/>
                </a:cubicBezTo>
                <a:cubicBezTo>
                  <a:pt x="0" y="175"/>
                  <a:pt x="2" y="177"/>
                  <a:pt x="5" y="177"/>
                </a:cubicBezTo>
                <a:cubicBezTo>
                  <a:pt x="223" y="177"/>
                  <a:pt x="223" y="177"/>
                  <a:pt x="223" y="177"/>
                </a:cubicBezTo>
                <a:cubicBezTo>
                  <a:pt x="225" y="177"/>
                  <a:pt x="227" y="175"/>
                  <a:pt x="227" y="173"/>
                </a:cubicBezTo>
                <a:cubicBezTo>
                  <a:pt x="227" y="170"/>
                  <a:pt x="225" y="168"/>
                  <a:pt x="223" y="168"/>
                </a:cubicBezTo>
                <a:close/>
              </a:path>
            </a:pathLst>
          </a:custGeom>
          <a:solidFill>
            <a:schemeClr val="tx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71717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7" name="Espace réservé du texte 6">
            <a:extLst>
              <a:ext uri="{FF2B5EF4-FFF2-40B4-BE49-F238E27FC236}">
                <a16:creationId xmlns:a16="http://schemas.microsoft.com/office/drawing/2014/main" id="{CA558ECD-B683-1AF8-3893-02882C5B1347}"/>
              </a:ext>
            </a:extLst>
          </p:cNvPr>
          <p:cNvSpPr txBox="1">
            <a:spLocks/>
          </p:cNvSpPr>
          <p:nvPr/>
        </p:nvSpPr>
        <p:spPr>
          <a:xfrm>
            <a:off x="8298593" y="124010"/>
            <a:ext cx="4488782" cy="300752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54013" indent="-354013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D7C378"/>
              </a:buClr>
              <a:buFont typeface="Cambria Math" panose="02040503050406030204" pitchFamily="18" charset="0"/>
              <a:buChar char="ʘ"/>
              <a:defRPr sz="26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1pPr>
            <a:lvl2pPr marL="720725" lvl="1" indent="-271463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24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2pPr>
            <a:lvl3pPr marL="1076325" lvl="2" indent="-263525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Courier New" panose="02070309020205020404" pitchFamily="49" charset="0"/>
              <a:buChar char="o"/>
              <a:defRPr sz="21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3pPr>
            <a:lvl4pPr marL="1552575" lvl="3" indent="-261938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41B8EB"/>
              </a:buClr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4pPr>
            <a:lvl5pPr lvl="4" algn="l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+mn-lt"/>
                <a:ea typeface="Arial"/>
                <a:cs typeface="Arial"/>
                <a:sym typeface="Arial" panose="020B0604020202020204" pitchFamily="34" charset="0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D7C37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lang="fr-FR" sz="1200">
                <a:solidFill>
                  <a:schemeClr val="tx1">
                    <a:lumMod val="75000"/>
                  </a:schemeClr>
                </a:solidFill>
                <a:effectLst/>
                <a:latin typeface="Montserrat" panose="00000500000000000000" pitchFamily="2" charset="0"/>
                <a:ea typeface="Calibri" panose="020F0502020204030204" pitchFamily="34" charset="0"/>
              </a:rPr>
              <a:t>Excellence Relationnelle  </a:t>
            </a:r>
            <a:r>
              <a:rPr kumimoji="0" lang="fr-FR" sz="120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sym typeface="Arial" panose="020B0604020202020204" pitchFamily="34" charset="0"/>
              </a:rPr>
              <a:t>- Satisfaction Clients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54567EC-DA25-4014-9580-73AA4B8CB619}"/>
              </a:ext>
            </a:extLst>
          </p:cNvPr>
          <p:cNvSpPr txBox="1"/>
          <p:nvPr/>
        </p:nvSpPr>
        <p:spPr>
          <a:xfrm>
            <a:off x="510238" y="906404"/>
            <a:ext cx="6395290" cy="4201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2130">
                <a:latin typeface="Montserrat" panose="00000500000000000000" pitchFamily="2" charset="0"/>
              </a:rPr>
              <a:t>Une année 2023 pleine de réussites </a:t>
            </a:r>
          </a:p>
        </p:txBody>
      </p:sp>
      <p:pic>
        <p:nvPicPr>
          <p:cNvPr id="44" name="Image 43">
            <a:extLst>
              <a:ext uri="{FF2B5EF4-FFF2-40B4-BE49-F238E27FC236}">
                <a16:creationId xmlns:a16="http://schemas.microsoft.com/office/drawing/2014/main" id="{A77F40E5-4BC4-A0B5-E385-21D35250CCFA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435" r="5753"/>
          <a:stretch/>
        </p:blipFill>
        <p:spPr>
          <a:xfrm rot="224867">
            <a:off x="5917911" y="1924031"/>
            <a:ext cx="3163180" cy="2873110"/>
          </a:xfrm>
          <a:prstGeom prst="rect">
            <a:avLst/>
          </a:prstGeom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5BAAF6CE-73D5-8F4A-1A09-EF6F46CE918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32544">
            <a:off x="5802711" y="1969425"/>
            <a:ext cx="3387399" cy="2810238"/>
          </a:xfrm>
          <a:prstGeom prst="rect">
            <a:avLst/>
          </a:prstGeom>
        </p:spPr>
      </p:pic>
      <p:pic>
        <p:nvPicPr>
          <p:cNvPr id="46" name="Image 45">
            <a:extLst>
              <a:ext uri="{FF2B5EF4-FFF2-40B4-BE49-F238E27FC236}">
                <a16:creationId xmlns:a16="http://schemas.microsoft.com/office/drawing/2014/main" id="{4906E33E-7337-5131-7DA8-9F98C0EA47A2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5521" r="4353"/>
          <a:stretch/>
        </p:blipFill>
        <p:spPr>
          <a:xfrm rot="217561">
            <a:off x="5787141" y="1946417"/>
            <a:ext cx="3418538" cy="3033728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89607543-A94F-4A2F-7285-23176D8CAE0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191970">
            <a:off x="5801028" y="2036811"/>
            <a:ext cx="3369181" cy="302150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3BC7D20-AFFE-B9F1-779B-D30D7C7AA79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198431">
            <a:off x="5820474" y="2073699"/>
            <a:ext cx="3319775" cy="29953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32EDDC1-8767-33DF-67FC-2C1306E34A5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51154">
            <a:off x="5747524" y="2255746"/>
            <a:ext cx="3430464" cy="271241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4BE0F89-0606-5CE8-1663-3D6AE5CD594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26374">
            <a:off x="5684250" y="2332438"/>
            <a:ext cx="3879022" cy="2674118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1D04883F-457A-ED5E-E5CF-4D930A0A908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68034">
            <a:off x="5719061" y="2108690"/>
            <a:ext cx="3554697" cy="318371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7D3CA26-B8F8-6721-E1FC-48DA49DC4A1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161299">
            <a:off x="5745175" y="2120253"/>
            <a:ext cx="3694279" cy="3114926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3ED1B79-1970-73CD-5877-B17FE3F1A611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r="3499"/>
          <a:stretch/>
        </p:blipFill>
        <p:spPr>
          <a:xfrm rot="165576">
            <a:off x="5764372" y="2303408"/>
            <a:ext cx="3852482" cy="2860112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95EBC563-890C-6FE4-18B2-3F91F6FE517E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260049">
            <a:off x="5937546" y="1937027"/>
            <a:ext cx="3470231" cy="3398034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E5B0F63-5631-DF41-0AC7-05159FCDC346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237235">
            <a:off x="6061764" y="1803770"/>
            <a:ext cx="3092266" cy="3452944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FBBC95A-7749-05F9-B467-03B2E28AA4B6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222608">
            <a:off x="6175961" y="1827602"/>
            <a:ext cx="3067894" cy="357081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C18D69D-F8B7-B325-B8FF-42E9CF06E2C7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237295">
            <a:off x="6360761" y="1756757"/>
            <a:ext cx="3185529" cy="3581616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4EC52386-6A54-7A56-8AC0-E6B331BB8125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 rot="231476">
            <a:off x="6197543" y="1704082"/>
            <a:ext cx="3039135" cy="390607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286D399-80A6-BEF5-C240-D1B85F2CB35F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 rot="162928">
            <a:off x="6257565" y="1616165"/>
            <a:ext cx="3253222" cy="3784740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2E71A29D-C1CA-126A-96A6-85D2D93DCF68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 rot="182674">
            <a:off x="6365734" y="1773969"/>
            <a:ext cx="3041854" cy="3575424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5974AE01-D4EB-73AA-4239-7FD16A142E07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 rot="160487">
            <a:off x="6179525" y="1891956"/>
            <a:ext cx="3120887" cy="3319558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26B80349-164D-69BF-DD3B-4F2B67F0C5FB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 rot="159560">
            <a:off x="6020763" y="1646694"/>
            <a:ext cx="3258442" cy="3723684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3CDAAC8-E406-9F1A-C2DB-A8813878E82C}"/>
              </a:ext>
            </a:extLst>
          </p:cNvPr>
          <p:cNvPicPr>
            <a:picLocks noChangeAspect="1"/>
          </p:cNvPicPr>
          <p:nvPr/>
        </p:nvPicPr>
        <p:blipFill rotWithShape="1">
          <a:blip r:embed="rId26"/>
          <a:srcRect t="9092"/>
          <a:stretch/>
        </p:blipFill>
        <p:spPr>
          <a:xfrm rot="192281">
            <a:off x="5769588" y="1674351"/>
            <a:ext cx="3729136" cy="3825798"/>
          </a:xfrm>
          <a:prstGeom prst="rect">
            <a:avLst/>
          </a:prstGeom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2612F681-73E3-6094-8DA3-B9FEBC78EEEB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12257" y="1044895"/>
            <a:ext cx="5708448" cy="6118394"/>
          </a:xfrm>
          <a:prstGeom prst="rect">
            <a:avLst/>
          </a:prstGeom>
        </p:spPr>
      </p:pic>
      <p:sp>
        <p:nvSpPr>
          <p:cNvPr id="48" name="ZoneTexte 47">
            <a:extLst>
              <a:ext uri="{FF2B5EF4-FFF2-40B4-BE49-F238E27FC236}">
                <a16:creationId xmlns:a16="http://schemas.microsoft.com/office/drawing/2014/main" id="{F0F4C087-AA38-A92A-4835-489A4052BE7A}"/>
              </a:ext>
            </a:extLst>
          </p:cNvPr>
          <p:cNvSpPr txBox="1"/>
          <p:nvPr/>
        </p:nvSpPr>
        <p:spPr>
          <a:xfrm rot="213760">
            <a:off x="6007420" y="5504732"/>
            <a:ext cx="2764685" cy="10618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Un grand bravo à nos agences OR 2023 !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900" b="1">
              <a:solidFill>
                <a:srgbClr val="3E454A"/>
              </a:solidFill>
              <a:latin typeface="Montserrat" panose="00000500000000000000" pitchFamily="2" charset="0"/>
            </a:endParaRPr>
          </a:p>
          <a:p>
            <a:pPr marL="171450" marR="0" lvl="0" indent="-1714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fr-FR" sz="900" b="1">
                <a:solidFill>
                  <a:srgbClr val="3E454A"/>
                </a:solidFill>
                <a:latin typeface="Montserrat" panose="00000500000000000000" pitchFamily="2" charset="0"/>
              </a:rPr>
              <a:t>Mettre le support en diaporama pour faire défiler les photos</a:t>
            </a:r>
            <a:endParaRPr kumimoji="0" lang="fr-FR" sz="900" b="1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5023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2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40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60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80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000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2000"/>
                            </p:stCondLst>
                            <p:childTnLst>
                              <p:par>
                                <p:cTn id="71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4000"/>
                            </p:stCondLst>
                            <p:childTnLst>
                              <p:par>
                                <p:cTn id="77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6000"/>
                            </p:stCondLst>
                            <p:childTnLst>
                              <p:par>
                                <p:cTn id="83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8000"/>
                            </p:stCondLst>
                            <p:childTnLst>
                              <p:par>
                                <p:cTn id="89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0000"/>
                            </p:stCondLst>
                            <p:childTnLst>
                              <p:par>
                                <p:cTn id="95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2000"/>
                            </p:stCondLst>
                            <p:childTnLst>
                              <p:par>
                                <p:cTn id="101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34000"/>
                            </p:stCondLst>
                            <p:childTnLst>
                              <p:par>
                                <p:cTn id="107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36000"/>
                            </p:stCondLst>
                            <p:childTnLst>
                              <p:par>
                                <p:cTn id="113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38000"/>
                            </p:stCondLst>
                            <p:childTnLst>
                              <p:par>
                                <p:cTn id="119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40000"/>
                            </p:stCondLst>
                            <p:childTnLst>
                              <p:par>
                                <p:cTn id="125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589CA6E-F61A-30CE-796B-936FD6F2F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5A587B-5814-4D9B-9598-FE9CB954CB01}" type="slidenum">
              <a:rPr kumimoji="0" lang="fr-FR" sz="1300" b="1" i="0" u="none" strike="noStrike" kern="1200" cap="none" spc="0" normalizeH="0" baseline="0" noProof="0" smtClean="0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sz="1300" b="1" i="0" u="none" strike="noStrike" kern="1200" cap="none" spc="0" normalizeH="0" baseline="0" noProof="0">
              <a:ln>
                <a:noFill/>
              </a:ln>
              <a:solidFill>
                <a:srgbClr val="D7000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9A9F82C-9A89-BC08-B785-41F7A1392895}"/>
              </a:ext>
            </a:extLst>
          </p:cNvPr>
          <p:cNvSpPr txBox="1"/>
          <p:nvPr/>
        </p:nvSpPr>
        <p:spPr>
          <a:xfrm>
            <a:off x="1384460" y="1515879"/>
            <a:ext cx="6869941" cy="176318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b="1">
                <a:latin typeface="Montserrat" panose="00000500000000000000" pitchFamily="2" charset="0"/>
              </a:rPr>
              <a:t>De leur conseiller </a:t>
            </a:r>
          </a:p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fr-FR" b="1">
              <a:latin typeface="Montserrat" panose="00000500000000000000" pitchFamily="2" charset="0"/>
            </a:endParaRPr>
          </a:p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b="1">
                <a:latin typeface="Montserrat" panose="00000500000000000000" pitchFamily="2" charset="0"/>
              </a:rPr>
              <a:t>De la qualité des conseils et de l’expertise pour accompagner les projets</a:t>
            </a:r>
          </a:p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fr-FR" b="1">
              <a:latin typeface="Montserrat" panose="00000500000000000000" pitchFamily="2" charset="0"/>
            </a:endParaRPr>
          </a:p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b="1">
                <a:latin typeface="Montserrat" panose="00000500000000000000" pitchFamily="2" charset="0"/>
              </a:rPr>
              <a:t>De la rapidité de réponse aux emails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520E0CF-6398-2897-8F32-12072E555123}"/>
              </a:ext>
            </a:extLst>
          </p:cNvPr>
          <p:cNvSpPr txBox="1"/>
          <p:nvPr/>
        </p:nvSpPr>
        <p:spPr>
          <a:xfrm>
            <a:off x="758625" y="3523942"/>
            <a:ext cx="8604000" cy="1877437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>
            <a:spAutoFit/>
          </a:bodyPr>
          <a:lstStyle/>
          <a:p>
            <a:pPr marL="1548000" lvl="4"/>
            <a:r>
              <a:rPr lang="fr-FR" b="1">
                <a:latin typeface="Montserrat" panose="00000500000000000000" pitchFamily="2" charset="0"/>
              </a:rPr>
              <a:t>Le levier incontournable </a:t>
            </a:r>
            <a:r>
              <a:rPr lang="fr-FR">
                <a:latin typeface="Montserrat" panose="00000500000000000000" pitchFamily="2" charset="0"/>
              </a:rPr>
              <a:t>pour faire évoluer notre NPS :</a:t>
            </a:r>
          </a:p>
          <a:p>
            <a:pPr marL="1548000" lvl="4" algn="ctr">
              <a:spcBef>
                <a:spcPts val="1800"/>
              </a:spcBef>
              <a:spcAft>
                <a:spcPts val="1800"/>
              </a:spcAft>
            </a:pPr>
            <a:r>
              <a:rPr lang="fr-FR" sz="3200" b="1">
                <a:solidFill>
                  <a:srgbClr val="C00000"/>
                </a:solidFill>
                <a:latin typeface="Montserrat" panose="00000500000000000000" pitchFamily="2" charset="0"/>
              </a:rPr>
              <a:t>La joignabilité téléphonique</a:t>
            </a:r>
          </a:p>
          <a:p>
            <a:pPr marL="1548000" lvl="4"/>
            <a:r>
              <a:rPr lang="fr-FR" b="1">
                <a:latin typeface="Montserrat" panose="00000500000000000000" pitchFamily="2" charset="0"/>
              </a:rPr>
              <a:t>La CEGEE est en retrait sur l'accessibilité</a:t>
            </a:r>
            <a:r>
              <a:rPr lang="fr-FR">
                <a:latin typeface="Montserrat" panose="00000500000000000000" pitchFamily="2" charset="0"/>
              </a:rPr>
              <a:t>, aussi bien sur la ligne accueil que sur les lignes des conseillers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6F045CB1-0166-C90F-9C02-CF453938F2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291" y="4013697"/>
            <a:ext cx="1236563" cy="1236563"/>
          </a:xfrm>
          <a:prstGeom prst="rect">
            <a:avLst/>
          </a:prstGeom>
        </p:spPr>
      </p:pic>
      <p:sp>
        <p:nvSpPr>
          <p:cNvPr id="30" name="Espace réservé du texte 6">
            <a:extLst>
              <a:ext uri="{FF2B5EF4-FFF2-40B4-BE49-F238E27FC236}">
                <a16:creationId xmlns:a16="http://schemas.microsoft.com/office/drawing/2014/main" id="{A0DD7A21-DA54-892F-B799-A09533D4AE42}"/>
              </a:ext>
            </a:extLst>
          </p:cNvPr>
          <p:cNvSpPr txBox="1">
            <a:spLocks/>
          </p:cNvSpPr>
          <p:nvPr/>
        </p:nvSpPr>
        <p:spPr>
          <a:xfrm>
            <a:off x="8288990" y="124010"/>
            <a:ext cx="4488782" cy="300752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54013" indent="-354013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D7C378"/>
              </a:buClr>
              <a:buFont typeface="Cambria Math" panose="02040503050406030204" pitchFamily="18" charset="0"/>
              <a:buChar char="ʘ"/>
              <a:defRPr sz="26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1pPr>
            <a:lvl2pPr marL="720725" lvl="1" indent="-271463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24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2pPr>
            <a:lvl3pPr marL="1076325" lvl="2" indent="-263525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Courier New" panose="02070309020205020404" pitchFamily="49" charset="0"/>
              <a:buChar char="o"/>
              <a:defRPr sz="21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3pPr>
            <a:lvl4pPr marL="1552575" lvl="3" indent="-261938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41B8EB"/>
              </a:buClr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4pPr>
            <a:lvl5pPr lvl="4" algn="l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+mn-lt"/>
                <a:ea typeface="Arial"/>
                <a:cs typeface="Arial"/>
                <a:sym typeface="Arial" panose="020B0604020202020204" pitchFamily="34" charset="0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D7C37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lang="fr-FR" sz="1200">
                <a:solidFill>
                  <a:schemeClr val="tx1">
                    <a:lumMod val="75000"/>
                  </a:schemeClr>
                </a:solidFill>
                <a:effectLst/>
                <a:latin typeface="Montserrat" panose="00000500000000000000" pitchFamily="2" charset="0"/>
                <a:ea typeface="Calibri" panose="020F0502020204030204" pitchFamily="34" charset="0"/>
              </a:rPr>
              <a:t>Excellence Relationnelle  </a:t>
            </a:r>
            <a:r>
              <a:rPr kumimoji="0" lang="fr-FR" sz="120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sym typeface="Arial" panose="020B0604020202020204" pitchFamily="34" charset="0"/>
              </a:rPr>
              <a:t>- Satisfaction Clients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7942F50-8D3B-1AD1-0335-A9B77E8D22E9}"/>
              </a:ext>
            </a:extLst>
          </p:cNvPr>
          <p:cNvSpPr txBox="1"/>
          <p:nvPr/>
        </p:nvSpPr>
        <p:spPr>
          <a:xfrm>
            <a:off x="616945" y="449304"/>
            <a:ext cx="6389782" cy="4201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2130" b="1">
                <a:solidFill>
                  <a:srgbClr val="C00000"/>
                </a:solidFill>
                <a:latin typeface="Montserrat" panose="00000500000000000000" pitchFamily="2" charset="0"/>
              </a:rPr>
              <a:t>Un bilan et des perspectives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691FBF2-B829-FAAA-5B87-E7C013292F91}"/>
              </a:ext>
            </a:extLst>
          </p:cNvPr>
          <p:cNvSpPr txBox="1"/>
          <p:nvPr/>
        </p:nvSpPr>
        <p:spPr>
          <a:xfrm>
            <a:off x="921291" y="987114"/>
            <a:ext cx="4619740" cy="420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130">
                <a:latin typeface="Montserrat" panose="00000500000000000000" pitchFamily="2" charset="0"/>
              </a:rPr>
              <a:t>Des clients très satisfaits : </a:t>
            </a:r>
          </a:p>
        </p:txBody>
      </p:sp>
    </p:spTree>
    <p:extLst>
      <p:ext uri="{BB962C8B-B14F-4D97-AF65-F5344CB8AC3E}">
        <p14:creationId xmlns:p14="http://schemas.microsoft.com/office/powerpoint/2010/main" val="17962351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8C57C41A-D265-881E-26F8-3A9D8E75F8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167127" y="4891308"/>
            <a:ext cx="6639771" cy="710469"/>
          </a:xfrm>
        </p:spPr>
        <p:txBody>
          <a:bodyPr/>
          <a:lstStyle/>
          <a:p>
            <a:r>
              <a:rPr lang="fr-FR" sz="1400" b="0" i="0" u="none" strike="noStrike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Dans un marché saturé avec 96,7% des Français détenteurs d’un compte courant, </a:t>
            </a:r>
            <a:r>
              <a:rPr lang="fr-FR" sz="1400" b="1" i="0" u="none" strike="noStrike">
                <a:solidFill>
                  <a:srgbClr val="C00000"/>
                </a:solidFill>
                <a:effectLst/>
                <a:latin typeface="Arial" panose="020B0604020202020204" pitchFamily="34" charset="0"/>
              </a:rPr>
              <a:t>la CEGEE doit se démarquer de ses concurrents pour pouvoir conquérir de nouveaux clients et les fidéliser.</a:t>
            </a:r>
            <a:r>
              <a:rPr lang="en-US" sz="1400" b="0" i="0">
                <a:solidFill>
                  <a:srgbClr val="C00000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endParaRPr lang="en-US" sz="1400" b="0">
              <a:solidFill>
                <a:srgbClr val="C00000"/>
              </a:solidFill>
              <a:latin typeface="Arial" panose="020B0604020202020204" pitchFamily="34" charset="0"/>
            </a:endParaRPr>
          </a:p>
          <a:p>
            <a:endParaRPr lang="en-US" sz="1400" b="0">
              <a:solidFill>
                <a:srgbClr val="C00000"/>
              </a:solidFill>
              <a:latin typeface="Arial" panose="020B0604020202020204" pitchFamily="34" charset="0"/>
            </a:endParaRPr>
          </a:p>
          <a:p>
            <a:endParaRPr lang="fr-FR" sz="1400" b="0" i="0" u="none" strike="noStrike">
              <a:solidFill>
                <a:srgbClr val="404040"/>
              </a:solidFill>
              <a:effectLst/>
              <a:latin typeface="Arial" panose="020B0604020202020204" pitchFamily="34" charset="0"/>
            </a:endParaRPr>
          </a:p>
          <a:p>
            <a:endParaRPr lang="fr-FR" sz="1400" b="0">
              <a:solidFill>
                <a:srgbClr val="404040"/>
              </a:solidFill>
              <a:latin typeface="Arial" panose="020B0604020202020204" pitchFamily="34" charset="0"/>
            </a:endParaRPr>
          </a:p>
          <a:p>
            <a:endParaRPr lang="fr-FR" sz="1400" b="0" i="0" u="none" strike="noStrike">
              <a:solidFill>
                <a:srgbClr val="404040"/>
              </a:solidFill>
              <a:effectLst/>
              <a:latin typeface="Arial" panose="020B0604020202020204" pitchFamily="34" charset="0"/>
            </a:endParaRPr>
          </a:p>
          <a:p>
            <a:endParaRPr lang="fr-FR" sz="1400" b="0" i="0" u="none" strike="noStrike">
              <a:solidFill>
                <a:srgbClr val="40404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589CA6E-F61A-30CE-796B-936FD6F2F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5</a:t>
            </a:fld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65480B9-FFAA-6758-9BE3-6A17C4FC365E}"/>
              </a:ext>
            </a:extLst>
          </p:cNvPr>
          <p:cNvSpPr txBox="1"/>
          <p:nvPr/>
        </p:nvSpPr>
        <p:spPr>
          <a:xfrm>
            <a:off x="6096000" y="2355858"/>
            <a:ext cx="2340000" cy="1815882"/>
          </a:xfrm>
          <a:custGeom>
            <a:avLst/>
            <a:gdLst>
              <a:gd name="connsiteX0" fmla="*/ 0 w 2340000"/>
              <a:gd name="connsiteY0" fmla="*/ 0 h 1815882"/>
              <a:gd name="connsiteX1" fmla="*/ 561600 w 2340000"/>
              <a:gd name="connsiteY1" fmla="*/ 0 h 1815882"/>
              <a:gd name="connsiteX2" fmla="*/ 1076400 w 2340000"/>
              <a:gd name="connsiteY2" fmla="*/ 0 h 1815882"/>
              <a:gd name="connsiteX3" fmla="*/ 1684800 w 2340000"/>
              <a:gd name="connsiteY3" fmla="*/ 0 h 1815882"/>
              <a:gd name="connsiteX4" fmla="*/ 2340000 w 2340000"/>
              <a:gd name="connsiteY4" fmla="*/ 0 h 1815882"/>
              <a:gd name="connsiteX5" fmla="*/ 2340000 w 2340000"/>
              <a:gd name="connsiteY5" fmla="*/ 605294 h 1815882"/>
              <a:gd name="connsiteX6" fmla="*/ 2340000 w 2340000"/>
              <a:gd name="connsiteY6" fmla="*/ 1174270 h 1815882"/>
              <a:gd name="connsiteX7" fmla="*/ 2340000 w 2340000"/>
              <a:gd name="connsiteY7" fmla="*/ 1815882 h 1815882"/>
              <a:gd name="connsiteX8" fmla="*/ 1801800 w 2340000"/>
              <a:gd name="connsiteY8" fmla="*/ 1815882 h 1815882"/>
              <a:gd name="connsiteX9" fmla="*/ 1287000 w 2340000"/>
              <a:gd name="connsiteY9" fmla="*/ 1815882 h 1815882"/>
              <a:gd name="connsiteX10" fmla="*/ 678600 w 2340000"/>
              <a:gd name="connsiteY10" fmla="*/ 1815882 h 1815882"/>
              <a:gd name="connsiteX11" fmla="*/ 0 w 2340000"/>
              <a:gd name="connsiteY11" fmla="*/ 1815882 h 1815882"/>
              <a:gd name="connsiteX12" fmla="*/ 0 w 2340000"/>
              <a:gd name="connsiteY12" fmla="*/ 1192429 h 1815882"/>
              <a:gd name="connsiteX13" fmla="*/ 0 w 2340000"/>
              <a:gd name="connsiteY13" fmla="*/ 623452 h 1815882"/>
              <a:gd name="connsiteX14" fmla="*/ 0 w 2340000"/>
              <a:gd name="connsiteY14" fmla="*/ 0 h 1815882"/>
              <a:gd name="connsiteX0" fmla="*/ 0 w 2340000"/>
              <a:gd name="connsiteY0" fmla="*/ 0 h 1815882"/>
              <a:gd name="connsiteX1" fmla="*/ 585000 w 2340000"/>
              <a:gd name="connsiteY1" fmla="*/ 0 h 1815882"/>
              <a:gd name="connsiteX2" fmla="*/ 1170000 w 2340000"/>
              <a:gd name="connsiteY2" fmla="*/ 0 h 1815882"/>
              <a:gd name="connsiteX3" fmla="*/ 1684800 w 2340000"/>
              <a:gd name="connsiteY3" fmla="*/ 0 h 1815882"/>
              <a:gd name="connsiteX4" fmla="*/ 2340000 w 2340000"/>
              <a:gd name="connsiteY4" fmla="*/ 0 h 1815882"/>
              <a:gd name="connsiteX5" fmla="*/ 2340000 w 2340000"/>
              <a:gd name="connsiteY5" fmla="*/ 550817 h 1815882"/>
              <a:gd name="connsiteX6" fmla="*/ 2340000 w 2340000"/>
              <a:gd name="connsiteY6" fmla="*/ 1101634 h 1815882"/>
              <a:gd name="connsiteX7" fmla="*/ 2340000 w 2340000"/>
              <a:gd name="connsiteY7" fmla="*/ 1815882 h 1815882"/>
              <a:gd name="connsiteX8" fmla="*/ 1801800 w 2340000"/>
              <a:gd name="connsiteY8" fmla="*/ 1815882 h 1815882"/>
              <a:gd name="connsiteX9" fmla="*/ 1170000 w 2340000"/>
              <a:gd name="connsiteY9" fmla="*/ 1815882 h 1815882"/>
              <a:gd name="connsiteX10" fmla="*/ 608400 w 2340000"/>
              <a:gd name="connsiteY10" fmla="*/ 1815882 h 1815882"/>
              <a:gd name="connsiteX11" fmla="*/ 0 w 2340000"/>
              <a:gd name="connsiteY11" fmla="*/ 1815882 h 1815882"/>
              <a:gd name="connsiteX12" fmla="*/ 0 w 2340000"/>
              <a:gd name="connsiteY12" fmla="*/ 1192429 h 1815882"/>
              <a:gd name="connsiteX13" fmla="*/ 0 w 2340000"/>
              <a:gd name="connsiteY13" fmla="*/ 641611 h 1815882"/>
              <a:gd name="connsiteX14" fmla="*/ 0 w 2340000"/>
              <a:gd name="connsiteY14" fmla="*/ 0 h 1815882"/>
              <a:gd name="connsiteX0" fmla="*/ 0 w 2340000"/>
              <a:gd name="connsiteY0" fmla="*/ 0 h 1815882"/>
              <a:gd name="connsiteX1" fmla="*/ 561600 w 2340000"/>
              <a:gd name="connsiteY1" fmla="*/ 0 h 1815882"/>
              <a:gd name="connsiteX2" fmla="*/ 1076400 w 2340000"/>
              <a:gd name="connsiteY2" fmla="*/ 0 h 1815882"/>
              <a:gd name="connsiteX3" fmla="*/ 1684800 w 2340000"/>
              <a:gd name="connsiteY3" fmla="*/ 0 h 1815882"/>
              <a:gd name="connsiteX4" fmla="*/ 2340000 w 2340000"/>
              <a:gd name="connsiteY4" fmla="*/ 0 h 1815882"/>
              <a:gd name="connsiteX5" fmla="*/ 2340000 w 2340000"/>
              <a:gd name="connsiteY5" fmla="*/ 605294 h 1815882"/>
              <a:gd name="connsiteX6" fmla="*/ 2340000 w 2340000"/>
              <a:gd name="connsiteY6" fmla="*/ 1174270 h 1815882"/>
              <a:gd name="connsiteX7" fmla="*/ 2340000 w 2340000"/>
              <a:gd name="connsiteY7" fmla="*/ 1815882 h 1815882"/>
              <a:gd name="connsiteX8" fmla="*/ 1801800 w 2340000"/>
              <a:gd name="connsiteY8" fmla="*/ 1815882 h 1815882"/>
              <a:gd name="connsiteX9" fmla="*/ 1287000 w 2340000"/>
              <a:gd name="connsiteY9" fmla="*/ 1815882 h 1815882"/>
              <a:gd name="connsiteX10" fmla="*/ 678600 w 2340000"/>
              <a:gd name="connsiteY10" fmla="*/ 1815882 h 1815882"/>
              <a:gd name="connsiteX11" fmla="*/ 0 w 2340000"/>
              <a:gd name="connsiteY11" fmla="*/ 1815882 h 1815882"/>
              <a:gd name="connsiteX12" fmla="*/ 0 w 2340000"/>
              <a:gd name="connsiteY12" fmla="*/ 1192429 h 1815882"/>
              <a:gd name="connsiteX13" fmla="*/ 0 w 2340000"/>
              <a:gd name="connsiteY13" fmla="*/ 623452 h 1815882"/>
              <a:gd name="connsiteX14" fmla="*/ 0 w 2340000"/>
              <a:gd name="connsiteY14" fmla="*/ 0 h 1815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340000" h="1815882" fill="none" extrusionOk="0">
                <a:moveTo>
                  <a:pt x="0" y="0"/>
                </a:moveTo>
                <a:cubicBezTo>
                  <a:pt x="146516" y="14557"/>
                  <a:pt x="276651" y="147793"/>
                  <a:pt x="561600" y="0"/>
                </a:cubicBezTo>
                <a:cubicBezTo>
                  <a:pt x="806509" y="-42594"/>
                  <a:pt x="943061" y="73215"/>
                  <a:pt x="1076400" y="0"/>
                </a:cubicBezTo>
                <a:cubicBezTo>
                  <a:pt x="1178852" y="15979"/>
                  <a:pt x="1594675" y="76472"/>
                  <a:pt x="1684800" y="0"/>
                </a:cubicBezTo>
                <a:cubicBezTo>
                  <a:pt x="1931854" y="-110497"/>
                  <a:pt x="2037438" y="60865"/>
                  <a:pt x="2340000" y="0"/>
                </a:cubicBezTo>
                <a:cubicBezTo>
                  <a:pt x="2345798" y="250463"/>
                  <a:pt x="2292656" y="393871"/>
                  <a:pt x="2340000" y="605294"/>
                </a:cubicBezTo>
                <a:cubicBezTo>
                  <a:pt x="2427210" y="819753"/>
                  <a:pt x="2352332" y="889320"/>
                  <a:pt x="2340000" y="1174270"/>
                </a:cubicBezTo>
                <a:cubicBezTo>
                  <a:pt x="2365023" y="1416736"/>
                  <a:pt x="2344521" y="1553073"/>
                  <a:pt x="2340000" y="1815882"/>
                </a:cubicBezTo>
                <a:cubicBezTo>
                  <a:pt x="2169495" y="1832904"/>
                  <a:pt x="1938434" y="1686414"/>
                  <a:pt x="1801800" y="1815882"/>
                </a:cubicBezTo>
                <a:cubicBezTo>
                  <a:pt x="1631152" y="1850940"/>
                  <a:pt x="1539762" y="1736927"/>
                  <a:pt x="1287000" y="1815882"/>
                </a:cubicBezTo>
                <a:cubicBezTo>
                  <a:pt x="1050445" y="1848237"/>
                  <a:pt x="884616" y="1663057"/>
                  <a:pt x="678600" y="1815882"/>
                </a:cubicBezTo>
                <a:cubicBezTo>
                  <a:pt x="504517" y="1832236"/>
                  <a:pt x="183824" y="1862695"/>
                  <a:pt x="0" y="1815882"/>
                </a:cubicBezTo>
                <a:cubicBezTo>
                  <a:pt x="-69733" y="1651522"/>
                  <a:pt x="28820" y="1272562"/>
                  <a:pt x="0" y="1192429"/>
                </a:cubicBezTo>
                <a:cubicBezTo>
                  <a:pt x="31067" y="1111726"/>
                  <a:pt x="-59144" y="875086"/>
                  <a:pt x="0" y="623452"/>
                </a:cubicBezTo>
                <a:cubicBezTo>
                  <a:pt x="-60128" y="384161"/>
                  <a:pt x="-20663" y="232299"/>
                  <a:pt x="0" y="0"/>
                </a:cubicBezTo>
                <a:close/>
              </a:path>
              <a:path w="2340000" h="1815882" stroke="0" extrusionOk="0">
                <a:moveTo>
                  <a:pt x="0" y="0"/>
                </a:moveTo>
                <a:cubicBezTo>
                  <a:pt x="46841" y="-110941"/>
                  <a:pt x="341252" y="-4998"/>
                  <a:pt x="585000" y="0"/>
                </a:cubicBezTo>
                <a:cubicBezTo>
                  <a:pt x="780379" y="-48221"/>
                  <a:pt x="959853" y="49813"/>
                  <a:pt x="1170000" y="0"/>
                </a:cubicBezTo>
                <a:cubicBezTo>
                  <a:pt x="1409382" y="-53587"/>
                  <a:pt x="1406738" y="39539"/>
                  <a:pt x="1684800" y="0"/>
                </a:cubicBezTo>
                <a:cubicBezTo>
                  <a:pt x="1893788" y="-96128"/>
                  <a:pt x="2133236" y="102147"/>
                  <a:pt x="2340000" y="0"/>
                </a:cubicBezTo>
                <a:cubicBezTo>
                  <a:pt x="2377667" y="268198"/>
                  <a:pt x="2301518" y="302364"/>
                  <a:pt x="2340000" y="550817"/>
                </a:cubicBezTo>
                <a:cubicBezTo>
                  <a:pt x="2351091" y="781660"/>
                  <a:pt x="2369840" y="874777"/>
                  <a:pt x="2340000" y="1101634"/>
                </a:cubicBezTo>
                <a:cubicBezTo>
                  <a:pt x="2342019" y="1362516"/>
                  <a:pt x="2280028" y="1615557"/>
                  <a:pt x="2340000" y="1815882"/>
                </a:cubicBezTo>
                <a:cubicBezTo>
                  <a:pt x="2133235" y="1851625"/>
                  <a:pt x="1954957" y="1772583"/>
                  <a:pt x="1801800" y="1815882"/>
                </a:cubicBezTo>
                <a:cubicBezTo>
                  <a:pt x="1683561" y="1875381"/>
                  <a:pt x="1345399" y="1770555"/>
                  <a:pt x="1170000" y="1815882"/>
                </a:cubicBezTo>
                <a:cubicBezTo>
                  <a:pt x="1081968" y="1825392"/>
                  <a:pt x="904574" y="1828128"/>
                  <a:pt x="608400" y="1815882"/>
                </a:cubicBezTo>
                <a:cubicBezTo>
                  <a:pt x="413722" y="1872890"/>
                  <a:pt x="143561" y="1866959"/>
                  <a:pt x="0" y="1815882"/>
                </a:cubicBezTo>
                <a:cubicBezTo>
                  <a:pt x="35345" y="1747525"/>
                  <a:pt x="72986" y="1456983"/>
                  <a:pt x="0" y="1192429"/>
                </a:cubicBezTo>
                <a:cubicBezTo>
                  <a:pt x="-8577" y="923009"/>
                  <a:pt x="26246" y="772651"/>
                  <a:pt x="0" y="641611"/>
                </a:cubicBezTo>
                <a:cubicBezTo>
                  <a:pt x="-60955" y="526413"/>
                  <a:pt x="69418" y="291288"/>
                  <a:pt x="0" y="0"/>
                </a:cubicBezTo>
                <a:close/>
              </a:path>
              <a:path w="2340000" h="1815882" fill="none" stroke="0" extrusionOk="0">
                <a:moveTo>
                  <a:pt x="0" y="0"/>
                </a:moveTo>
                <a:cubicBezTo>
                  <a:pt x="142587" y="-56868"/>
                  <a:pt x="294250" y="35398"/>
                  <a:pt x="561600" y="0"/>
                </a:cubicBezTo>
                <a:cubicBezTo>
                  <a:pt x="802533" y="-66047"/>
                  <a:pt x="972313" y="51269"/>
                  <a:pt x="1076400" y="0"/>
                </a:cubicBezTo>
                <a:cubicBezTo>
                  <a:pt x="1172870" y="-103303"/>
                  <a:pt x="1498203" y="60593"/>
                  <a:pt x="1684800" y="0"/>
                </a:cubicBezTo>
                <a:cubicBezTo>
                  <a:pt x="1906042" y="-157271"/>
                  <a:pt x="2138920" y="127373"/>
                  <a:pt x="2340000" y="0"/>
                </a:cubicBezTo>
                <a:cubicBezTo>
                  <a:pt x="2366714" y="303244"/>
                  <a:pt x="2317506" y="387464"/>
                  <a:pt x="2340000" y="605294"/>
                </a:cubicBezTo>
                <a:cubicBezTo>
                  <a:pt x="2389570" y="847988"/>
                  <a:pt x="2277619" y="869401"/>
                  <a:pt x="2340000" y="1174270"/>
                </a:cubicBezTo>
                <a:cubicBezTo>
                  <a:pt x="2397402" y="1412687"/>
                  <a:pt x="2335535" y="1527076"/>
                  <a:pt x="2340000" y="1815882"/>
                </a:cubicBezTo>
                <a:cubicBezTo>
                  <a:pt x="2188383" y="1870449"/>
                  <a:pt x="1977551" y="1758267"/>
                  <a:pt x="1801800" y="1815882"/>
                </a:cubicBezTo>
                <a:cubicBezTo>
                  <a:pt x="1674592" y="1859372"/>
                  <a:pt x="1497287" y="1693302"/>
                  <a:pt x="1287000" y="1815882"/>
                </a:cubicBezTo>
                <a:cubicBezTo>
                  <a:pt x="1077138" y="1876414"/>
                  <a:pt x="830036" y="1740628"/>
                  <a:pt x="678600" y="1815882"/>
                </a:cubicBezTo>
                <a:cubicBezTo>
                  <a:pt x="465504" y="1925038"/>
                  <a:pt x="190699" y="1782260"/>
                  <a:pt x="0" y="1815882"/>
                </a:cubicBezTo>
                <a:cubicBezTo>
                  <a:pt x="-4182" y="1639675"/>
                  <a:pt x="34677" y="1278935"/>
                  <a:pt x="0" y="1192429"/>
                </a:cubicBezTo>
                <a:cubicBezTo>
                  <a:pt x="-45330" y="1070254"/>
                  <a:pt x="28151" y="891272"/>
                  <a:pt x="0" y="623452"/>
                </a:cubicBezTo>
                <a:cubicBezTo>
                  <a:pt x="-562" y="377096"/>
                  <a:pt x="-7409" y="157033"/>
                  <a:pt x="0" y="0"/>
                </a:cubicBezTo>
                <a:close/>
              </a:path>
              <a:path w="2340000" h="1815882" fill="none" stroke="0" extrusionOk="0">
                <a:moveTo>
                  <a:pt x="0" y="0"/>
                </a:moveTo>
                <a:cubicBezTo>
                  <a:pt x="158817" y="-45891"/>
                  <a:pt x="306490" y="147070"/>
                  <a:pt x="561600" y="0"/>
                </a:cubicBezTo>
                <a:cubicBezTo>
                  <a:pt x="794506" y="-18326"/>
                  <a:pt x="954189" y="63777"/>
                  <a:pt x="1076400" y="0"/>
                </a:cubicBezTo>
                <a:cubicBezTo>
                  <a:pt x="1205644" y="-37138"/>
                  <a:pt x="1548754" y="70414"/>
                  <a:pt x="1684800" y="0"/>
                </a:cubicBezTo>
                <a:cubicBezTo>
                  <a:pt x="1934499" y="-128198"/>
                  <a:pt x="1992367" y="76580"/>
                  <a:pt x="2340000" y="0"/>
                </a:cubicBezTo>
                <a:cubicBezTo>
                  <a:pt x="2359641" y="278513"/>
                  <a:pt x="2304393" y="380101"/>
                  <a:pt x="2340000" y="605294"/>
                </a:cubicBezTo>
                <a:cubicBezTo>
                  <a:pt x="2410989" y="821540"/>
                  <a:pt x="2317321" y="900307"/>
                  <a:pt x="2340000" y="1174270"/>
                </a:cubicBezTo>
                <a:cubicBezTo>
                  <a:pt x="2375859" y="1418043"/>
                  <a:pt x="2348948" y="1515470"/>
                  <a:pt x="2340000" y="1815882"/>
                </a:cubicBezTo>
                <a:cubicBezTo>
                  <a:pt x="2180362" y="1842811"/>
                  <a:pt x="1934315" y="1727170"/>
                  <a:pt x="1801800" y="1815882"/>
                </a:cubicBezTo>
                <a:cubicBezTo>
                  <a:pt x="1646111" y="1828582"/>
                  <a:pt x="1511333" y="1706831"/>
                  <a:pt x="1287000" y="1815882"/>
                </a:cubicBezTo>
                <a:cubicBezTo>
                  <a:pt x="1062025" y="1853320"/>
                  <a:pt x="837887" y="1749756"/>
                  <a:pt x="678600" y="1815882"/>
                </a:cubicBezTo>
                <a:cubicBezTo>
                  <a:pt x="499180" y="1892294"/>
                  <a:pt x="165560" y="1823001"/>
                  <a:pt x="0" y="1815882"/>
                </a:cubicBezTo>
                <a:cubicBezTo>
                  <a:pt x="-45743" y="1647087"/>
                  <a:pt x="31866" y="1286017"/>
                  <a:pt x="0" y="1192429"/>
                </a:cubicBezTo>
                <a:cubicBezTo>
                  <a:pt x="-5484" y="1091691"/>
                  <a:pt x="-19964" y="881723"/>
                  <a:pt x="0" y="623452"/>
                </a:cubicBezTo>
                <a:cubicBezTo>
                  <a:pt x="-58555" y="370616"/>
                  <a:pt x="-18318" y="209506"/>
                  <a:pt x="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  <a:extLst>
              <a:ext uri="{C807C97D-BFC1-408E-A445-0C87EB9F89A2}">
                <ask:lineSketchStyleProps xmlns:ask="http://schemas.microsoft.com/office/drawing/2018/sketchyshapes" sd="4234816913">
                  <a:custGeom>
                    <a:avLst/>
                    <a:gdLst>
                      <a:gd name="connsiteX0" fmla="*/ 0 w 2340000"/>
                      <a:gd name="connsiteY0" fmla="*/ 0 h 1815882"/>
                      <a:gd name="connsiteX1" fmla="*/ 561600 w 2340000"/>
                      <a:gd name="connsiteY1" fmla="*/ 0 h 1815882"/>
                      <a:gd name="connsiteX2" fmla="*/ 1076400 w 2340000"/>
                      <a:gd name="connsiteY2" fmla="*/ 0 h 1815882"/>
                      <a:gd name="connsiteX3" fmla="*/ 1684800 w 2340000"/>
                      <a:gd name="connsiteY3" fmla="*/ 0 h 1815882"/>
                      <a:gd name="connsiteX4" fmla="*/ 2340000 w 2340000"/>
                      <a:gd name="connsiteY4" fmla="*/ 0 h 1815882"/>
                      <a:gd name="connsiteX5" fmla="*/ 2340000 w 2340000"/>
                      <a:gd name="connsiteY5" fmla="*/ 605294 h 1815882"/>
                      <a:gd name="connsiteX6" fmla="*/ 2340000 w 2340000"/>
                      <a:gd name="connsiteY6" fmla="*/ 1174270 h 1815882"/>
                      <a:gd name="connsiteX7" fmla="*/ 2340000 w 2340000"/>
                      <a:gd name="connsiteY7" fmla="*/ 1815882 h 1815882"/>
                      <a:gd name="connsiteX8" fmla="*/ 1801800 w 2340000"/>
                      <a:gd name="connsiteY8" fmla="*/ 1815882 h 1815882"/>
                      <a:gd name="connsiteX9" fmla="*/ 1287000 w 2340000"/>
                      <a:gd name="connsiteY9" fmla="*/ 1815882 h 1815882"/>
                      <a:gd name="connsiteX10" fmla="*/ 678600 w 2340000"/>
                      <a:gd name="connsiteY10" fmla="*/ 1815882 h 1815882"/>
                      <a:gd name="connsiteX11" fmla="*/ 0 w 2340000"/>
                      <a:gd name="connsiteY11" fmla="*/ 1815882 h 1815882"/>
                      <a:gd name="connsiteX12" fmla="*/ 0 w 2340000"/>
                      <a:gd name="connsiteY12" fmla="*/ 1192429 h 1815882"/>
                      <a:gd name="connsiteX13" fmla="*/ 0 w 2340000"/>
                      <a:gd name="connsiteY13" fmla="*/ 623452 h 1815882"/>
                      <a:gd name="connsiteX14" fmla="*/ 0 w 2340000"/>
                      <a:gd name="connsiteY14" fmla="*/ 0 h 1815882"/>
                      <a:gd name="connsiteX0" fmla="*/ 0 w 2340000"/>
                      <a:gd name="connsiteY0" fmla="*/ 0 h 1815882"/>
                      <a:gd name="connsiteX1" fmla="*/ 585000 w 2340000"/>
                      <a:gd name="connsiteY1" fmla="*/ 0 h 1815882"/>
                      <a:gd name="connsiteX2" fmla="*/ 1170000 w 2340000"/>
                      <a:gd name="connsiteY2" fmla="*/ 0 h 1815882"/>
                      <a:gd name="connsiteX3" fmla="*/ 1684800 w 2340000"/>
                      <a:gd name="connsiteY3" fmla="*/ 0 h 1815882"/>
                      <a:gd name="connsiteX4" fmla="*/ 2340000 w 2340000"/>
                      <a:gd name="connsiteY4" fmla="*/ 0 h 1815882"/>
                      <a:gd name="connsiteX5" fmla="*/ 2340000 w 2340000"/>
                      <a:gd name="connsiteY5" fmla="*/ 550817 h 1815882"/>
                      <a:gd name="connsiteX6" fmla="*/ 2340000 w 2340000"/>
                      <a:gd name="connsiteY6" fmla="*/ 1101634 h 1815882"/>
                      <a:gd name="connsiteX7" fmla="*/ 2340000 w 2340000"/>
                      <a:gd name="connsiteY7" fmla="*/ 1815882 h 1815882"/>
                      <a:gd name="connsiteX8" fmla="*/ 1801800 w 2340000"/>
                      <a:gd name="connsiteY8" fmla="*/ 1815882 h 1815882"/>
                      <a:gd name="connsiteX9" fmla="*/ 1170000 w 2340000"/>
                      <a:gd name="connsiteY9" fmla="*/ 1815882 h 1815882"/>
                      <a:gd name="connsiteX10" fmla="*/ 608400 w 2340000"/>
                      <a:gd name="connsiteY10" fmla="*/ 1815882 h 1815882"/>
                      <a:gd name="connsiteX11" fmla="*/ 0 w 2340000"/>
                      <a:gd name="connsiteY11" fmla="*/ 1815882 h 1815882"/>
                      <a:gd name="connsiteX12" fmla="*/ 0 w 2340000"/>
                      <a:gd name="connsiteY12" fmla="*/ 1192429 h 1815882"/>
                      <a:gd name="connsiteX13" fmla="*/ 0 w 2340000"/>
                      <a:gd name="connsiteY13" fmla="*/ 641611 h 1815882"/>
                      <a:gd name="connsiteX14" fmla="*/ 0 w 2340000"/>
                      <a:gd name="connsiteY14" fmla="*/ 0 h 1815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2340000" h="1815882" fill="none" extrusionOk="0">
                        <a:moveTo>
                          <a:pt x="0" y="0"/>
                        </a:moveTo>
                        <a:cubicBezTo>
                          <a:pt x="127971" y="-21552"/>
                          <a:pt x="283466" y="128006"/>
                          <a:pt x="561600" y="0"/>
                        </a:cubicBezTo>
                        <a:cubicBezTo>
                          <a:pt x="807900" y="-45637"/>
                          <a:pt x="948917" y="63865"/>
                          <a:pt x="1076400" y="0"/>
                        </a:cubicBezTo>
                        <a:cubicBezTo>
                          <a:pt x="1188510" y="-18659"/>
                          <a:pt x="1581555" y="79945"/>
                          <a:pt x="1684800" y="0"/>
                        </a:cubicBezTo>
                        <a:cubicBezTo>
                          <a:pt x="1890197" y="-102545"/>
                          <a:pt x="2055114" y="70646"/>
                          <a:pt x="2340000" y="0"/>
                        </a:cubicBezTo>
                        <a:cubicBezTo>
                          <a:pt x="2356722" y="273985"/>
                          <a:pt x="2295381" y="385743"/>
                          <a:pt x="2340000" y="605294"/>
                        </a:cubicBezTo>
                        <a:cubicBezTo>
                          <a:pt x="2398363" y="825247"/>
                          <a:pt x="2322799" y="893654"/>
                          <a:pt x="2340000" y="1174270"/>
                        </a:cubicBezTo>
                        <a:cubicBezTo>
                          <a:pt x="2382054" y="1437858"/>
                          <a:pt x="2325460" y="1536854"/>
                          <a:pt x="2340000" y="1815882"/>
                        </a:cubicBezTo>
                        <a:cubicBezTo>
                          <a:pt x="2175946" y="1871915"/>
                          <a:pt x="1952352" y="1704798"/>
                          <a:pt x="1801800" y="1815882"/>
                        </a:cubicBezTo>
                        <a:cubicBezTo>
                          <a:pt x="1627585" y="1861867"/>
                          <a:pt x="1506478" y="1746632"/>
                          <a:pt x="1287000" y="1815882"/>
                        </a:cubicBezTo>
                        <a:cubicBezTo>
                          <a:pt x="1065313" y="1865527"/>
                          <a:pt x="866057" y="1719841"/>
                          <a:pt x="678600" y="1815882"/>
                        </a:cubicBezTo>
                        <a:cubicBezTo>
                          <a:pt x="502058" y="1866845"/>
                          <a:pt x="161242" y="1823027"/>
                          <a:pt x="0" y="1815882"/>
                        </a:cubicBezTo>
                        <a:cubicBezTo>
                          <a:pt x="-59867" y="1640922"/>
                          <a:pt x="31245" y="1288215"/>
                          <a:pt x="0" y="1192429"/>
                        </a:cubicBezTo>
                        <a:cubicBezTo>
                          <a:pt x="2831" y="1089702"/>
                          <a:pt x="-54114" y="872845"/>
                          <a:pt x="0" y="623452"/>
                        </a:cubicBezTo>
                        <a:cubicBezTo>
                          <a:pt x="-34142" y="391833"/>
                          <a:pt x="-12775" y="224010"/>
                          <a:pt x="0" y="0"/>
                        </a:cubicBezTo>
                        <a:close/>
                      </a:path>
                      <a:path w="2340000" h="1815882" stroke="0" extrusionOk="0">
                        <a:moveTo>
                          <a:pt x="0" y="0"/>
                        </a:moveTo>
                        <a:cubicBezTo>
                          <a:pt x="95809" y="-83215"/>
                          <a:pt x="363632" y="7690"/>
                          <a:pt x="585000" y="0"/>
                        </a:cubicBezTo>
                        <a:cubicBezTo>
                          <a:pt x="786161" y="-25859"/>
                          <a:pt x="927918" y="46199"/>
                          <a:pt x="1170000" y="0"/>
                        </a:cubicBezTo>
                        <a:cubicBezTo>
                          <a:pt x="1429904" y="-45686"/>
                          <a:pt x="1428187" y="32705"/>
                          <a:pt x="1684800" y="0"/>
                        </a:cubicBezTo>
                        <a:cubicBezTo>
                          <a:pt x="1908175" y="-66937"/>
                          <a:pt x="2182469" y="87899"/>
                          <a:pt x="2340000" y="0"/>
                        </a:cubicBezTo>
                        <a:cubicBezTo>
                          <a:pt x="2366005" y="271401"/>
                          <a:pt x="2305403" y="319437"/>
                          <a:pt x="2340000" y="550817"/>
                        </a:cubicBezTo>
                        <a:cubicBezTo>
                          <a:pt x="2366603" y="775000"/>
                          <a:pt x="2340798" y="890419"/>
                          <a:pt x="2340000" y="1101634"/>
                        </a:cubicBezTo>
                        <a:cubicBezTo>
                          <a:pt x="2355982" y="1333067"/>
                          <a:pt x="2292858" y="1621482"/>
                          <a:pt x="2340000" y="1815882"/>
                        </a:cubicBezTo>
                        <a:cubicBezTo>
                          <a:pt x="2142513" y="1864968"/>
                          <a:pt x="1950176" y="1756775"/>
                          <a:pt x="1801800" y="1815882"/>
                        </a:cubicBezTo>
                        <a:cubicBezTo>
                          <a:pt x="1665878" y="1881775"/>
                          <a:pt x="1309114" y="1779442"/>
                          <a:pt x="1170000" y="1815882"/>
                        </a:cubicBezTo>
                        <a:cubicBezTo>
                          <a:pt x="1046147" y="1846152"/>
                          <a:pt x="859774" y="1799450"/>
                          <a:pt x="608400" y="1815882"/>
                        </a:cubicBezTo>
                        <a:cubicBezTo>
                          <a:pt x="407196" y="1867981"/>
                          <a:pt x="146109" y="1852870"/>
                          <a:pt x="0" y="1815882"/>
                        </a:cubicBezTo>
                        <a:cubicBezTo>
                          <a:pt x="-11524" y="1702482"/>
                          <a:pt x="29017" y="1437528"/>
                          <a:pt x="0" y="1192429"/>
                        </a:cubicBezTo>
                        <a:cubicBezTo>
                          <a:pt x="-5919" y="944923"/>
                          <a:pt x="42674" y="796996"/>
                          <a:pt x="0" y="641611"/>
                        </a:cubicBezTo>
                        <a:cubicBezTo>
                          <a:pt x="-55948" y="511163"/>
                          <a:pt x="56472" y="274251"/>
                          <a:pt x="0" y="0"/>
                        </a:cubicBezTo>
                        <a:close/>
                      </a:path>
                      <a:path w="2340000" h="1815882" fill="none" stroke="0" extrusionOk="0">
                        <a:moveTo>
                          <a:pt x="0" y="0"/>
                        </a:moveTo>
                        <a:cubicBezTo>
                          <a:pt x="148220" y="-61668"/>
                          <a:pt x="324641" y="95777"/>
                          <a:pt x="561600" y="0"/>
                        </a:cubicBezTo>
                        <a:cubicBezTo>
                          <a:pt x="809627" y="-51256"/>
                          <a:pt x="964786" y="55717"/>
                          <a:pt x="1076400" y="0"/>
                        </a:cubicBezTo>
                        <a:cubicBezTo>
                          <a:pt x="1208611" y="-66379"/>
                          <a:pt x="1523023" y="86252"/>
                          <a:pt x="1684800" y="0"/>
                        </a:cubicBezTo>
                        <a:cubicBezTo>
                          <a:pt x="1886562" y="-123791"/>
                          <a:pt x="2084849" y="105782"/>
                          <a:pt x="2340000" y="0"/>
                        </a:cubicBezTo>
                        <a:cubicBezTo>
                          <a:pt x="2374239" y="306744"/>
                          <a:pt x="2314581" y="371175"/>
                          <a:pt x="2340000" y="605294"/>
                        </a:cubicBezTo>
                        <a:cubicBezTo>
                          <a:pt x="2412996" y="819422"/>
                          <a:pt x="2278980" y="910033"/>
                          <a:pt x="2340000" y="1174270"/>
                        </a:cubicBezTo>
                        <a:cubicBezTo>
                          <a:pt x="2386020" y="1431653"/>
                          <a:pt x="2316248" y="1522365"/>
                          <a:pt x="2340000" y="1815882"/>
                        </a:cubicBezTo>
                        <a:cubicBezTo>
                          <a:pt x="2183776" y="1878012"/>
                          <a:pt x="1973177" y="1759347"/>
                          <a:pt x="1801800" y="1815882"/>
                        </a:cubicBezTo>
                        <a:cubicBezTo>
                          <a:pt x="1625990" y="1874509"/>
                          <a:pt x="1499668" y="1709866"/>
                          <a:pt x="1287000" y="1815882"/>
                        </a:cubicBezTo>
                        <a:cubicBezTo>
                          <a:pt x="1066567" y="1834689"/>
                          <a:pt x="831615" y="1776101"/>
                          <a:pt x="678600" y="1815882"/>
                        </a:cubicBezTo>
                        <a:cubicBezTo>
                          <a:pt x="496472" y="1921777"/>
                          <a:pt x="170175" y="1793763"/>
                          <a:pt x="0" y="1815882"/>
                        </a:cubicBezTo>
                        <a:cubicBezTo>
                          <a:pt x="-6834" y="1640363"/>
                          <a:pt x="44702" y="1299615"/>
                          <a:pt x="0" y="1192429"/>
                        </a:cubicBezTo>
                        <a:cubicBezTo>
                          <a:pt x="-70086" y="1066395"/>
                          <a:pt x="61518" y="861163"/>
                          <a:pt x="0" y="623452"/>
                        </a:cubicBezTo>
                        <a:cubicBezTo>
                          <a:pt x="-25648" y="382525"/>
                          <a:pt x="-3537" y="151852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endParaRPr lang="fr-FR" sz="1400" b="1" i="0" u="none" strike="noStrike"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algn="ctr"/>
            <a:r>
              <a:rPr lang="fr-FR" sz="1400" b="1" i="0" u="none" strike="noStrike">
                <a:solidFill>
                  <a:schemeClr val="tx1">
                    <a:lumMod val="75000"/>
                  </a:schemeClr>
                </a:solidFill>
                <a:effectLst/>
                <a:latin typeface="Arial"/>
                <a:cs typeface="Arial"/>
              </a:rPr>
              <a:t>En 5 ans,</a:t>
            </a:r>
            <a:r>
              <a:rPr lang="fr-FR" sz="1400" b="1">
                <a:solidFill>
                  <a:schemeClr val="tx1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br>
              <a:rPr lang="fr-FR" sz="1400" b="1">
                <a:solidFill>
                  <a:schemeClr val="tx1">
                    <a:lumMod val="75000"/>
                  </a:schemeClr>
                </a:solidFill>
                <a:latin typeface="Arial"/>
                <a:cs typeface="Arial"/>
              </a:rPr>
            </a:br>
            <a:r>
              <a:rPr lang="fr-FR" sz="1400" b="1">
                <a:solidFill>
                  <a:schemeClr val="tx1">
                    <a:lumMod val="75000"/>
                  </a:schemeClr>
                </a:solidFill>
                <a:latin typeface="Arial"/>
                <a:cs typeface="Arial"/>
              </a:rPr>
              <a:t>le</a:t>
            </a:r>
            <a:r>
              <a:rPr lang="fr-FR" sz="1400" b="1" i="0" u="none" strike="noStrike">
                <a:solidFill>
                  <a:schemeClr val="tx1">
                    <a:lumMod val="75000"/>
                  </a:schemeClr>
                </a:solidFill>
                <a:effectLst/>
                <a:latin typeface="Arial"/>
                <a:cs typeface="Arial"/>
              </a:rPr>
              <a:t> fonds de commerce </a:t>
            </a:r>
            <a:br>
              <a:rPr lang="fr-FR" sz="1400" b="1" i="0" u="none" strike="noStrike">
                <a:solidFill>
                  <a:schemeClr val="tx1">
                    <a:lumMod val="75000"/>
                  </a:schemeClr>
                </a:solidFill>
                <a:effectLst/>
                <a:latin typeface="Arial"/>
                <a:cs typeface="Arial"/>
              </a:rPr>
            </a:br>
            <a:r>
              <a:rPr lang="fr-FR" sz="1400" b="1" i="0" u="none" strike="noStrike">
                <a:solidFill>
                  <a:schemeClr val="tx1">
                    <a:lumMod val="75000"/>
                  </a:schemeClr>
                </a:solidFill>
                <a:effectLst/>
                <a:latin typeface="Arial"/>
                <a:cs typeface="Arial"/>
              </a:rPr>
              <a:t>de la CEGEE</a:t>
            </a:r>
          </a:p>
          <a:p>
            <a:pPr algn="ctr"/>
            <a:r>
              <a:rPr lang="fr-FR" sz="1400" b="1">
                <a:solidFill>
                  <a:srgbClr val="C00000"/>
                </a:solidFill>
                <a:latin typeface="Arial"/>
                <a:cs typeface="Arial"/>
              </a:rPr>
              <a:t>a baissé de 14%</a:t>
            </a:r>
          </a:p>
          <a:p>
            <a:pPr algn="ctr"/>
            <a:endParaRPr lang="fr-FR" sz="1400" b="1" i="0" u="none" strike="noStrike">
              <a:solidFill>
                <a:srgbClr val="C00000"/>
              </a:solidFill>
              <a:effectLst/>
              <a:latin typeface="Arial" panose="020B0604020202020204" pitchFamily="34" charset="0"/>
              <a:cs typeface="Arial"/>
            </a:endParaRPr>
          </a:p>
          <a:p>
            <a:pPr algn="ctr"/>
            <a:endParaRPr lang="fr-FR" sz="1400">
              <a:solidFill>
                <a:schemeClr val="bg1"/>
              </a:solidFill>
              <a:cs typeface="Arial" panose="020B0604020202020204"/>
            </a:endParaRPr>
          </a:p>
          <a:p>
            <a:pPr algn="ctr"/>
            <a:endParaRPr lang="fr-FR" sz="1400">
              <a:solidFill>
                <a:schemeClr val="bg1"/>
              </a:solidFill>
              <a:cs typeface="Arial" panose="020B0604020202020204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2C42E2B-C99E-B656-FA86-8A22ACFF270C}"/>
              </a:ext>
            </a:extLst>
          </p:cNvPr>
          <p:cNvSpPr txBox="1"/>
          <p:nvPr/>
        </p:nvSpPr>
        <p:spPr>
          <a:xfrm>
            <a:off x="3390246" y="2359856"/>
            <a:ext cx="2340000" cy="1815882"/>
          </a:xfrm>
          <a:custGeom>
            <a:avLst/>
            <a:gdLst>
              <a:gd name="connsiteX0" fmla="*/ 0 w 1877734"/>
              <a:gd name="connsiteY0" fmla="*/ 0 h 1600438"/>
              <a:gd name="connsiteX1" fmla="*/ 450656 w 1877734"/>
              <a:gd name="connsiteY1" fmla="*/ 0 h 1600438"/>
              <a:gd name="connsiteX2" fmla="*/ 863758 w 1877734"/>
              <a:gd name="connsiteY2" fmla="*/ 0 h 1600438"/>
              <a:gd name="connsiteX3" fmla="*/ 1351968 w 1877734"/>
              <a:gd name="connsiteY3" fmla="*/ 0 h 1600438"/>
              <a:gd name="connsiteX4" fmla="*/ 1877734 w 1877734"/>
              <a:gd name="connsiteY4" fmla="*/ 0 h 1600438"/>
              <a:gd name="connsiteX5" fmla="*/ 1877734 w 1877734"/>
              <a:gd name="connsiteY5" fmla="*/ 533479 h 1600438"/>
              <a:gd name="connsiteX6" fmla="*/ 1877734 w 1877734"/>
              <a:gd name="connsiteY6" fmla="*/ 1034950 h 1600438"/>
              <a:gd name="connsiteX7" fmla="*/ 1877734 w 1877734"/>
              <a:gd name="connsiteY7" fmla="*/ 1600438 h 1600438"/>
              <a:gd name="connsiteX8" fmla="*/ 1445855 w 1877734"/>
              <a:gd name="connsiteY8" fmla="*/ 1600438 h 1600438"/>
              <a:gd name="connsiteX9" fmla="*/ 1032754 w 1877734"/>
              <a:gd name="connsiteY9" fmla="*/ 1600438 h 1600438"/>
              <a:gd name="connsiteX10" fmla="*/ 544543 w 1877734"/>
              <a:gd name="connsiteY10" fmla="*/ 1600438 h 1600438"/>
              <a:gd name="connsiteX11" fmla="*/ 0 w 1877734"/>
              <a:gd name="connsiteY11" fmla="*/ 1600438 h 1600438"/>
              <a:gd name="connsiteX12" fmla="*/ 0 w 1877734"/>
              <a:gd name="connsiteY12" fmla="*/ 1050954 h 1600438"/>
              <a:gd name="connsiteX13" fmla="*/ 0 w 1877734"/>
              <a:gd name="connsiteY13" fmla="*/ 549484 h 1600438"/>
              <a:gd name="connsiteX14" fmla="*/ 0 w 1877734"/>
              <a:gd name="connsiteY14" fmla="*/ 0 h 1600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77734" h="1600438" fill="none" extrusionOk="0">
                <a:moveTo>
                  <a:pt x="0" y="0"/>
                </a:moveTo>
                <a:cubicBezTo>
                  <a:pt x="196867" y="-24708"/>
                  <a:pt x="304414" y="43008"/>
                  <a:pt x="450656" y="0"/>
                </a:cubicBezTo>
                <a:cubicBezTo>
                  <a:pt x="596898" y="-43008"/>
                  <a:pt x="733354" y="21175"/>
                  <a:pt x="863758" y="0"/>
                </a:cubicBezTo>
                <a:cubicBezTo>
                  <a:pt x="994162" y="-21175"/>
                  <a:pt x="1233552" y="39919"/>
                  <a:pt x="1351968" y="0"/>
                </a:cubicBezTo>
                <a:cubicBezTo>
                  <a:pt x="1470384" y="-39919"/>
                  <a:pt x="1729401" y="7119"/>
                  <a:pt x="1877734" y="0"/>
                </a:cubicBezTo>
                <a:cubicBezTo>
                  <a:pt x="1891948" y="112617"/>
                  <a:pt x="1852669" y="335603"/>
                  <a:pt x="1877734" y="533479"/>
                </a:cubicBezTo>
                <a:cubicBezTo>
                  <a:pt x="1902799" y="731355"/>
                  <a:pt x="1819197" y="835841"/>
                  <a:pt x="1877734" y="1034950"/>
                </a:cubicBezTo>
                <a:cubicBezTo>
                  <a:pt x="1936271" y="1234059"/>
                  <a:pt x="1869908" y="1483298"/>
                  <a:pt x="1877734" y="1600438"/>
                </a:cubicBezTo>
                <a:cubicBezTo>
                  <a:pt x="1693546" y="1622263"/>
                  <a:pt x="1534803" y="1578917"/>
                  <a:pt x="1445855" y="1600438"/>
                </a:cubicBezTo>
                <a:cubicBezTo>
                  <a:pt x="1356907" y="1621959"/>
                  <a:pt x="1189925" y="1567139"/>
                  <a:pt x="1032754" y="1600438"/>
                </a:cubicBezTo>
                <a:cubicBezTo>
                  <a:pt x="875583" y="1633737"/>
                  <a:pt x="651680" y="1574655"/>
                  <a:pt x="544543" y="1600438"/>
                </a:cubicBezTo>
                <a:cubicBezTo>
                  <a:pt x="437406" y="1626221"/>
                  <a:pt x="246954" y="1560179"/>
                  <a:pt x="0" y="1600438"/>
                </a:cubicBezTo>
                <a:cubicBezTo>
                  <a:pt x="-44175" y="1486189"/>
                  <a:pt x="11790" y="1308938"/>
                  <a:pt x="0" y="1050954"/>
                </a:cubicBezTo>
                <a:cubicBezTo>
                  <a:pt x="-11790" y="792970"/>
                  <a:pt x="26030" y="793042"/>
                  <a:pt x="0" y="549484"/>
                </a:cubicBezTo>
                <a:cubicBezTo>
                  <a:pt x="-26030" y="305926"/>
                  <a:pt x="32512" y="251449"/>
                  <a:pt x="0" y="0"/>
                </a:cubicBezTo>
                <a:close/>
              </a:path>
              <a:path w="1877734" h="1600438" stroke="0" extrusionOk="0">
                <a:moveTo>
                  <a:pt x="0" y="0"/>
                </a:moveTo>
                <a:cubicBezTo>
                  <a:pt x="144770" y="-7682"/>
                  <a:pt x="296903" y="54130"/>
                  <a:pt x="469434" y="0"/>
                </a:cubicBezTo>
                <a:cubicBezTo>
                  <a:pt x="641965" y="-54130"/>
                  <a:pt x="727669" y="8237"/>
                  <a:pt x="938867" y="0"/>
                </a:cubicBezTo>
                <a:cubicBezTo>
                  <a:pt x="1150065" y="-8237"/>
                  <a:pt x="1180779" y="8055"/>
                  <a:pt x="1351968" y="0"/>
                </a:cubicBezTo>
                <a:cubicBezTo>
                  <a:pt x="1523157" y="-8055"/>
                  <a:pt x="1644347" y="55199"/>
                  <a:pt x="1877734" y="0"/>
                </a:cubicBezTo>
                <a:cubicBezTo>
                  <a:pt x="1888920" y="105126"/>
                  <a:pt x="1872438" y="368547"/>
                  <a:pt x="1877734" y="485466"/>
                </a:cubicBezTo>
                <a:cubicBezTo>
                  <a:pt x="1883030" y="602385"/>
                  <a:pt x="1820628" y="751217"/>
                  <a:pt x="1877734" y="970932"/>
                </a:cubicBezTo>
                <a:cubicBezTo>
                  <a:pt x="1934840" y="1190647"/>
                  <a:pt x="1825959" y="1321045"/>
                  <a:pt x="1877734" y="1600438"/>
                </a:cubicBezTo>
                <a:cubicBezTo>
                  <a:pt x="1701542" y="1641582"/>
                  <a:pt x="1646508" y="1575282"/>
                  <a:pt x="1445855" y="1600438"/>
                </a:cubicBezTo>
                <a:cubicBezTo>
                  <a:pt x="1245202" y="1625594"/>
                  <a:pt x="1174993" y="1586373"/>
                  <a:pt x="938867" y="1600438"/>
                </a:cubicBezTo>
                <a:cubicBezTo>
                  <a:pt x="702741" y="1614503"/>
                  <a:pt x="626026" y="1548234"/>
                  <a:pt x="488211" y="1600438"/>
                </a:cubicBezTo>
                <a:cubicBezTo>
                  <a:pt x="350396" y="1652642"/>
                  <a:pt x="100446" y="1572842"/>
                  <a:pt x="0" y="1600438"/>
                </a:cubicBezTo>
                <a:cubicBezTo>
                  <a:pt x="-55385" y="1444380"/>
                  <a:pt x="9373" y="1212130"/>
                  <a:pt x="0" y="1050954"/>
                </a:cubicBezTo>
                <a:cubicBezTo>
                  <a:pt x="-9373" y="889778"/>
                  <a:pt x="41881" y="705681"/>
                  <a:pt x="0" y="565488"/>
                </a:cubicBezTo>
                <a:cubicBezTo>
                  <a:pt x="-41881" y="425295"/>
                  <a:pt x="33139" y="180832"/>
                  <a:pt x="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endParaRPr lang="fr-FR" sz="1400" b="1" i="0" u="none" strike="noStrike"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algn="ctr"/>
            <a:r>
              <a:rPr lang="fr-FR" sz="1400" b="1">
                <a:solidFill>
                  <a:srgbClr val="C00000"/>
                </a:solidFill>
                <a:latin typeface="Arial"/>
                <a:cs typeface="Arial"/>
              </a:rPr>
              <a:t>35</a:t>
            </a:r>
            <a:r>
              <a:rPr lang="fr-FR" sz="1400" b="1" i="0" u="none" strike="noStrike">
                <a:solidFill>
                  <a:srgbClr val="C00000"/>
                </a:solidFill>
                <a:effectLst/>
                <a:latin typeface="Arial"/>
                <a:cs typeface="Arial"/>
              </a:rPr>
              <a:t>%</a:t>
            </a:r>
            <a:r>
              <a:rPr lang="fr-FR" sz="1400" b="1">
                <a:solidFill>
                  <a:srgbClr val="C00000"/>
                </a:solidFill>
                <a:latin typeface="Arial"/>
                <a:cs typeface="Arial"/>
              </a:rPr>
              <a:t> </a:t>
            </a:r>
            <a:r>
              <a:rPr lang="fr-FR" sz="1400" b="1" i="0" u="none" strike="noStrike">
                <a:solidFill>
                  <a:schemeClr val="tx1">
                    <a:lumMod val="75000"/>
                  </a:schemeClr>
                </a:solidFill>
                <a:effectLst/>
                <a:latin typeface="Arial"/>
                <a:cs typeface="Arial"/>
              </a:rPr>
              <a:t> de nos clients</a:t>
            </a:r>
          </a:p>
          <a:p>
            <a:pPr algn="ctr"/>
            <a:r>
              <a:rPr lang="fr-FR" sz="1400" b="1" i="0" u="none" strike="noStrike">
                <a:solidFill>
                  <a:schemeClr val="tx1">
                    <a:lumMod val="75000"/>
                  </a:schemeClr>
                </a:solidFill>
                <a:effectLst/>
                <a:latin typeface="Arial"/>
                <a:cs typeface="Arial"/>
              </a:rPr>
              <a:t> envisagent de</a:t>
            </a:r>
          </a:p>
          <a:p>
            <a:pPr algn="ctr"/>
            <a:r>
              <a:rPr lang="fr-FR" sz="1400" b="1">
                <a:solidFill>
                  <a:schemeClr val="tx1">
                    <a:lumMod val="75000"/>
                  </a:schemeClr>
                </a:solidFill>
                <a:latin typeface="Arial"/>
                <a:cs typeface="Arial"/>
              </a:rPr>
              <a:t> </a:t>
            </a:r>
            <a:r>
              <a:rPr lang="fr-FR" sz="1400" b="1" i="0" u="none" strike="noStrike">
                <a:solidFill>
                  <a:srgbClr val="C00000"/>
                </a:solidFill>
                <a:effectLst/>
                <a:latin typeface="Arial"/>
                <a:cs typeface="Arial"/>
              </a:rPr>
              <a:t>quitter la CEGEE</a:t>
            </a:r>
          </a:p>
          <a:p>
            <a:pPr algn="ctr"/>
            <a:endParaRPr lang="fr-FR" sz="1400" b="1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algn="ctr"/>
            <a:endParaRPr lang="fr-FR" sz="1400" b="1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algn="ctr"/>
            <a:endParaRPr lang="fr-FR" sz="1400" b="1">
              <a:solidFill>
                <a:schemeClr val="bg1"/>
              </a:solidFill>
            </a:endParaRPr>
          </a:p>
          <a:p>
            <a:pPr algn="ctr"/>
            <a:endParaRPr lang="fr-FR" sz="1400" b="1">
              <a:solidFill>
                <a:schemeClr val="bg1"/>
              </a:solidFill>
              <a:cs typeface="Arial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DD0308D-4D5A-92B4-1331-B25E4E5428D0}"/>
              </a:ext>
            </a:extLst>
          </p:cNvPr>
          <p:cNvSpPr txBox="1"/>
          <p:nvPr/>
        </p:nvSpPr>
        <p:spPr>
          <a:xfrm>
            <a:off x="784464" y="2345166"/>
            <a:ext cx="2340000" cy="1815882"/>
          </a:xfrm>
          <a:custGeom>
            <a:avLst/>
            <a:gdLst>
              <a:gd name="connsiteX0" fmla="*/ 0 w 2340000"/>
              <a:gd name="connsiteY0" fmla="*/ 0 h 1815882"/>
              <a:gd name="connsiteX1" fmla="*/ 538200 w 2340000"/>
              <a:gd name="connsiteY1" fmla="*/ 0 h 1815882"/>
              <a:gd name="connsiteX2" fmla="*/ 1076400 w 2340000"/>
              <a:gd name="connsiteY2" fmla="*/ 0 h 1815882"/>
              <a:gd name="connsiteX3" fmla="*/ 1661400 w 2340000"/>
              <a:gd name="connsiteY3" fmla="*/ 0 h 1815882"/>
              <a:gd name="connsiteX4" fmla="*/ 2340000 w 2340000"/>
              <a:gd name="connsiteY4" fmla="*/ 0 h 1815882"/>
              <a:gd name="connsiteX5" fmla="*/ 2340000 w 2340000"/>
              <a:gd name="connsiteY5" fmla="*/ 417653 h 1815882"/>
              <a:gd name="connsiteX6" fmla="*/ 2340000 w 2340000"/>
              <a:gd name="connsiteY6" fmla="*/ 835306 h 1815882"/>
              <a:gd name="connsiteX7" fmla="*/ 2340000 w 2340000"/>
              <a:gd name="connsiteY7" fmla="*/ 1271117 h 1815882"/>
              <a:gd name="connsiteX8" fmla="*/ 2340000 w 2340000"/>
              <a:gd name="connsiteY8" fmla="*/ 1815882 h 1815882"/>
              <a:gd name="connsiteX9" fmla="*/ 1778400 w 2340000"/>
              <a:gd name="connsiteY9" fmla="*/ 1815882 h 1815882"/>
              <a:gd name="connsiteX10" fmla="*/ 1170000 w 2340000"/>
              <a:gd name="connsiteY10" fmla="*/ 1815882 h 1815882"/>
              <a:gd name="connsiteX11" fmla="*/ 631800 w 2340000"/>
              <a:gd name="connsiteY11" fmla="*/ 1815882 h 1815882"/>
              <a:gd name="connsiteX12" fmla="*/ 0 w 2340000"/>
              <a:gd name="connsiteY12" fmla="*/ 1815882 h 1815882"/>
              <a:gd name="connsiteX13" fmla="*/ 0 w 2340000"/>
              <a:gd name="connsiteY13" fmla="*/ 1325594 h 1815882"/>
              <a:gd name="connsiteX14" fmla="*/ 0 w 2340000"/>
              <a:gd name="connsiteY14" fmla="*/ 835306 h 1815882"/>
              <a:gd name="connsiteX15" fmla="*/ 0 w 2340000"/>
              <a:gd name="connsiteY15" fmla="*/ 417653 h 1815882"/>
              <a:gd name="connsiteX16" fmla="*/ 0 w 2340000"/>
              <a:gd name="connsiteY16" fmla="*/ 0 h 1815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340000" h="1815882" fill="none" extrusionOk="0">
                <a:moveTo>
                  <a:pt x="0" y="0"/>
                </a:moveTo>
                <a:cubicBezTo>
                  <a:pt x="161537" y="-14720"/>
                  <a:pt x="342313" y="13292"/>
                  <a:pt x="538200" y="0"/>
                </a:cubicBezTo>
                <a:cubicBezTo>
                  <a:pt x="734087" y="-13292"/>
                  <a:pt x="946711" y="53330"/>
                  <a:pt x="1076400" y="0"/>
                </a:cubicBezTo>
                <a:cubicBezTo>
                  <a:pt x="1206089" y="-53330"/>
                  <a:pt x="1528850" y="63738"/>
                  <a:pt x="1661400" y="0"/>
                </a:cubicBezTo>
                <a:cubicBezTo>
                  <a:pt x="1793950" y="-63738"/>
                  <a:pt x="2073845" y="9007"/>
                  <a:pt x="2340000" y="0"/>
                </a:cubicBezTo>
                <a:cubicBezTo>
                  <a:pt x="2388555" y="181670"/>
                  <a:pt x="2339021" y="311987"/>
                  <a:pt x="2340000" y="417653"/>
                </a:cubicBezTo>
                <a:cubicBezTo>
                  <a:pt x="2340979" y="523319"/>
                  <a:pt x="2330461" y="735033"/>
                  <a:pt x="2340000" y="835306"/>
                </a:cubicBezTo>
                <a:cubicBezTo>
                  <a:pt x="2349539" y="935579"/>
                  <a:pt x="2302170" y="1137652"/>
                  <a:pt x="2340000" y="1271117"/>
                </a:cubicBezTo>
                <a:cubicBezTo>
                  <a:pt x="2377830" y="1404582"/>
                  <a:pt x="2320966" y="1557375"/>
                  <a:pt x="2340000" y="1815882"/>
                </a:cubicBezTo>
                <a:cubicBezTo>
                  <a:pt x="2075713" y="1869064"/>
                  <a:pt x="2041203" y="1771047"/>
                  <a:pt x="1778400" y="1815882"/>
                </a:cubicBezTo>
                <a:cubicBezTo>
                  <a:pt x="1515597" y="1860717"/>
                  <a:pt x="1378967" y="1777502"/>
                  <a:pt x="1170000" y="1815882"/>
                </a:cubicBezTo>
                <a:cubicBezTo>
                  <a:pt x="961033" y="1854262"/>
                  <a:pt x="867193" y="1803683"/>
                  <a:pt x="631800" y="1815882"/>
                </a:cubicBezTo>
                <a:cubicBezTo>
                  <a:pt x="396407" y="1828081"/>
                  <a:pt x="213962" y="1798552"/>
                  <a:pt x="0" y="1815882"/>
                </a:cubicBezTo>
                <a:cubicBezTo>
                  <a:pt x="-45981" y="1673675"/>
                  <a:pt x="8036" y="1501703"/>
                  <a:pt x="0" y="1325594"/>
                </a:cubicBezTo>
                <a:cubicBezTo>
                  <a:pt x="-8036" y="1149485"/>
                  <a:pt x="17326" y="953897"/>
                  <a:pt x="0" y="835306"/>
                </a:cubicBezTo>
                <a:cubicBezTo>
                  <a:pt x="-17326" y="716715"/>
                  <a:pt x="35715" y="609848"/>
                  <a:pt x="0" y="417653"/>
                </a:cubicBezTo>
                <a:cubicBezTo>
                  <a:pt x="-35715" y="225458"/>
                  <a:pt x="34146" y="176506"/>
                  <a:pt x="0" y="0"/>
                </a:cubicBezTo>
                <a:close/>
              </a:path>
              <a:path w="2340000" h="1815882" stroke="0" extrusionOk="0">
                <a:moveTo>
                  <a:pt x="0" y="0"/>
                </a:moveTo>
                <a:cubicBezTo>
                  <a:pt x="138811" y="-44898"/>
                  <a:pt x="381805" y="13724"/>
                  <a:pt x="585000" y="0"/>
                </a:cubicBezTo>
                <a:cubicBezTo>
                  <a:pt x="788195" y="-13724"/>
                  <a:pt x="904565" y="33221"/>
                  <a:pt x="1170000" y="0"/>
                </a:cubicBezTo>
                <a:cubicBezTo>
                  <a:pt x="1435435" y="-33221"/>
                  <a:pt x="1442333" y="21507"/>
                  <a:pt x="1684800" y="0"/>
                </a:cubicBezTo>
                <a:cubicBezTo>
                  <a:pt x="1927267" y="-21507"/>
                  <a:pt x="2195687" y="64125"/>
                  <a:pt x="2340000" y="0"/>
                </a:cubicBezTo>
                <a:cubicBezTo>
                  <a:pt x="2345826" y="197703"/>
                  <a:pt x="2301141" y="243777"/>
                  <a:pt x="2340000" y="399494"/>
                </a:cubicBezTo>
                <a:cubicBezTo>
                  <a:pt x="2378859" y="555211"/>
                  <a:pt x="2305769" y="646107"/>
                  <a:pt x="2340000" y="798988"/>
                </a:cubicBezTo>
                <a:cubicBezTo>
                  <a:pt x="2374231" y="951869"/>
                  <a:pt x="2334927" y="1120857"/>
                  <a:pt x="2340000" y="1234800"/>
                </a:cubicBezTo>
                <a:cubicBezTo>
                  <a:pt x="2345073" y="1348743"/>
                  <a:pt x="2299475" y="1570308"/>
                  <a:pt x="2340000" y="1815882"/>
                </a:cubicBezTo>
                <a:cubicBezTo>
                  <a:pt x="2080020" y="1820965"/>
                  <a:pt x="2044309" y="1781159"/>
                  <a:pt x="1778400" y="1815882"/>
                </a:cubicBezTo>
                <a:cubicBezTo>
                  <a:pt x="1512491" y="1850605"/>
                  <a:pt x="1449698" y="1794329"/>
                  <a:pt x="1216800" y="1815882"/>
                </a:cubicBezTo>
                <a:cubicBezTo>
                  <a:pt x="983902" y="1837435"/>
                  <a:pt x="857230" y="1795387"/>
                  <a:pt x="655200" y="1815882"/>
                </a:cubicBezTo>
                <a:cubicBezTo>
                  <a:pt x="453170" y="1836377"/>
                  <a:pt x="206554" y="1769505"/>
                  <a:pt x="0" y="1815882"/>
                </a:cubicBezTo>
                <a:cubicBezTo>
                  <a:pt x="-19364" y="1583553"/>
                  <a:pt x="55800" y="1462543"/>
                  <a:pt x="0" y="1325594"/>
                </a:cubicBezTo>
                <a:cubicBezTo>
                  <a:pt x="-55800" y="1188645"/>
                  <a:pt x="33563" y="1094761"/>
                  <a:pt x="0" y="889782"/>
                </a:cubicBezTo>
                <a:cubicBezTo>
                  <a:pt x="-33563" y="684803"/>
                  <a:pt x="17547" y="658466"/>
                  <a:pt x="0" y="453971"/>
                </a:cubicBezTo>
                <a:cubicBezTo>
                  <a:pt x="-17547" y="249476"/>
                  <a:pt x="45357" y="96321"/>
                  <a:pt x="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  <a:extLst>
              <a:ext uri="{C807C97D-BFC1-408E-A445-0C87EB9F89A2}">
                <ask:lineSketchStyleProps xmlns:ask="http://schemas.microsoft.com/office/drawing/2018/sketchyshapes" sd="423481691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endParaRPr lang="fr-FR" sz="1400" b="1" i="0" u="none" strike="noStrike">
              <a:solidFill>
                <a:schemeClr val="tx1">
                  <a:lumMod val="75000"/>
                </a:schemeClr>
              </a:solidFill>
              <a:effectLst/>
              <a:latin typeface="Arial" panose="020B0604020202020204" pitchFamily="34" charset="0"/>
            </a:endParaRPr>
          </a:p>
          <a:p>
            <a:pPr algn="ctr"/>
            <a:r>
              <a:rPr lang="fr-FR" sz="1400" b="1" i="0" u="none" strike="noStrike">
                <a:solidFill>
                  <a:srgbClr val="C00000"/>
                </a:solidFill>
                <a:effectLst/>
                <a:latin typeface="Arial" panose="020B0604020202020204" pitchFamily="34" charset="0"/>
              </a:rPr>
              <a:t>Dans le secteur bancaire, 39% des clients</a:t>
            </a:r>
          </a:p>
          <a:p>
            <a:pPr algn="ctr"/>
            <a:r>
              <a:rPr lang="fr-FR" sz="1400" b="1" i="0" u="none" strike="noStrike">
                <a:solidFill>
                  <a:srgbClr val="C00000"/>
                </a:solidFill>
                <a:effectLst/>
                <a:latin typeface="Arial" panose="020B0604020202020204" pitchFamily="34" charset="0"/>
              </a:rPr>
              <a:t> envisagent de quitter </a:t>
            </a:r>
            <a:r>
              <a:rPr lang="fr-FR" sz="1400" b="1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</a:rPr>
              <a:t>leur</a:t>
            </a:r>
            <a:r>
              <a:rPr lang="fr-FR" sz="1400" b="1" i="0" u="none" strike="noStrike">
                <a:solidFill>
                  <a:schemeClr val="tx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 banque suite </a:t>
            </a:r>
            <a:br>
              <a:rPr lang="fr-FR" sz="1400" b="1" i="0" u="none" strike="noStrike">
                <a:solidFill>
                  <a:schemeClr val="tx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</a:br>
            <a:r>
              <a:rPr lang="fr-FR" sz="1400" b="1" i="0" u="none" strike="noStrike">
                <a:solidFill>
                  <a:schemeClr val="tx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à une mauvaise </a:t>
            </a:r>
          </a:p>
          <a:p>
            <a:pPr algn="ctr"/>
            <a:r>
              <a:rPr lang="fr-FR" sz="1400" b="1" i="0" u="none" strike="noStrike">
                <a:solidFill>
                  <a:schemeClr val="tx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expérience client</a:t>
            </a:r>
            <a:endParaRPr lang="fr-FR" sz="1400" b="1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</a:endParaRPr>
          </a:p>
          <a:p>
            <a:pPr algn="ctr"/>
            <a:endParaRPr lang="fr-FR" sz="1400" b="1">
              <a:solidFill>
                <a:schemeClr val="bg1"/>
              </a:solidFill>
            </a:endParaRPr>
          </a:p>
        </p:txBody>
      </p:sp>
      <p:pic>
        <p:nvPicPr>
          <p:cNvPr id="12" name="Image 11" descr="Une image contenant noir, obscurité&#10;&#10;Description générée automatiquement">
            <a:extLst>
              <a:ext uri="{FF2B5EF4-FFF2-40B4-BE49-F238E27FC236}">
                <a16:creationId xmlns:a16="http://schemas.microsoft.com/office/drawing/2014/main" id="{40F55A71-8CFF-953A-36C2-9DE114E20F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6046" y="1589740"/>
            <a:ext cx="807164" cy="807164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00EE544-EFF4-F49D-E2F2-05E1689EFD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1188" y="1715191"/>
            <a:ext cx="792315" cy="629975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410BFF2-AA77-C915-66E2-BF2341146F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9520" y="1713787"/>
            <a:ext cx="824326" cy="557852"/>
          </a:xfrm>
          <a:prstGeom prst="rect">
            <a:avLst/>
          </a:prstGeom>
        </p:spPr>
      </p:pic>
      <p:sp>
        <p:nvSpPr>
          <p:cNvPr id="4" name="Espace réservé du texte 6">
            <a:extLst>
              <a:ext uri="{FF2B5EF4-FFF2-40B4-BE49-F238E27FC236}">
                <a16:creationId xmlns:a16="http://schemas.microsoft.com/office/drawing/2014/main" id="{D4CAC23C-B9A8-E870-C821-EAA721AD3348}"/>
              </a:ext>
            </a:extLst>
          </p:cNvPr>
          <p:cNvSpPr txBox="1">
            <a:spLocks/>
          </p:cNvSpPr>
          <p:nvPr/>
        </p:nvSpPr>
        <p:spPr>
          <a:xfrm>
            <a:off x="8288990" y="124010"/>
            <a:ext cx="4488782" cy="300752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54013" indent="-354013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D7C378"/>
              </a:buClr>
              <a:buFont typeface="Cambria Math" panose="02040503050406030204" pitchFamily="18" charset="0"/>
              <a:buChar char="ʘ"/>
              <a:defRPr sz="26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1pPr>
            <a:lvl2pPr marL="720725" lvl="1" indent="-271463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24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2pPr>
            <a:lvl3pPr marL="1076325" lvl="2" indent="-263525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Courier New" panose="02070309020205020404" pitchFamily="49" charset="0"/>
              <a:buChar char="o"/>
              <a:defRPr sz="21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3pPr>
            <a:lvl4pPr marL="1552575" lvl="3" indent="-261938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41B8EB"/>
              </a:buClr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4pPr>
            <a:lvl5pPr lvl="4" algn="l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+mn-lt"/>
                <a:ea typeface="Arial"/>
                <a:cs typeface="Arial"/>
                <a:sym typeface="Arial" panose="020B0604020202020204" pitchFamily="34" charset="0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D7C37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lang="fr-FR" sz="1200">
                <a:solidFill>
                  <a:schemeClr val="tx1">
                    <a:lumMod val="75000"/>
                  </a:schemeClr>
                </a:solidFill>
                <a:effectLst/>
                <a:latin typeface="Montserrat" panose="00000500000000000000" pitchFamily="2" charset="0"/>
                <a:ea typeface="Calibri" panose="020F0502020204030204" pitchFamily="34" charset="0"/>
              </a:rPr>
              <a:t>Excellence Relationnelle  </a:t>
            </a:r>
            <a:r>
              <a:rPr kumimoji="0" lang="fr-FR" sz="120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sym typeface="Arial" panose="020B0604020202020204" pitchFamily="34" charset="0"/>
              </a:rPr>
              <a:t>- Satisfaction Clients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8D8F2EC-8A4D-DB91-3AA2-0EA4E8B5C451}"/>
              </a:ext>
            </a:extLst>
          </p:cNvPr>
          <p:cNvSpPr txBox="1"/>
          <p:nvPr/>
        </p:nvSpPr>
        <p:spPr>
          <a:xfrm>
            <a:off x="692812" y="468759"/>
            <a:ext cx="6389782" cy="4201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2130" b="1">
                <a:solidFill>
                  <a:srgbClr val="C00000"/>
                </a:solidFill>
                <a:latin typeface="Montserrat" panose="00000500000000000000" pitchFamily="2" charset="0"/>
              </a:rPr>
              <a:t>Un bilan et des perspectives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8B9F0FD-26FA-9DE1-E735-A69AB8AB11E6}"/>
              </a:ext>
            </a:extLst>
          </p:cNvPr>
          <p:cNvSpPr txBox="1"/>
          <p:nvPr/>
        </p:nvSpPr>
        <p:spPr>
          <a:xfrm>
            <a:off x="917313" y="1029249"/>
            <a:ext cx="5178687" cy="420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130">
                <a:latin typeface="Montserrat" panose="00000500000000000000" pitchFamily="2" charset="0"/>
              </a:rPr>
              <a:t>Un environnement concurrentiel</a:t>
            </a:r>
          </a:p>
        </p:txBody>
      </p:sp>
    </p:spTree>
    <p:extLst>
      <p:ext uri="{BB962C8B-B14F-4D97-AF65-F5344CB8AC3E}">
        <p14:creationId xmlns:p14="http://schemas.microsoft.com/office/powerpoint/2010/main" val="9792499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Oval 44">
            <a:extLst>
              <a:ext uri="{FF2B5EF4-FFF2-40B4-BE49-F238E27FC236}">
                <a16:creationId xmlns:a16="http://schemas.microsoft.com/office/drawing/2014/main" id="{DA867D1E-E40C-D96F-BA00-28DE5FC90835}"/>
              </a:ext>
            </a:extLst>
          </p:cNvPr>
          <p:cNvSpPr/>
          <p:nvPr/>
        </p:nvSpPr>
        <p:spPr>
          <a:xfrm>
            <a:off x="2752469" y="5736718"/>
            <a:ext cx="2863621" cy="376666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95000"/>
                  <a:lumOff val="5000"/>
                </a:schemeClr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Oval 42">
            <a:extLst>
              <a:ext uri="{FF2B5EF4-FFF2-40B4-BE49-F238E27FC236}">
                <a16:creationId xmlns:a16="http://schemas.microsoft.com/office/drawing/2014/main" id="{38843471-48EF-A3F9-1B49-11627BA3438E}"/>
              </a:ext>
            </a:extLst>
          </p:cNvPr>
          <p:cNvSpPr/>
          <p:nvPr/>
        </p:nvSpPr>
        <p:spPr>
          <a:xfrm>
            <a:off x="1100749" y="4248509"/>
            <a:ext cx="3578333" cy="376666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95000"/>
                  <a:lumOff val="5000"/>
                </a:schemeClr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Espace réservé du texte 1">
            <a:extLst>
              <a:ext uri="{FF2B5EF4-FFF2-40B4-BE49-F238E27FC236}">
                <a16:creationId xmlns:a16="http://schemas.microsoft.com/office/drawing/2014/main" id="{F8987620-BB1F-F388-347C-28F34E1E1BC5}"/>
              </a:ext>
            </a:extLst>
          </p:cNvPr>
          <p:cNvSpPr txBox="1">
            <a:spLocks/>
          </p:cNvSpPr>
          <p:nvPr/>
        </p:nvSpPr>
        <p:spPr>
          <a:xfrm>
            <a:off x="4645580" y="4435268"/>
            <a:ext cx="4905958" cy="133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20000" algn="ctr">
              <a:spcBef>
                <a:spcPts val="0"/>
              </a:spcBef>
              <a:buSzPct val="300000"/>
            </a:pPr>
            <a:r>
              <a:rPr lang="fr-FR" sz="2000">
                <a:solidFill>
                  <a:schemeClr val="tx1">
                    <a:lumMod val="75000"/>
                  </a:schemeClr>
                </a:solidFill>
                <a:latin typeface="Montserrat" panose="00000500000000000000" pitchFamily="2" charset="0"/>
              </a:rPr>
              <a:t>50% de nos agences </a:t>
            </a:r>
          </a:p>
          <a:p>
            <a:pPr marL="720000" algn="ctr">
              <a:spcBef>
                <a:spcPts val="0"/>
              </a:spcBef>
              <a:buSzPct val="300000"/>
            </a:pPr>
            <a:r>
              <a:rPr lang="fr-FR" sz="2000">
                <a:solidFill>
                  <a:schemeClr val="tx1">
                    <a:lumMod val="75000"/>
                  </a:schemeClr>
                </a:solidFill>
                <a:latin typeface="Montserrat" panose="00000500000000000000" pitchFamily="2" charset="0"/>
              </a:rPr>
              <a:t>sur le podium Or*</a:t>
            </a:r>
          </a:p>
        </p:txBody>
      </p:sp>
      <p:sp>
        <p:nvSpPr>
          <p:cNvPr id="24" name="Oval 3">
            <a:extLst>
              <a:ext uri="{FF2B5EF4-FFF2-40B4-BE49-F238E27FC236}">
                <a16:creationId xmlns:a16="http://schemas.microsoft.com/office/drawing/2014/main" id="{410CA42A-B782-8119-0014-AB9DB4AA10E7}"/>
              </a:ext>
            </a:extLst>
          </p:cNvPr>
          <p:cNvSpPr/>
          <p:nvPr/>
        </p:nvSpPr>
        <p:spPr>
          <a:xfrm>
            <a:off x="371280" y="2751564"/>
            <a:ext cx="2814604" cy="376666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95000"/>
                  <a:lumOff val="5000"/>
                </a:schemeClr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0EA06E17-019C-78EE-5734-3E0C9BCC7EE6}"/>
              </a:ext>
            </a:extLst>
          </p:cNvPr>
          <p:cNvSpPr txBox="1"/>
          <p:nvPr/>
        </p:nvSpPr>
        <p:spPr>
          <a:xfrm>
            <a:off x="3360084" y="2878522"/>
            <a:ext cx="5463875" cy="12926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fr-FR" sz="1800" b="1">
                <a:solidFill>
                  <a:schemeClr val="tx1">
                    <a:lumMod val="75000"/>
                  </a:schemeClr>
                </a:solidFill>
              </a:rPr>
              <a:t>  </a:t>
            </a:r>
          </a:p>
          <a:p>
            <a:pPr algn="ctr"/>
            <a:r>
              <a:rPr lang="fr-FR" sz="2000" b="1">
                <a:solidFill>
                  <a:schemeClr val="tx1">
                    <a:lumMod val="75000"/>
                  </a:schemeClr>
                </a:solidFill>
                <a:latin typeface="Montserrat" panose="00000500000000000000" pitchFamily="2" charset="0"/>
              </a:rPr>
              <a:t>       Toutes nos agences</a:t>
            </a:r>
          </a:p>
          <a:p>
            <a:pPr algn="ctr"/>
            <a:r>
              <a:rPr lang="fr-FR" sz="2000" b="1">
                <a:solidFill>
                  <a:schemeClr val="tx1">
                    <a:lumMod val="75000"/>
                  </a:schemeClr>
                </a:solidFill>
                <a:latin typeface="Montserrat" panose="00000500000000000000" pitchFamily="2" charset="0"/>
              </a:rPr>
              <a:t>         avec un NPS positif</a:t>
            </a:r>
          </a:p>
          <a:p>
            <a:endParaRPr lang="fr-FR" sz="2000" b="1">
              <a:latin typeface="Montserrat" panose="00000500000000000000" pitchFamily="2" charset="0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CB241CD6-AE24-5553-9411-DE775E8A235F}"/>
              </a:ext>
            </a:extLst>
          </p:cNvPr>
          <p:cNvSpPr txBox="1"/>
          <p:nvPr/>
        </p:nvSpPr>
        <p:spPr>
          <a:xfrm>
            <a:off x="2232034" y="1449971"/>
            <a:ext cx="5668382" cy="116955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720000" algn="ctr">
              <a:spcBef>
                <a:spcPts val="0"/>
              </a:spcBef>
              <a:spcAft>
                <a:spcPts val="600"/>
              </a:spcAft>
              <a:buSzPct val="300000"/>
            </a:pPr>
            <a:endParaRPr lang="fr-FR" sz="2000" b="1">
              <a:solidFill>
                <a:schemeClr val="tx1">
                  <a:lumMod val="75000"/>
                </a:schemeClr>
              </a:solidFill>
              <a:latin typeface="Montserrat" panose="00000500000000000000" pitchFamily="2" charset="0"/>
            </a:endParaRPr>
          </a:p>
          <a:p>
            <a:pPr marL="720000" algn="ctr">
              <a:spcBef>
                <a:spcPts val="0"/>
              </a:spcBef>
              <a:spcAft>
                <a:spcPts val="600"/>
              </a:spcAft>
              <a:buSzPct val="300000"/>
            </a:pPr>
            <a:r>
              <a:rPr lang="fr-FR" sz="2000" b="1">
                <a:solidFill>
                  <a:schemeClr val="tx1">
                    <a:lumMod val="75000"/>
                  </a:schemeClr>
                </a:solidFill>
                <a:latin typeface="Montserrat" panose="00000500000000000000" pitchFamily="2" charset="0"/>
              </a:rPr>
              <a:t>Un NPS à +20</a:t>
            </a:r>
          </a:p>
          <a:p>
            <a:pPr marL="720000" algn="ctr">
              <a:spcBef>
                <a:spcPts val="0"/>
              </a:spcBef>
              <a:spcAft>
                <a:spcPts val="600"/>
              </a:spcAft>
              <a:buSzPct val="300000"/>
            </a:pPr>
            <a:endParaRPr lang="fr-FR" sz="2000" b="1">
              <a:solidFill>
                <a:srgbClr val="C00000"/>
              </a:solidFill>
              <a:latin typeface="Montserrat" panose="00000500000000000000" pitchFamily="2" charset="0"/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F8C1DEB-B777-ABD0-14A4-231450448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6</a:t>
            </a:fld>
            <a:endParaRPr lang="fr-FR"/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484B5E74-CFEA-4DB5-D0B9-CF5115769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723" y="453149"/>
            <a:ext cx="10800000" cy="646331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sz="2000">
                <a:solidFill>
                  <a:srgbClr val="C30F0F"/>
                </a:solidFill>
              </a:rPr>
              <a:t>Nos ambitions EN 2024</a:t>
            </a:r>
            <a:br>
              <a:rPr lang="fr-FR" sz="2000">
                <a:solidFill>
                  <a:srgbClr val="C30F0F"/>
                </a:solidFill>
              </a:rPr>
            </a:br>
            <a:r>
              <a:rPr lang="fr-FR" sz="2000">
                <a:solidFill>
                  <a:srgbClr val="C30F0F"/>
                </a:solidFill>
              </a:rPr>
              <a:t> </a:t>
            </a:r>
          </a:p>
        </p:txBody>
      </p:sp>
      <p:sp>
        <p:nvSpPr>
          <p:cNvPr id="13" name="Espace réservé du texte 6">
            <a:extLst>
              <a:ext uri="{FF2B5EF4-FFF2-40B4-BE49-F238E27FC236}">
                <a16:creationId xmlns:a16="http://schemas.microsoft.com/office/drawing/2014/main" id="{748674BF-0239-4FF3-0E0F-E3FE41D47365}"/>
              </a:ext>
            </a:extLst>
          </p:cNvPr>
          <p:cNvSpPr txBox="1">
            <a:spLocks/>
          </p:cNvSpPr>
          <p:nvPr/>
        </p:nvSpPr>
        <p:spPr>
          <a:xfrm>
            <a:off x="8288990" y="124010"/>
            <a:ext cx="4488782" cy="300752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54013" indent="-354013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D7C378"/>
              </a:buClr>
              <a:buFont typeface="Cambria Math" panose="02040503050406030204" pitchFamily="18" charset="0"/>
              <a:buChar char="ʘ"/>
              <a:defRPr sz="26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1pPr>
            <a:lvl2pPr marL="720725" lvl="1" indent="-271463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24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2pPr>
            <a:lvl3pPr marL="1076325" lvl="2" indent="-263525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Courier New" panose="02070309020205020404" pitchFamily="49" charset="0"/>
              <a:buChar char="o"/>
              <a:defRPr sz="21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3pPr>
            <a:lvl4pPr marL="1552575" lvl="3" indent="-261938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41B8EB"/>
              </a:buClr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4pPr>
            <a:lvl5pPr lvl="4" algn="l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+mn-lt"/>
                <a:ea typeface="Arial"/>
                <a:cs typeface="Arial"/>
                <a:sym typeface="Arial" panose="020B0604020202020204" pitchFamily="34" charset="0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D7C37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lang="fr-FR" sz="1200">
                <a:solidFill>
                  <a:schemeClr val="tx1">
                    <a:lumMod val="75000"/>
                  </a:schemeClr>
                </a:solidFill>
                <a:effectLst/>
                <a:latin typeface="Montserrat" panose="00000500000000000000" pitchFamily="2" charset="0"/>
                <a:ea typeface="Calibri" panose="020F0502020204030204" pitchFamily="34" charset="0"/>
              </a:rPr>
              <a:t>Excellence Relationnelle  </a:t>
            </a:r>
            <a:r>
              <a:rPr kumimoji="0" lang="fr-FR" sz="120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sym typeface="Arial" panose="020B0604020202020204" pitchFamily="34" charset="0"/>
              </a:rPr>
              <a:t>- Satisfaction Clients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7C7807E-D3C3-2B3C-9828-9C7EECB0B183}"/>
              </a:ext>
            </a:extLst>
          </p:cNvPr>
          <p:cNvSpPr txBox="1"/>
          <p:nvPr/>
        </p:nvSpPr>
        <p:spPr>
          <a:xfrm>
            <a:off x="970291" y="1749386"/>
            <a:ext cx="180863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>
                <a:solidFill>
                  <a:schemeClr val="bg2"/>
                </a:solidFill>
                <a:latin typeface="Montserrat" panose="00000500000000000000" pitchFamily="2" charset="0"/>
              </a:rPr>
              <a:t>+5</a:t>
            </a:r>
            <a:r>
              <a:rPr lang="fr-FR" sz="1600" b="1">
                <a:solidFill>
                  <a:schemeClr val="bg2"/>
                </a:solidFill>
                <a:latin typeface="Montserrat" panose="00000500000000000000" pitchFamily="2" charset="0"/>
              </a:rPr>
              <a:t>points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3E1CED6-8607-3183-CF51-4CDA1112BBA8}"/>
              </a:ext>
            </a:extLst>
          </p:cNvPr>
          <p:cNvSpPr txBox="1"/>
          <p:nvPr/>
        </p:nvSpPr>
        <p:spPr>
          <a:xfrm>
            <a:off x="2161122" y="3245592"/>
            <a:ext cx="15576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>
                <a:solidFill>
                  <a:schemeClr val="bg2"/>
                </a:solidFill>
                <a:latin typeface="Montserrat" panose="00000500000000000000" pitchFamily="2" charset="0"/>
              </a:rPr>
              <a:t> 100%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75EB1EB-FB9C-2978-D757-3E9C9E11E90E}"/>
              </a:ext>
            </a:extLst>
          </p:cNvPr>
          <p:cNvSpPr txBox="1"/>
          <p:nvPr/>
        </p:nvSpPr>
        <p:spPr>
          <a:xfrm>
            <a:off x="3532998" y="4720093"/>
            <a:ext cx="15576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>
                <a:solidFill>
                  <a:schemeClr val="bg2"/>
                </a:solidFill>
                <a:latin typeface="Montserrat" panose="00000500000000000000" pitchFamily="2" charset="0"/>
              </a:rPr>
              <a:t> 50% </a:t>
            </a:r>
          </a:p>
        </p:txBody>
      </p:sp>
      <p:sp>
        <p:nvSpPr>
          <p:cNvPr id="38" name="Espace réservé du texte 6">
            <a:extLst>
              <a:ext uri="{FF2B5EF4-FFF2-40B4-BE49-F238E27FC236}">
                <a16:creationId xmlns:a16="http://schemas.microsoft.com/office/drawing/2014/main" id="{E76BC34D-A6A0-7A53-4386-4A2431EC319B}"/>
              </a:ext>
            </a:extLst>
          </p:cNvPr>
          <p:cNvSpPr txBox="1">
            <a:spLocks/>
          </p:cNvSpPr>
          <p:nvPr/>
        </p:nvSpPr>
        <p:spPr>
          <a:xfrm>
            <a:off x="4787144" y="5784670"/>
            <a:ext cx="5031516" cy="37666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54013" indent="-354013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D7C378"/>
              </a:buClr>
              <a:buFont typeface="Cambria Math" panose="02040503050406030204" pitchFamily="18" charset="0"/>
              <a:buChar char="ʘ"/>
              <a:defRPr sz="26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1pPr>
            <a:lvl2pPr marL="720725" lvl="1" indent="-271463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24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2pPr>
            <a:lvl3pPr marL="1076325" lvl="2" indent="-263525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Courier New" panose="02070309020205020404" pitchFamily="49" charset="0"/>
              <a:buChar char="o"/>
              <a:defRPr sz="21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3pPr>
            <a:lvl4pPr marL="1552575" lvl="3" indent="-261938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41B8EB"/>
              </a:buClr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4pPr>
            <a:lvl5pPr lvl="4" algn="l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+mn-lt"/>
                <a:ea typeface="Arial"/>
                <a:cs typeface="Arial"/>
                <a:sym typeface="Arial" panose="020B0604020202020204" pitchFamily="34" charset="0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D7C37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120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uLnTx/>
                <a:uFillTx/>
                <a:latin typeface="Montserrat" panose="00000500000000000000" pitchFamily="2" charset="0"/>
                <a:sym typeface="Arial" panose="020B0604020202020204" pitchFamily="34" charset="0"/>
              </a:rPr>
              <a:t>* 50</a:t>
            </a:r>
            <a:r>
              <a:rPr lang="fr-FR" sz="1200" kern="0">
                <a:solidFill>
                  <a:schemeClr val="tx1">
                    <a:lumMod val="75000"/>
                  </a:schemeClr>
                </a:solidFill>
                <a:latin typeface="Montserrat" panose="00000500000000000000" pitchFamily="2" charset="0"/>
              </a:rPr>
              <a:t>% de clients promoteurs (9 et 10) Enquête SAE Glissant N-1</a:t>
            </a:r>
            <a:endParaRPr kumimoji="0" lang="fr-FR" sz="1200" i="0" u="none" strike="noStrike" kern="0" cap="none" spc="0" normalizeH="0" baseline="0" noProof="0">
              <a:ln>
                <a:noFill/>
              </a:ln>
              <a:solidFill>
                <a:schemeClr val="tx1">
                  <a:lumMod val="75000"/>
                </a:schemeClr>
              </a:solidFill>
              <a:effectLst/>
              <a:uLnTx/>
              <a:uFillTx/>
              <a:latin typeface="Montserrat" panose="00000500000000000000" pitchFamily="2" charset="0"/>
              <a:sym typeface="Arial" panose="020B0604020202020204" pitchFamily="34" charset="0"/>
            </a:endParaRPr>
          </a:p>
        </p:txBody>
      </p:sp>
      <p:sp>
        <p:nvSpPr>
          <p:cNvPr id="91" name="Forme libre : forme 90">
            <a:extLst>
              <a:ext uri="{FF2B5EF4-FFF2-40B4-BE49-F238E27FC236}">
                <a16:creationId xmlns:a16="http://schemas.microsoft.com/office/drawing/2014/main" id="{E6DCD4A7-C295-B231-E490-CD6379317435}"/>
              </a:ext>
            </a:extLst>
          </p:cNvPr>
          <p:cNvSpPr/>
          <p:nvPr/>
        </p:nvSpPr>
        <p:spPr>
          <a:xfrm>
            <a:off x="1132275" y="2665864"/>
            <a:ext cx="225890" cy="124321"/>
          </a:xfrm>
          <a:custGeom>
            <a:avLst/>
            <a:gdLst>
              <a:gd name="connsiteX0" fmla="*/ 107945 w 225890"/>
              <a:gd name="connsiteY0" fmla="*/ 0 h 124321"/>
              <a:gd name="connsiteX1" fmla="*/ 157193 w 225890"/>
              <a:gd name="connsiteY1" fmla="*/ 41023 h 124321"/>
              <a:gd name="connsiteX2" fmla="*/ 225890 w 225890"/>
              <a:gd name="connsiteY2" fmla="*/ 78669 h 124321"/>
              <a:gd name="connsiteX3" fmla="*/ 100704 w 225890"/>
              <a:gd name="connsiteY3" fmla="*/ 117902 h 124321"/>
              <a:gd name="connsiteX4" fmla="*/ 88992 w 225890"/>
              <a:gd name="connsiteY4" fmla="*/ 124321 h 124321"/>
              <a:gd name="connsiteX5" fmla="*/ 0 w 225890"/>
              <a:gd name="connsiteY5" fmla="*/ 50283 h 124321"/>
              <a:gd name="connsiteX6" fmla="*/ 58592 w 225890"/>
              <a:gd name="connsiteY6" fmla="*/ 18214 h 124321"/>
              <a:gd name="connsiteX7" fmla="*/ 107945 w 225890"/>
              <a:gd name="connsiteY7" fmla="*/ 0 h 12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5890" h="124321">
                <a:moveTo>
                  <a:pt x="107945" y="0"/>
                </a:moveTo>
                <a:lnTo>
                  <a:pt x="157193" y="41023"/>
                </a:lnTo>
                <a:lnTo>
                  <a:pt x="225890" y="78669"/>
                </a:lnTo>
                <a:lnTo>
                  <a:pt x="100704" y="117902"/>
                </a:lnTo>
                <a:lnTo>
                  <a:pt x="88992" y="124321"/>
                </a:lnTo>
                <a:lnTo>
                  <a:pt x="0" y="50283"/>
                </a:lnTo>
                <a:lnTo>
                  <a:pt x="58592" y="18214"/>
                </a:lnTo>
                <a:lnTo>
                  <a:pt x="107945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89" name="Forme libre : forme 88">
            <a:extLst>
              <a:ext uri="{FF2B5EF4-FFF2-40B4-BE49-F238E27FC236}">
                <a16:creationId xmlns:a16="http://schemas.microsoft.com/office/drawing/2014/main" id="{006A3BA1-B659-DCD7-9C3D-89EF0C280FF2}"/>
              </a:ext>
            </a:extLst>
          </p:cNvPr>
          <p:cNvSpPr/>
          <p:nvPr/>
        </p:nvSpPr>
        <p:spPr>
          <a:xfrm>
            <a:off x="1850809" y="2767854"/>
            <a:ext cx="225890" cy="124320"/>
          </a:xfrm>
          <a:custGeom>
            <a:avLst/>
            <a:gdLst>
              <a:gd name="connsiteX0" fmla="*/ 136898 w 225890"/>
              <a:gd name="connsiteY0" fmla="*/ 0 h 124320"/>
              <a:gd name="connsiteX1" fmla="*/ 225890 w 225890"/>
              <a:gd name="connsiteY1" fmla="*/ 74038 h 124320"/>
              <a:gd name="connsiteX2" fmla="*/ 167298 w 225890"/>
              <a:gd name="connsiteY2" fmla="*/ 106106 h 124320"/>
              <a:gd name="connsiteX3" fmla="*/ 117945 w 225890"/>
              <a:gd name="connsiteY3" fmla="*/ 124320 h 124320"/>
              <a:gd name="connsiteX4" fmla="*/ 68697 w 225890"/>
              <a:gd name="connsiteY4" fmla="*/ 83297 h 124320"/>
              <a:gd name="connsiteX5" fmla="*/ 0 w 225890"/>
              <a:gd name="connsiteY5" fmla="*/ 45651 h 124320"/>
              <a:gd name="connsiteX6" fmla="*/ 125186 w 225890"/>
              <a:gd name="connsiteY6" fmla="*/ 6418 h 124320"/>
              <a:gd name="connsiteX7" fmla="*/ 136898 w 225890"/>
              <a:gd name="connsiteY7" fmla="*/ 0 h 124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5890" h="124320">
                <a:moveTo>
                  <a:pt x="136898" y="0"/>
                </a:moveTo>
                <a:lnTo>
                  <a:pt x="225890" y="74038"/>
                </a:lnTo>
                <a:lnTo>
                  <a:pt x="167298" y="106106"/>
                </a:lnTo>
                <a:lnTo>
                  <a:pt x="117945" y="124320"/>
                </a:lnTo>
                <a:lnTo>
                  <a:pt x="68697" y="83297"/>
                </a:lnTo>
                <a:lnTo>
                  <a:pt x="0" y="45651"/>
                </a:lnTo>
                <a:lnTo>
                  <a:pt x="125186" y="6418"/>
                </a:lnTo>
                <a:lnTo>
                  <a:pt x="13689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86" name="Forme libre : forme 85">
            <a:extLst>
              <a:ext uri="{FF2B5EF4-FFF2-40B4-BE49-F238E27FC236}">
                <a16:creationId xmlns:a16="http://schemas.microsoft.com/office/drawing/2014/main" id="{661E8E4B-98BF-397E-F7E7-2192001BB76B}"/>
              </a:ext>
            </a:extLst>
          </p:cNvPr>
          <p:cNvSpPr/>
          <p:nvPr/>
        </p:nvSpPr>
        <p:spPr>
          <a:xfrm>
            <a:off x="2159631" y="3038755"/>
            <a:ext cx="126322" cy="226178"/>
          </a:xfrm>
          <a:custGeom>
            <a:avLst/>
            <a:gdLst>
              <a:gd name="connsiteX0" fmla="*/ 72403 w 126322"/>
              <a:gd name="connsiteY0" fmla="*/ 0 h 226178"/>
              <a:gd name="connsiteX1" fmla="*/ 121841 w 126322"/>
              <a:gd name="connsiteY1" fmla="*/ 91844 h 226178"/>
              <a:gd name="connsiteX2" fmla="*/ 126322 w 126322"/>
              <a:gd name="connsiteY2" fmla="*/ 104190 h 226178"/>
              <a:gd name="connsiteX3" fmla="*/ 96419 w 126322"/>
              <a:gd name="connsiteY3" fmla="*/ 140781 h 226178"/>
              <a:gd name="connsiteX4" fmla="*/ 50508 w 126322"/>
              <a:gd name="connsiteY4" fmla="*/ 226178 h 226178"/>
              <a:gd name="connsiteX5" fmla="*/ 22153 w 126322"/>
              <a:gd name="connsiteY5" fmla="*/ 133956 h 226178"/>
              <a:gd name="connsiteX6" fmla="*/ 0 w 126322"/>
              <a:gd name="connsiteY6" fmla="*/ 92750 h 226178"/>
              <a:gd name="connsiteX7" fmla="*/ 6706 w 126322"/>
              <a:gd name="connsiteY7" fmla="*/ 80291 h 226178"/>
              <a:gd name="connsiteX8" fmla="*/ 72403 w 126322"/>
              <a:gd name="connsiteY8" fmla="*/ 0 h 226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6322" h="226178">
                <a:moveTo>
                  <a:pt x="72403" y="0"/>
                </a:moveTo>
                <a:lnTo>
                  <a:pt x="121841" y="91844"/>
                </a:lnTo>
                <a:lnTo>
                  <a:pt x="126322" y="104190"/>
                </a:lnTo>
                <a:lnTo>
                  <a:pt x="96419" y="140781"/>
                </a:lnTo>
                <a:lnTo>
                  <a:pt x="50508" y="226178"/>
                </a:lnTo>
                <a:lnTo>
                  <a:pt x="22153" y="133956"/>
                </a:lnTo>
                <a:lnTo>
                  <a:pt x="0" y="92750"/>
                </a:lnTo>
                <a:lnTo>
                  <a:pt x="6706" y="80291"/>
                </a:lnTo>
                <a:lnTo>
                  <a:pt x="72403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84" name="Forme libre : forme 83">
            <a:extLst>
              <a:ext uri="{FF2B5EF4-FFF2-40B4-BE49-F238E27FC236}">
                <a16:creationId xmlns:a16="http://schemas.microsoft.com/office/drawing/2014/main" id="{54773648-E3C2-3A81-FBBD-F69217ECF4FB}"/>
              </a:ext>
            </a:extLst>
          </p:cNvPr>
          <p:cNvSpPr/>
          <p:nvPr/>
        </p:nvSpPr>
        <p:spPr>
          <a:xfrm>
            <a:off x="2085137" y="3780436"/>
            <a:ext cx="126322" cy="226178"/>
          </a:xfrm>
          <a:custGeom>
            <a:avLst/>
            <a:gdLst>
              <a:gd name="connsiteX0" fmla="*/ 75814 w 126322"/>
              <a:gd name="connsiteY0" fmla="*/ 0 h 226178"/>
              <a:gd name="connsiteX1" fmla="*/ 104169 w 126322"/>
              <a:gd name="connsiteY1" fmla="*/ 92222 h 226178"/>
              <a:gd name="connsiteX2" fmla="*/ 126322 w 126322"/>
              <a:gd name="connsiteY2" fmla="*/ 133429 h 226178"/>
              <a:gd name="connsiteX3" fmla="*/ 119616 w 126322"/>
              <a:gd name="connsiteY3" fmla="*/ 145887 h 226178"/>
              <a:gd name="connsiteX4" fmla="*/ 53919 w 126322"/>
              <a:gd name="connsiteY4" fmla="*/ 226178 h 226178"/>
              <a:gd name="connsiteX5" fmla="*/ 4481 w 126322"/>
              <a:gd name="connsiteY5" fmla="*/ 134334 h 226178"/>
              <a:gd name="connsiteX6" fmla="*/ 0 w 126322"/>
              <a:gd name="connsiteY6" fmla="*/ 121988 h 226178"/>
              <a:gd name="connsiteX7" fmla="*/ 29903 w 126322"/>
              <a:gd name="connsiteY7" fmla="*/ 85397 h 226178"/>
              <a:gd name="connsiteX8" fmla="*/ 75814 w 126322"/>
              <a:gd name="connsiteY8" fmla="*/ 0 h 226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6322" h="226178">
                <a:moveTo>
                  <a:pt x="75814" y="0"/>
                </a:moveTo>
                <a:lnTo>
                  <a:pt x="104169" y="92222"/>
                </a:lnTo>
                <a:lnTo>
                  <a:pt x="126322" y="133429"/>
                </a:lnTo>
                <a:lnTo>
                  <a:pt x="119616" y="145887"/>
                </a:lnTo>
                <a:lnTo>
                  <a:pt x="53919" y="226178"/>
                </a:lnTo>
                <a:lnTo>
                  <a:pt x="4481" y="134334"/>
                </a:lnTo>
                <a:lnTo>
                  <a:pt x="0" y="121988"/>
                </a:lnTo>
                <a:lnTo>
                  <a:pt x="29903" y="85397"/>
                </a:lnTo>
                <a:lnTo>
                  <a:pt x="75814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83" name="Forme libre : forme 82">
            <a:extLst>
              <a:ext uri="{FF2B5EF4-FFF2-40B4-BE49-F238E27FC236}">
                <a16:creationId xmlns:a16="http://schemas.microsoft.com/office/drawing/2014/main" id="{44C7CEEA-4CE8-4F5A-31BF-4B73466F93D7}"/>
              </a:ext>
            </a:extLst>
          </p:cNvPr>
          <p:cNvSpPr/>
          <p:nvPr/>
        </p:nvSpPr>
        <p:spPr>
          <a:xfrm>
            <a:off x="2334579" y="4181337"/>
            <a:ext cx="222340" cy="125010"/>
          </a:xfrm>
          <a:custGeom>
            <a:avLst/>
            <a:gdLst>
              <a:gd name="connsiteX0" fmla="*/ 101542 w 222340"/>
              <a:gd name="connsiteY0" fmla="*/ 0 h 125010"/>
              <a:gd name="connsiteX1" fmla="*/ 117005 w 222340"/>
              <a:gd name="connsiteY1" fmla="*/ 12881 h 125010"/>
              <a:gd name="connsiteX2" fmla="*/ 222340 w 222340"/>
              <a:gd name="connsiteY2" fmla="*/ 70605 h 125010"/>
              <a:gd name="connsiteX3" fmla="*/ 162562 w 222340"/>
              <a:gd name="connsiteY3" fmla="*/ 89339 h 125010"/>
              <a:gd name="connsiteX4" fmla="*/ 97470 w 222340"/>
              <a:gd name="connsiteY4" fmla="*/ 125010 h 125010"/>
              <a:gd name="connsiteX5" fmla="*/ 56515 w 222340"/>
              <a:gd name="connsiteY5" fmla="*/ 102594 h 125010"/>
              <a:gd name="connsiteX6" fmla="*/ 0 w 222340"/>
              <a:gd name="connsiteY6" fmla="*/ 55576 h 125010"/>
              <a:gd name="connsiteX7" fmla="*/ 101542 w 222340"/>
              <a:gd name="connsiteY7" fmla="*/ 0 h 125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2340" h="125010">
                <a:moveTo>
                  <a:pt x="101542" y="0"/>
                </a:moveTo>
                <a:lnTo>
                  <a:pt x="117005" y="12881"/>
                </a:lnTo>
                <a:lnTo>
                  <a:pt x="222340" y="70605"/>
                </a:lnTo>
                <a:lnTo>
                  <a:pt x="162562" y="89339"/>
                </a:lnTo>
                <a:lnTo>
                  <a:pt x="97470" y="125010"/>
                </a:lnTo>
                <a:lnTo>
                  <a:pt x="56515" y="102594"/>
                </a:lnTo>
                <a:lnTo>
                  <a:pt x="0" y="55576"/>
                </a:lnTo>
                <a:lnTo>
                  <a:pt x="101542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81" name="Forme libre : forme 80">
            <a:extLst>
              <a:ext uri="{FF2B5EF4-FFF2-40B4-BE49-F238E27FC236}">
                <a16:creationId xmlns:a16="http://schemas.microsoft.com/office/drawing/2014/main" id="{A6FBF82B-7923-2765-40C9-2B6DA2F95CF5}"/>
              </a:ext>
            </a:extLst>
          </p:cNvPr>
          <p:cNvSpPr/>
          <p:nvPr/>
        </p:nvSpPr>
        <p:spPr>
          <a:xfrm>
            <a:off x="3078333" y="4225935"/>
            <a:ext cx="222340" cy="125009"/>
          </a:xfrm>
          <a:custGeom>
            <a:avLst/>
            <a:gdLst>
              <a:gd name="connsiteX0" fmla="*/ 124870 w 222340"/>
              <a:gd name="connsiteY0" fmla="*/ 0 h 125009"/>
              <a:gd name="connsiteX1" fmla="*/ 165825 w 222340"/>
              <a:gd name="connsiteY1" fmla="*/ 22415 h 125009"/>
              <a:gd name="connsiteX2" fmla="*/ 222340 w 222340"/>
              <a:gd name="connsiteY2" fmla="*/ 69434 h 125009"/>
              <a:gd name="connsiteX3" fmla="*/ 120799 w 222340"/>
              <a:gd name="connsiteY3" fmla="*/ 125009 h 125009"/>
              <a:gd name="connsiteX4" fmla="*/ 105335 w 222340"/>
              <a:gd name="connsiteY4" fmla="*/ 112128 h 125009"/>
              <a:gd name="connsiteX5" fmla="*/ 0 w 222340"/>
              <a:gd name="connsiteY5" fmla="*/ 54404 h 125009"/>
              <a:gd name="connsiteX6" fmla="*/ 59778 w 222340"/>
              <a:gd name="connsiteY6" fmla="*/ 35670 h 125009"/>
              <a:gd name="connsiteX7" fmla="*/ 124870 w 222340"/>
              <a:gd name="connsiteY7" fmla="*/ 0 h 125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2340" h="125009">
                <a:moveTo>
                  <a:pt x="124870" y="0"/>
                </a:moveTo>
                <a:lnTo>
                  <a:pt x="165825" y="22415"/>
                </a:lnTo>
                <a:lnTo>
                  <a:pt x="222340" y="69434"/>
                </a:lnTo>
                <a:lnTo>
                  <a:pt x="120799" y="125009"/>
                </a:lnTo>
                <a:lnTo>
                  <a:pt x="105335" y="112128"/>
                </a:lnTo>
                <a:lnTo>
                  <a:pt x="0" y="54404"/>
                </a:lnTo>
                <a:lnTo>
                  <a:pt x="59778" y="35670"/>
                </a:lnTo>
                <a:lnTo>
                  <a:pt x="12487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78" name="Forme libre : forme 77">
            <a:extLst>
              <a:ext uri="{FF2B5EF4-FFF2-40B4-BE49-F238E27FC236}">
                <a16:creationId xmlns:a16="http://schemas.microsoft.com/office/drawing/2014/main" id="{54D2608C-DF54-6338-2F20-9D5EB1D0EAB2}"/>
              </a:ext>
            </a:extLst>
          </p:cNvPr>
          <p:cNvSpPr/>
          <p:nvPr/>
        </p:nvSpPr>
        <p:spPr>
          <a:xfrm>
            <a:off x="3414418" y="4504395"/>
            <a:ext cx="125558" cy="225278"/>
          </a:xfrm>
          <a:custGeom>
            <a:avLst/>
            <a:gdLst>
              <a:gd name="connsiteX0" fmla="*/ 70328 w 125558"/>
              <a:gd name="connsiteY0" fmla="*/ 0 h 225278"/>
              <a:gd name="connsiteX1" fmla="*/ 125558 w 125558"/>
              <a:gd name="connsiteY1" fmla="*/ 102604 h 225278"/>
              <a:gd name="connsiteX2" fmla="*/ 106441 w 125558"/>
              <a:gd name="connsiteY2" fmla="*/ 125997 h 225278"/>
              <a:gd name="connsiteX3" fmla="*/ 53066 w 125558"/>
              <a:gd name="connsiteY3" fmla="*/ 225278 h 225278"/>
              <a:gd name="connsiteX4" fmla="*/ 31528 w 125558"/>
              <a:gd name="connsiteY4" fmla="*/ 155227 h 225278"/>
              <a:gd name="connsiteX5" fmla="*/ 0 w 125558"/>
              <a:gd name="connsiteY5" fmla="*/ 96584 h 225278"/>
              <a:gd name="connsiteX6" fmla="*/ 16728 w 125558"/>
              <a:gd name="connsiteY6" fmla="*/ 65507 h 225278"/>
              <a:gd name="connsiteX7" fmla="*/ 70328 w 125558"/>
              <a:gd name="connsiteY7" fmla="*/ 0 h 225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5558" h="225278">
                <a:moveTo>
                  <a:pt x="70328" y="0"/>
                </a:moveTo>
                <a:lnTo>
                  <a:pt x="125558" y="102604"/>
                </a:lnTo>
                <a:lnTo>
                  <a:pt x="106441" y="125997"/>
                </a:lnTo>
                <a:lnTo>
                  <a:pt x="53066" y="225278"/>
                </a:lnTo>
                <a:lnTo>
                  <a:pt x="31528" y="155227"/>
                </a:lnTo>
                <a:lnTo>
                  <a:pt x="0" y="96584"/>
                </a:lnTo>
                <a:lnTo>
                  <a:pt x="16728" y="65507"/>
                </a:lnTo>
                <a:lnTo>
                  <a:pt x="70328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76" name="Forme libre : forme 75">
            <a:extLst>
              <a:ext uri="{FF2B5EF4-FFF2-40B4-BE49-F238E27FC236}">
                <a16:creationId xmlns:a16="http://schemas.microsoft.com/office/drawing/2014/main" id="{8BF12E4E-6525-C243-608F-6A262A55472F}"/>
              </a:ext>
            </a:extLst>
          </p:cNvPr>
          <p:cNvSpPr/>
          <p:nvPr/>
        </p:nvSpPr>
        <p:spPr>
          <a:xfrm>
            <a:off x="3360085" y="5253465"/>
            <a:ext cx="125558" cy="225277"/>
          </a:xfrm>
          <a:custGeom>
            <a:avLst/>
            <a:gdLst>
              <a:gd name="connsiteX0" fmla="*/ 72492 w 125558"/>
              <a:gd name="connsiteY0" fmla="*/ 0 h 225277"/>
              <a:gd name="connsiteX1" fmla="*/ 94030 w 125558"/>
              <a:gd name="connsiteY1" fmla="*/ 70050 h 225277"/>
              <a:gd name="connsiteX2" fmla="*/ 125558 w 125558"/>
              <a:gd name="connsiteY2" fmla="*/ 128694 h 225277"/>
              <a:gd name="connsiteX3" fmla="*/ 108830 w 125558"/>
              <a:gd name="connsiteY3" fmla="*/ 159770 h 225277"/>
              <a:gd name="connsiteX4" fmla="*/ 55230 w 125558"/>
              <a:gd name="connsiteY4" fmla="*/ 225277 h 225277"/>
              <a:gd name="connsiteX5" fmla="*/ 0 w 125558"/>
              <a:gd name="connsiteY5" fmla="*/ 122673 h 225277"/>
              <a:gd name="connsiteX6" fmla="*/ 19117 w 125558"/>
              <a:gd name="connsiteY6" fmla="*/ 99280 h 225277"/>
              <a:gd name="connsiteX7" fmla="*/ 72492 w 125558"/>
              <a:gd name="connsiteY7" fmla="*/ 0 h 225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5558" h="225277">
                <a:moveTo>
                  <a:pt x="72492" y="0"/>
                </a:moveTo>
                <a:lnTo>
                  <a:pt x="94030" y="70050"/>
                </a:lnTo>
                <a:lnTo>
                  <a:pt x="125558" y="128694"/>
                </a:lnTo>
                <a:lnTo>
                  <a:pt x="108830" y="159770"/>
                </a:lnTo>
                <a:lnTo>
                  <a:pt x="55230" y="225277"/>
                </a:lnTo>
                <a:lnTo>
                  <a:pt x="0" y="122673"/>
                </a:lnTo>
                <a:lnTo>
                  <a:pt x="19117" y="99280"/>
                </a:lnTo>
                <a:lnTo>
                  <a:pt x="72492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75" name="Forme libre : forme 74">
            <a:extLst>
              <a:ext uri="{FF2B5EF4-FFF2-40B4-BE49-F238E27FC236}">
                <a16:creationId xmlns:a16="http://schemas.microsoft.com/office/drawing/2014/main" id="{F5A49EAF-0C81-2733-2397-0F9F3A6A786D}"/>
              </a:ext>
            </a:extLst>
          </p:cNvPr>
          <p:cNvSpPr/>
          <p:nvPr/>
        </p:nvSpPr>
        <p:spPr>
          <a:xfrm>
            <a:off x="862111" y="1261782"/>
            <a:ext cx="1664208" cy="1580111"/>
          </a:xfrm>
          <a:custGeom>
            <a:avLst/>
            <a:gdLst>
              <a:gd name="connsiteX0" fmla="*/ 832104 w 1664208"/>
              <a:gd name="connsiteY0" fmla="*/ 0 h 1580111"/>
              <a:gd name="connsiteX1" fmla="*/ 1664208 w 1664208"/>
              <a:gd name="connsiteY1" fmla="*/ 839058 h 1580111"/>
              <a:gd name="connsiteX2" fmla="*/ 1297341 w 1664208"/>
              <a:gd name="connsiteY2" fmla="*/ 1534818 h 1580111"/>
              <a:gd name="connsiteX3" fmla="*/ 1214588 w 1664208"/>
              <a:gd name="connsiteY3" fmla="*/ 1580111 h 1580111"/>
              <a:gd name="connsiteX4" fmla="*/ 1125596 w 1664208"/>
              <a:gd name="connsiteY4" fmla="*/ 1506073 h 1580111"/>
              <a:gd name="connsiteX5" fmla="*/ 1236851 w 1664208"/>
              <a:gd name="connsiteY5" fmla="*/ 1445105 h 1580111"/>
              <a:gd name="connsiteX6" fmla="*/ 1556018 w 1664208"/>
              <a:gd name="connsiteY6" fmla="*/ 839058 h 1580111"/>
              <a:gd name="connsiteX7" fmla="*/ 832104 w 1664208"/>
              <a:gd name="connsiteY7" fmla="*/ 108190 h 1580111"/>
              <a:gd name="connsiteX8" fmla="*/ 108190 w 1664208"/>
              <a:gd name="connsiteY8" fmla="*/ 839058 h 1580111"/>
              <a:gd name="connsiteX9" fmla="*/ 320219 w 1664208"/>
              <a:gd name="connsiteY9" fmla="*/ 1355860 h 1580111"/>
              <a:gd name="connsiteX10" fmla="*/ 378109 w 1664208"/>
              <a:gd name="connsiteY10" fmla="*/ 1404082 h 1580111"/>
              <a:gd name="connsiteX11" fmla="*/ 328756 w 1664208"/>
              <a:gd name="connsiteY11" fmla="*/ 1422296 h 1580111"/>
              <a:gd name="connsiteX12" fmla="*/ 270164 w 1664208"/>
              <a:gd name="connsiteY12" fmla="*/ 1454365 h 1580111"/>
              <a:gd name="connsiteX13" fmla="*/ 243718 w 1664208"/>
              <a:gd name="connsiteY13" fmla="*/ 1432362 h 1580111"/>
              <a:gd name="connsiteX14" fmla="*/ 0 w 1664208"/>
              <a:gd name="connsiteY14" fmla="*/ 839058 h 1580111"/>
              <a:gd name="connsiteX15" fmla="*/ 832104 w 1664208"/>
              <a:gd name="connsiteY15" fmla="*/ 0 h 1580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664208" h="1580111">
                <a:moveTo>
                  <a:pt x="832104" y="0"/>
                </a:moveTo>
                <a:cubicBezTo>
                  <a:pt x="1291662" y="0"/>
                  <a:pt x="1664208" y="375659"/>
                  <a:pt x="1664208" y="839058"/>
                </a:cubicBezTo>
                <a:cubicBezTo>
                  <a:pt x="1664208" y="1128683"/>
                  <a:pt x="1518682" y="1384033"/>
                  <a:pt x="1297341" y="1534818"/>
                </a:cubicBezTo>
                <a:lnTo>
                  <a:pt x="1214588" y="1580111"/>
                </a:lnTo>
                <a:lnTo>
                  <a:pt x="1125596" y="1506073"/>
                </a:lnTo>
                <a:lnTo>
                  <a:pt x="1236851" y="1445105"/>
                </a:lnTo>
                <a:cubicBezTo>
                  <a:pt x="1429414" y="1313763"/>
                  <a:pt x="1556018" y="1091338"/>
                  <a:pt x="1556018" y="839058"/>
                </a:cubicBezTo>
                <a:cubicBezTo>
                  <a:pt x="1556018" y="435411"/>
                  <a:pt x="1231911" y="108190"/>
                  <a:pt x="832104" y="108190"/>
                </a:cubicBezTo>
                <a:cubicBezTo>
                  <a:pt x="432297" y="108190"/>
                  <a:pt x="108190" y="435411"/>
                  <a:pt x="108190" y="839058"/>
                </a:cubicBezTo>
                <a:cubicBezTo>
                  <a:pt x="108190" y="1040882"/>
                  <a:pt x="189217" y="1223599"/>
                  <a:pt x="320219" y="1355860"/>
                </a:cubicBezTo>
                <a:lnTo>
                  <a:pt x="378109" y="1404082"/>
                </a:lnTo>
                <a:lnTo>
                  <a:pt x="328756" y="1422296"/>
                </a:lnTo>
                <a:lnTo>
                  <a:pt x="270164" y="1454365"/>
                </a:lnTo>
                <a:lnTo>
                  <a:pt x="243718" y="1432362"/>
                </a:lnTo>
                <a:cubicBezTo>
                  <a:pt x="93137" y="1280522"/>
                  <a:pt x="0" y="1070758"/>
                  <a:pt x="0" y="839058"/>
                </a:cubicBezTo>
                <a:cubicBezTo>
                  <a:pt x="0" y="375659"/>
                  <a:pt x="372546" y="0"/>
                  <a:pt x="83210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74" name="Forme libre : forme 73">
            <a:extLst>
              <a:ext uri="{FF2B5EF4-FFF2-40B4-BE49-F238E27FC236}">
                <a16:creationId xmlns:a16="http://schemas.microsoft.com/office/drawing/2014/main" id="{571E52D9-CA4F-0B19-42C5-C5A44432F549}"/>
              </a:ext>
            </a:extLst>
          </p:cNvPr>
          <p:cNvSpPr/>
          <p:nvPr/>
        </p:nvSpPr>
        <p:spPr>
          <a:xfrm>
            <a:off x="1240221" y="2618141"/>
            <a:ext cx="747487" cy="195365"/>
          </a:xfrm>
          <a:custGeom>
            <a:avLst/>
            <a:gdLst>
              <a:gd name="connsiteX0" fmla="*/ 274539 w 747487"/>
              <a:gd name="connsiteY0" fmla="*/ 0 h 195365"/>
              <a:gd name="connsiteX1" fmla="*/ 739776 w 747487"/>
              <a:gd name="connsiteY1" fmla="*/ 143298 h 195365"/>
              <a:gd name="connsiteX2" fmla="*/ 747487 w 747487"/>
              <a:gd name="connsiteY2" fmla="*/ 149714 h 195365"/>
              <a:gd name="connsiteX3" fmla="*/ 735775 w 747487"/>
              <a:gd name="connsiteY3" fmla="*/ 156132 h 195365"/>
              <a:gd name="connsiteX4" fmla="*/ 610589 w 747487"/>
              <a:gd name="connsiteY4" fmla="*/ 195365 h 195365"/>
              <a:gd name="connsiteX5" fmla="*/ 556319 w 747487"/>
              <a:gd name="connsiteY5" fmla="*/ 165625 h 195365"/>
              <a:gd name="connsiteX6" fmla="*/ 274539 w 747487"/>
              <a:gd name="connsiteY6" fmla="*/ 108190 h 195365"/>
              <a:gd name="connsiteX7" fmla="*/ 128645 w 747487"/>
              <a:gd name="connsiteY7" fmla="*/ 123039 h 195365"/>
              <a:gd name="connsiteX8" fmla="*/ 117945 w 747487"/>
              <a:gd name="connsiteY8" fmla="*/ 126392 h 195365"/>
              <a:gd name="connsiteX9" fmla="*/ 49248 w 747487"/>
              <a:gd name="connsiteY9" fmla="*/ 88746 h 195365"/>
              <a:gd name="connsiteX10" fmla="*/ 0 w 747487"/>
              <a:gd name="connsiteY10" fmla="*/ 47723 h 195365"/>
              <a:gd name="connsiteX11" fmla="*/ 27097 w 747487"/>
              <a:gd name="connsiteY11" fmla="*/ 37722 h 195365"/>
              <a:gd name="connsiteX12" fmla="*/ 274539 w 747487"/>
              <a:gd name="connsiteY12" fmla="*/ 0 h 195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47487" h="195365">
                <a:moveTo>
                  <a:pt x="274539" y="0"/>
                </a:moveTo>
                <a:cubicBezTo>
                  <a:pt x="446873" y="0"/>
                  <a:pt x="606972" y="52827"/>
                  <a:pt x="739776" y="143298"/>
                </a:cubicBezTo>
                <a:lnTo>
                  <a:pt x="747487" y="149714"/>
                </a:lnTo>
                <a:lnTo>
                  <a:pt x="735775" y="156132"/>
                </a:lnTo>
                <a:lnTo>
                  <a:pt x="610589" y="195365"/>
                </a:lnTo>
                <a:lnTo>
                  <a:pt x="556319" y="165625"/>
                </a:lnTo>
                <a:cubicBezTo>
                  <a:pt x="469711" y="128641"/>
                  <a:pt x="374491" y="108190"/>
                  <a:pt x="274539" y="108190"/>
                </a:cubicBezTo>
                <a:cubicBezTo>
                  <a:pt x="224563" y="108190"/>
                  <a:pt x="175770" y="113303"/>
                  <a:pt x="128645" y="123039"/>
                </a:cubicBezTo>
                <a:lnTo>
                  <a:pt x="117945" y="126392"/>
                </a:lnTo>
                <a:lnTo>
                  <a:pt x="49248" y="88746"/>
                </a:lnTo>
                <a:lnTo>
                  <a:pt x="0" y="47723"/>
                </a:lnTo>
                <a:lnTo>
                  <a:pt x="27097" y="37722"/>
                </a:lnTo>
                <a:cubicBezTo>
                  <a:pt x="105264" y="13207"/>
                  <a:pt x="188372" y="0"/>
                  <a:pt x="274539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73" name="Forme libre : forme 72">
            <a:extLst>
              <a:ext uri="{FF2B5EF4-FFF2-40B4-BE49-F238E27FC236}">
                <a16:creationId xmlns:a16="http://schemas.microsoft.com/office/drawing/2014/main" id="{EF970154-A45C-F1DF-BE2E-F3AFB15E997F}"/>
              </a:ext>
            </a:extLst>
          </p:cNvPr>
          <p:cNvSpPr/>
          <p:nvPr/>
        </p:nvSpPr>
        <p:spPr>
          <a:xfrm>
            <a:off x="682656" y="2716146"/>
            <a:ext cx="1456401" cy="1580110"/>
          </a:xfrm>
          <a:custGeom>
            <a:avLst/>
            <a:gdLst>
              <a:gd name="connsiteX0" fmla="*/ 449620 w 1456401"/>
              <a:gd name="connsiteY0" fmla="*/ 0 h 1580110"/>
              <a:gd name="connsiteX1" fmla="*/ 538612 w 1456401"/>
              <a:gd name="connsiteY1" fmla="*/ 74038 h 1580110"/>
              <a:gd name="connsiteX2" fmla="*/ 427357 w 1456401"/>
              <a:gd name="connsiteY2" fmla="*/ 135005 h 1580110"/>
              <a:gd name="connsiteX3" fmla="*/ 108190 w 1456401"/>
              <a:gd name="connsiteY3" fmla="*/ 741052 h 1580110"/>
              <a:gd name="connsiteX4" fmla="*/ 832104 w 1456401"/>
              <a:gd name="connsiteY4" fmla="*/ 1471920 h 1580110"/>
              <a:gd name="connsiteX5" fmla="*/ 1343989 w 1456401"/>
              <a:gd name="connsiteY5" fmla="*/ 1257854 h 1580110"/>
              <a:gd name="connsiteX6" fmla="*/ 1402482 w 1456401"/>
              <a:gd name="connsiteY6" fmla="*/ 1186278 h 1580110"/>
              <a:gd name="connsiteX7" fmla="*/ 1406963 w 1456401"/>
              <a:gd name="connsiteY7" fmla="*/ 1198624 h 1580110"/>
              <a:gd name="connsiteX8" fmla="*/ 1456401 w 1456401"/>
              <a:gd name="connsiteY8" fmla="*/ 1290468 h 1580110"/>
              <a:gd name="connsiteX9" fmla="*/ 1420490 w 1456401"/>
              <a:gd name="connsiteY9" fmla="*/ 1334356 h 1580110"/>
              <a:gd name="connsiteX10" fmla="*/ 832104 w 1456401"/>
              <a:gd name="connsiteY10" fmla="*/ 1580110 h 1580110"/>
              <a:gd name="connsiteX11" fmla="*/ 0 w 1456401"/>
              <a:gd name="connsiteY11" fmla="*/ 741052 h 1580110"/>
              <a:gd name="connsiteX12" fmla="*/ 366867 w 1456401"/>
              <a:gd name="connsiteY12" fmla="*/ 45292 h 1580110"/>
              <a:gd name="connsiteX13" fmla="*/ 449620 w 1456401"/>
              <a:gd name="connsiteY13" fmla="*/ 0 h 1580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456401" h="1580110">
                <a:moveTo>
                  <a:pt x="449620" y="0"/>
                </a:moveTo>
                <a:lnTo>
                  <a:pt x="538612" y="74038"/>
                </a:lnTo>
                <a:lnTo>
                  <a:pt x="427357" y="135005"/>
                </a:lnTo>
                <a:cubicBezTo>
                  <a:pt x="234794" y="266347"/>
                  <a:pt x="108190" y="488773"/>
                  <a:pt x="108190" y="741052"/>
                </a:cubicBezTo>
                <a:cubicBezTo>
                  <a:pt x="108190" y="1144699"/>
                  <a:pt x="432297" y="1471920"/>
                  <a:pt x="832104" y="1471920"/>
                </a:cubicBezTo>
                <a:cubicBezTo>
                  <a:pt x="1032008" y="1471920"/>
                  <a:pt x="1212986" y="1390115"/>
                  <a:pt x="1343989" y="1257854"/>
                </a:cubicBezTo>
                <a:lnTo>
                  <a:pt x="1402482" y="1186278"/>
                </a:lnTo>
                <a:lnTo>
                  <a:pt x="1406963" y="1198624"/>
                </a:lnTo>
                <a:lnTo>
                  <a:pt x="1456401" y="1290468"/>
                </a:lnTo>
                <a:lnTo>
                  <a:pt x="1420490" y="1334356"/>
                </a:lnTo>
                <a:cubicBezTo>
                  <a:pt x="1269909" y="1486195"/>
                  <a:pt x="1061883" y="1580110"/>
                  <a:pt x="832104" y="1580110"/>
                </a:cubicBezTo>
                <a:cubicBezTo>
                  <a:pt x="372546" y="1580110"/>
                  <a:pt x="0" y="1204451"/>
                  <a:pt x="0" y="741052"/>
                </a:cubicBezTo>
                <a:cubicBezTo>
                  <a:pt x="0" y="451428"/>
                  <a:pt x="145526" y="196077"/>
                  <a:pt x="366867" y="45292"/>
                </a:cubicBezTo>
                <a:lnTo>
                  <a:pt x="44962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72" name="Forme libre : forme 71">
            <a:extLst>
              <a:ext uri="{FF2B5EF4-FFF2-40B4-BE49-F238E27FC236}">
                <a16:creationId xmlns:a16="http://schemas.microsoft.com/office/drawing/2014/main" id="{691C382E-D582-379B-E164-05F880E16A66}"/>
              </a:ext>
            </a:extLst>
          </p:cNvPr>
          <p:cNvSpPr/>
          <p:nvPr/>
        </p:nvSpPr>
        <p:spPr>
          <a:xfrm>
            <a:off x="1221268" y="2744533"/>
            <a:ext cx="747487" cy="195365"/>
          </a:xfrm>
          <a:custGeom>
            <a:avLst/>
            <a:gdLst>
              <a:gd name="connsiteX0" fmla="*/ 136898 w 747487"/>
              <a:gd name="connsiteY0" fmla="*/ 0 h 195365"/>
              <a:gd name="connsiteX1" fmla="*/ 191168 w 747487"/>
              <a:gd name="connsiteY1" fmla="*/ 29740 h 195365"/>
              <a:gd name="connsiteX2" fmla="*/ 472948 w 747487"/>
              <a:gd name="connsiteY2" fmla="*/ 87175 h 195365"/>
              <a:gd name="connsiteX3" fmla="*/ 618842 w 747487"/>
              <a:gd name="connsiteY3" fmla="*/ 72326 h 195365"/>
              <a:gd name="connsiteX4" fmla="*/ 629542 w 747487"/>
              <a:gd name="connsiteY4" fmla="*/ 68973 h 195365"/>
              <a:gd name="connsiteX5" fmla="*/ 698239 w 747487"/>
              <a:gd name="connsiteY5" fmla="*/ 106619 h 195365"/>
              <a:gd name="connsiteX6" fmla="*/ 747487 w 747487"/>
              <a:gd name="connsiteY6" fmla="*/ 147642 h 195365"/>
              <a:gd name="connsiteX7" fmla="*/ 720390 w 747487"/>
              <a:gd name="connsiteY7" fmla="*/ 157643 h 195365"/>
              <a:gd name="connsiteX8" fmla="*/ 472948 w 747487"/>
              <a:gd name="connsiteY8" fmla="*/ 195365 h 195365"/>
              <a:gd name="connsiteX9" fmla="*/ 7711 w 747487"/>
              <a:gd name="connsiteY9" fmla="*/ 52067 h 195365"/>
              <a:gd name="connsiteX10" fmla="*/ 0 w 747487"/>
              <a:gd name="connsiteY10" fmla="*/ 45652 h 195365"/>
              <a:gd name="connsiteX11" fmla="*/ 11712 w 747487"/>
              <a:gd name="connsiteY11" fmla="*/ 39233 h 195365"/>
              <a:gd name="connsiteX12" fmla="*/ 136898 w 747487"/>
              <a:gd name="connsiteY12" fmla="*/ 0 h 195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47487" h="195365">
                <a:moveTo>
                  <a:pt x="136898" y="0"/>
                </a:moveTo>
                <a:lnTo>
                  <a:pt x="191168" y="29740"/>
                </a:lnTo>
                <a:cubicBezTo>
                  <a:pt x="277776" y="66724"/>
                  <a:pt x="372996" y="87175"/>
                  <a:pt x="472948" y="87175"/>
                </a:cubicBezTo>
                <a:cubicBezTo>
                  <a:pt x="522924" y="87175"/>
                  <a:pt x="571717" y="82062"/>
                  <a:pt x="618842" y="72326"/>
                </a:cubicBezTo>
                <a:lnTo>
                  <a:pt x="629542" y="68973"/>
                </a:lnTo>
                <a:lnTo>
                  <a:pt x="698239" y="106619"/>
                </a:lnTo>
                <a:lnTo>
                  <a:pt x="747487" y="147642"/>
                </a:lnTo>
                <a:lnTo>
                  <a:pt x="720390" y="157643"/>
                </a:lnTo>
                <a:cubicBezTo>
                  <a:pt x="642223" y="182158"/>
                  <a:pt x="559115" y="195365"/>
                  <a:pt x="472948" y="195365"/>
                </a:cubicBezTo>
                <a:cubicBezTo>
                  <a:pt x="300614" y="195365"/>
                  <a:pt x="140516" y="142538"/>
                  <a:pt x="7711" y="52067"/>
                </a:cubicBezTo>
                <a:lnTo>
                  <a:pt x="0" y="45652"/>
                </a:lnTo>
                <a:lnTo>
                  <a:pt x="11712" y="39233"/>
                </a:lnTo>
                <a:lnTo>
                  <a:pt x="136898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71" name="Forme libre : forme 70">
            <a:extLst>
              <a:ext uri="{FF2B5EF4-FFF2-40B4-BE49-F238E27FC236}">
                <a16:creationId xmlns:a16="http://schemas.microsoft.com/office/drawing/2014/main" id="{90527828-2911-AF03-EE52-30E6480ED45B}"/>
              </a:ext>
            </a:extLst>
          </p:cNvPr>
          <p:cNvSpPr/>
          <p:nvPr/>
        </p:nvSpPr>
        <p:spPr>
          <a:xfrm>
            <a:off x="2232035" y="2749114"/>
            <a:ext cx="1456401" cy="1546255"/>
          </a:xfrm>
          <a:custGeom>
            <a:avLst/>
            <a:gdLst>
              <a:gd name="connsiteX0" fmla="*/ 624297 w 1456401"/>
              <a:gd name="connsiteY0" fmla="*/ 0 h 1546255"/>
              <a:gd name="connsiteX1" fmla="*/ 1456401 w 1456401"/>
              <a:gd name="connsiteY1" fmla="*/ 839058 h 1546255"/>
              <a:gd name="connsiteX2" fmla="*/ 1089534 w 1456401"/>
              <a:gd name="connsiteY2" fmla="*/ 1534818 h 1546255"/>
              <a:gd name="connsiteX3" fmla="*/ 1068639 w 1456401"/>
              <a:gd name="connsiteY3" fmla="*/ 1546255 h 1546255"/>
              <a:gd name="connsiteX4" fmla="*/ 1012124 w 1456401"/>
              <a:gd name="connsiteY4" fmla="*/ 1499236 h 1546255"/>
              <a:gd name="connsiteX5" fmla="*/ 971169 w 1456401"/>
              <a:gd name="connsiteY5" fmla="*/ 1476821 h 1546255"/>
              <a:gd name="connsiteX6" fmla="*/ 1029044 w 1456401"/>
              <a:gd name="connsiteY6" fmla="*/ 1445105 h 1546255"/>
              <a:gd name="connsiteX7" fmla="*/ 1348211 w 1456401"/>
              <a:gd name="connsiteY7" fmla="*/ 839058 h 1546255"/>
              <a:gd name="connsiteX8" fmla="*/ 624297 w 1456401"/>
              <a:gd name="connsiteY8" fmla="*/ 108190 h 1546255"/>
              <a:gd name="connsiteX9" fmla="*/ 112412 w 1456401"/>
              <a:gd name="connsiteY9" fmla="*/ 322256 h 1546255"/>
              <a:gd name="connsiteX10" fmla="*/ 53919 w 1456401"/>
              <a:gd name="connsiteY10" fmla="*/ 393832 h 1546255"/>
              <a:gd name="connsiteX11" fmla="*/ 49438 w 1456401"/>
              <a:gd name="connsiteY11" fmla="*/ 381486 h 1546255"/>
              <a:gd name="connsiteX12" fmla="*/ 0 w 1456401"/>
              <a:gd name="connsiteY12" fmla="*/ 289642 h 1546255"/>
              <a:gd name="connsiteX13" fmla="*/ 35911 w 1456401"/>
              <a:gd name="connsiteY13" fmla="*/ 245754 h 1546255"/>
              <a:gd name="connsiteX14" fmla="*/ 624297 w 1456401"/>
              <a:gd name="connsiteY14" fmla="*/ 0 h 1546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456401" h="1546255">
                <a:moveTo>
                  <a:pt x="624297" y="0"/>
                </a:moveTo>
                <a:cubicBezTo>
                  <a:pt x="1083855" y="0"/>
                  <a:pt x="1456401" y="375659"/>
                  <a:pt x="1456401" y="839058"/>
                </a:cubicBezTo>
                <a:cubicBezTo>
                  <a:pt x="1456401" y="1128683"/>
                  <a:pt x="1310875" y="1384033"/>
                  <a:pt x="1089534" y="1534818"/>
                </a:cubicBezTo>
                <a:lnTo>
                  <a:pt x="1068639" y="1546255"/>
                </a:lnTo>
                <a:lnTo>
                  <a:pt x="1012124" y="1499236"/>
                </a:lnTo>
                <a:lnTo>
                  <a:pt x="971169" y="1476821"/>
                </a:lnTo>
                <a:lnTo>
                  <a:pt x="1029044" y="1445105"/>
                </a:lnTo>
                <a:cubicBezTo>
                  <a:pt x="1221607" y="1313763"/>
                  <a:pt x="1348211" y="1091338"/>
                  <a:pt x="1348211" y="839058"/>
                </a:cubicBezTo>
                <a:cubicBezTo>
                  <a:pt x="1348211" y="435411"/>
                  <a:pt x="1024104" y="108190"/>
                  <a:pt x="624297" y="108190"/>
                </a:cubicBezTo>
                <a:cubicBezTo>
                  <a:pt x="424394" y="108190"/>
                  <a:pt x="243415" y="189995"/>
                  <a:pt x="112412" y="322256"/>
                </a:cubicBezTo>
                <a:lnTo>
                  <a:pt x="53919" y="393832"/>
                </a:lnTo>
                <a:lnTo>
                  <a:pt x="49438" y="381486"/>
                </a:lnTo>
                <a:lnTo>
                  <a:pt x="0" y="289642"/>
                </a:lnTo>
                <a:lnTo>
                  <a:pt x="35911" y="245754"/>
                </a:lnTo>
                <a:cubicBezTo>
                  <a:pt x="186492" y="93915"/>
                  <a:pt x="394518" y="0"/>
                  <a:pt x="624297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70" name="Forme libre : forme 69">
            <a:extLst>
              <a:ext uri="{FF2B5EF4-FFF2-40B4-BE49-F238E27FC236}">
                <a16:creationId xmlns:a16="http://schemas.microsoft.com/office/drawing/2014/main" id="{C81175C0-CB9C-DA74-B05E-C0F59551481D}"/>
              </a:ext>
            </a:extLst>
          </p:cNvPr>
          <p:cNvSpPr/>
          <p:nvPr/>
        </p:nvSpPr>
        <p:spPr>
          <a:xfrm>
            <a:off x="1968754" y="2841893"/>
            <a:ext cx="263280" cy="289613"/>
          </a:xfrm>
          <a:custGeom>
            <a:avLst/>
            <a:gdLst>
              <a:gd name="connsiteX0" fmla="*/ 107945 w 263280"/>
              <a:gd name="connsiteY0" fmla="*/ 0 h 289613"/>
              <a:gd name="connsiteX1" fmla="*/ 134391 w 263280"/>
              <a:gd name="connsiteY1" fmla="*/ 22002 h 289613"/>
              <a:gd name="connsiteX2" fmla="*/ 235999 w 263280"/>
              <a:gd name="connsiteY2" fmla="*/ 146181 h 289613"/>
              <a:gd name="connsiteX3" fmla="*/ 263280 w 263280"/>
              <a:gd name="connsiteY3" fmla="*/ 196863 h 289613"/>
              <a:gd name="connsiteX4" fmla="*/ 197583 w 263280"/>
              <a:gd name="connsiteY4" fmla="*/ 277154 h 289613"/>
              <a:gd name="connsiteX5" fmla="*/ 190877 w 263280"/>
              <a:gd name="connsiteY5" fmla="*/ 289613 h 289613"/>
              <a:gd name="connsiteX6" fmla="*/ 146286 w 263280"/>
              <a:gd name="connsiteY6" fmla="*/ 206671 h 289613"/>
              <a:gd name="connsiteX7" fmla="*/ 57890 w 263280"/>
              <a:gd name="connsiteY7" fmla="*/ 98504 h 289613"/>
              <a:gd name="connsiteX8" fmla="*/ 0 w 263280"/>
              <a:gd name="connsiteY8" fmla="*/ 50282 h 289613"/>
              <a:gd name="connsiteX9" fmla="*/ 49353 w 263280"/>
              <a:gd name="connsiteY9" fmla="*/ 32068 h 289613"/>
              <a:gd name="connsiteX10" fmla="*/ 107945 w 263280"/>
              <a:gd name="connsiteY10" fmla="*/ 0 h 289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3280" h="289613">
                <a:moveTo>
                  <a:pt x="107945" y="0"/>
                </a:moveTo>
                <a:lnTo>
                  <a:pt x="134391" y="22002"/>
                </a:lnTo>
                <a:cubicBezTo>
                  <a:pt x="172037" y="59962"/>
                  <a:pt x="206092" y="101543"/>
                  <a:pt x="235999" y="146181"/>
                </a:cubicBezTo>
                <a:lnTo>
                  <a:pt x="263280" y="196863"/>
                </a:lnTo>
                <a:lnTo>
                  <a:pt x="197583" y="277154"/>
                </a:lnTo>
                <a:lnTo>
                  <a:pt x="190877" y="289613"/>
                </a:lnTo>
                <a:lnTo>
                  <a:pt x="146286" y="206671"/>
                </a:lnTo>
                <a:cubicBezTo>
                  <a:pt x="120268" y="167789"/>
                  <a:pt x="90640" y="131570"/>
                  <a:pt x="57890" y="98504"/>
                </a:cubicBezTo>
                <a:lnTo>
                  <a:pt x="0" y="50282"/>
                </a:lnTo>
                <a:lnTo>
                  <a:pt x="49353" y="32068"/>
                </a:lnTo>
                <a:lnTo>
                  <a:pt x="107945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69" name="Forme libre : forme 68">
            <a:extLst>
              <a:ext uri="{FF2B5EF4-FFF2-40B4-BE49-F238E27FC236}">
                <a16:creationId xmlns:a16="http://schemas.microsoft.com/office/drawing/2014/main" id="{4515B506-FD27-B283-CB6C-C3BD4DA0F7D9}"/>
              </a:ext>
            </a:extLst>
          </p:cNvPr>
          <p:cNvSpPr/>
          <p:nvPr/>
        </p:nvSpPr>
        <p:spPr>
          <a:xfrm>
            <a:off x="2024227" y="3131506"/>
            <a:ext cx="185912" cy="770919"/>
          </a:xfrm>
          <a:custGeom>
            <a:avLst/>
            <a:gdLst>
              <a:gd name="connsiteX0" fmla="*/ 135404 w 185912"/>
              <a:gd name="connsiteY0" fmla="*/ 0 h 770919"/>
              <a:gd name="connsiteX1" fmla="*/ 157557 w 185912"/>
              <a:gd name="connsiteY1" fmla="*/ 41206 h 770919"/>
              <a:gd name="connsiteX2" fmla="*/ 185912 w 185912"/>
              <a:gd name="connsiteY2" fmla="*/ 133428 h 770919"/>
              <a:gd name="connsiteX3" fmla="*/ 165079 w 185912"/>
              <a:gd name="connsiteY3" fmla="*/ 172179 h 770919"/>
              <a:gd name="connsiteX4" fmla="*/ 108190 w 185912"/>
              <a:gd name="connsiteY4" fmla="*/ 456666 h 770919"/>
              <a:gd name="connsiteX5" fmla="*/ 122897 w 185912"/>
              <a:gd name="connsiteY5" fmla="*/ 603961 h 770919"/>
              <a:gd name="connsiteX6" fmla="*/ 136724 w 185912"/>
              <a:gd name="connsiteY6" fmla="*/ 648931 h 770919"/>
              <a:gd name="connsiteX7" fmla="*/ 90813 w 185912"/>
              <a:gd name="connsiteY7" fmla="*/ 734328 h 770919"/>
              <a:gd name="connsiteX8" fmla="*/ 60910 w 185912"/>
              <a:gd name="connsiteY8" fmla="*/ 770919 h 770919"/>
              <a:gd name="connsiteX9" fmla="*/ 37410 w 185912"/>
              <a:gd name="connsiteY9" fmla="*/ 706176 h 770919"/>
              <a:gd name="connsiteX10" fmla="*/ 0 w 185912"/>
              <a:gd name="connsiteY10" fmla="*/ 456666 h 770919"/>
              <a:gd name="connsiteX11" fmla="*/ 65391 w 185912"/>
              <a:gd name="connsiteY11" fmla="*/ 130067 h 770919"/>
              <a:gd name="connsiteX12" fmla="*/ 135404 w 185912"/>
              <a:gd name="connsiteY12" fmla="*/ 0 h 770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85912" h="770919">
                <a:moveTo>
                  <a:pt x="135404" y="0"/>
                </a:moveTo>
                <a:lnTo>
                  <a:pt x="157557" y="41206"/>
                </a:lnTo>
                <a:lnTo>
                  <a:pt x="185912" y="133428"/>
                </a:lnTo>
                <a:lnTo>
                  <a:pt x="165079" y="172179"/>
                </a:lnTo>
                <a:cubicBezTo>
                  <a:pt x="128447" y="259619"/>
                  <a:pt x="108190" y="355754"/>
                  <a:pt x="108190" y="456666"/>
                </a:cubicBezTo>
                <a:cubicBezTo>
                  <a:pt x="108190" y="507122"/>
                  <a:pt x="113254" y="556384"/>
                  <a:pt x="122897" y="603961"/>
                </a:cubicBezTo>
                <a:lnTo>
                  <a:pt x="136724" y="648931"/>
                </a:lnTo>
                <a:lnTo>
                  <a:pt x="90813" y="734328"/>
                </a:lnTo>
                <a:lnTo>
                  <a:pt x="60910" y="770919"/>
                </a:lnTo>
                <a:lnTo>
                  <a:pt x="37410" y="706176"/>
                </a:lnTo>
                <a:cubicBezTo>
                  <a:pt x="13097" y="627356"/>
                  <a:pt x="0" y="543553"/>
                  <a:pt x="0" y="456666"/>
                </a:cubicBezTo>
                <a:cubicBezTo>
                  <a:pt x="0" y="340816"/>
                  <a:pt x="23284" y="230450"/>
                  <a:pt x="65391" y="130067"/>
                </a:cubicBezTo>
                <a:lnTo>
                  <a:pt x="135404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68" name="Forme libre : forme 67">
            <a:extLst>
              <a:ext uri="{FF2B5EF4-FFF2-40B4-BE49-F238E27FC236}">
                <a16:creationId xmlns:a16="http://schemas.microsoft.com/office/drawing/2014/main" id="{1AADD8F6-A894-11B9-146A-C4220C1B3223}"/>
              </a:ext>
            </a:extLst>
          </p:cNvPr>
          <p:cNvSpPr/>
          <p:nvPr/>
        </p:nvSpPr>
        <p:spPr>
          <a:xfrm>
            <a:off x="2160951" y="3142945"/>
            <a:ext cx="185912" cy="770920"/>
          </a:xfrm>
          <a:custGeom>
            <a:avLst/>
            <a:gdLst>
              <a:gd name="connsiteX0" fmla="*/ 125002 w 185912"/>
              <a:gd name="connsiteY0" fmla="*/ 0 h 770920"/>
              <a:gd name="connsiteX1" fmla="*/ 148502 w 185912"/>
              <a:gd name="connsiteY1" fmla="*/ 64743 h 770920"/>
              <a:gd name="connsiteX2" fmla="*/ 185912 w 185912"/>
              <a:gd name="connsiteY2" fmla="*/ 314253 h 770920"/>
              <a:gd name="connsiteX3" fmla="*/ 120521 w 185912"/>
              <a:gd name="connsiteY3" fmla="*/ 640852 h 770920"/>
              <a:gd name="connsiteX4" fmla="*/ 50508 w 185912"/>
              <a:gd name="connsiteY4" fmla="*/ 770920 h 770920"/>
              <a:gd name="connsiteX5" fmla="*/ 28355 w 185912"/>
              <a:gd name="connsiteY5" fmla="*/ 729713 h 770920"/>
              <a:gd name="connsiteX6" fmla="*/ 0 w 185912"/>
              <a:gd name="connsiteY6" fmla="*/ 637491 h 770920"/>
              <a:gd name="connsiteX7" fmla="*/ 20833 w 185912"/>
              <a:gd name="connsiteY7" fmla="*/ 598740 h 770920"/>
              <a:gd name="connsiteX8" fmla="*/ 77722 w 185912"/>
              <a:gd name="connsiteY8" fmla="*/ 314253 h 770920"/>
              <a:gd name="connsiteX9" fmla="*/ 63015 w 185912"/>
              <a:gd name="connsiteY9" fmla="*/ 166958 h 770920"/>
              <a:gd name="connsiteX10" fmla="*/ 49188 w 185912"/>
              <a:gd name="connsiteY10" fmla="*/ 121988 h 770920"/>
              <a:gd name="connsiteX11" fmla="*/ 95099 w 185912"/>
              <a:gd name="connsiteY11" fmla="*/ 36591 h 770920"/>
              <a:gd name="connsiteX12" fmla="*/ 125002 w 185912"/>
              <a:gd name="connsiteY12" fmla="*/ 0 h 770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85912" h="770920">
                <a:moveTo>
                  <a:pt x="125002" y="0"/>
                </a:moveTo>
                <a:lnTo>
                  <a:pt x="148502" y="64743"/>
                </a:lnTo>
                <a:cubicBezTo>
                  <a:pt x="172815" y="143563"/>
                  <a:pt x="185912" y="227366"/>
                  <a:pt x="185912" y="314253"/>
                </a:cubicBezTo>
                <a:cubicBezTo>
                  <a:pt x="185912" y="430103"/>
                  <a:pt x="162628" y="540469"/>
                  <a:pt x="120521" y="640852"/>
                </a:cubicBezTo>
                <a:lnTo>
                  <a:pt x="50508" y="770920"/>
                </a:lnTo>
                <a:lnTo>
                  <a:pt x="28355" y="729713"/>
                </a:lnTo>
                <a:lnTo>
                  <a:pt x="0" y="637491"/>
                </a:lnTo>
                <a:lnTo>
                  <a:pt x="20833" y="598740"/>
                </a:lnTo>
                <a:cubicBezTo>
                  <a:pt x="57465" y="511300"/>
                  <a:pt x="77722" y="415165"/>
                  <a:pt x="77722" y="314253"/>
                </a:cubicBezTo>
                <a:cubicBezTo>
                  <a:pt x="77722" y="263797"/>
                  <a:pt x="72658" y="214536"/>
                  <a:pt x="63015" y="166958"/>
                </a:cubicBezTo>
                <a:lnTo>
                  <a:pt x="49188" y="121988"/>
                </a:lnTo>
                <a:lnTo>
                  <a:pt x="95099" y="36591"/>
                </a:lnTo>
                <a:lnTo>
                  <a:pt x="125002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67" name="Forme libre : forme 66">
            <a:extLst>
              <a:ext uri="{FF2B5EF4-FFF2-40B4-BE49-F238E27FC236}">
                <a16:creationId xmlns:a16="http://schemas.microsoft.com/office/drawing/2014/main" id="{64D3CCF8-6977-F092-AA13-B16BAE843499}"/>
              </a:ext>
            </a:extLst>
          </p:cNvPr>
          <p:cNvSpPr/>
          <p:nvPr/>
        </p:nvSpPr>
        <p:spPr>
          <a:xfrm>
            <a:off x="2139057" y="3913865"/>
            <a:ext cx="297065" cy="323048"/>
          </a:xfrm>
          <a:custGeom>
            <a:avLst/>
            <a:gdLst>
              <a:gd name="connsiteX0" fmla="*/ 72403 w 297065"/>
              <a:gd name="connsiteY0" fmla="*/ 0 h 323048"/>
              <a:gd name="connsiteX1" fmla="*/ 116994 w 297065"/>
              <a:gd name="connsiteY1" fmla="*/ 82941 h 323048"/>
              <a:gd name="connsiteX2" fmla="*/ 205390 w 297065"/>
              <a:gd name="connsiteY2" fmla="*/ 191108 h 323048"/>
              <a:gd name="connsiteX3" fmla="*/ 297065 w 297065"/>
              <a:gd name="connsiteY3" fmla="*/ 267472 h 323048"/>
              <a:gd name="connsiteX4" fmla="*/ 195523 w 297065"/>
              <a:gd name="connsiteY4" fmla="*/ 323048 h 323048"/>
              <a:gd name="connsiteX5" fmla="*/ 128889 w 297065"/>
              <a:gd name="connsiteY5" fmla="*/ 267610 h 323048"/>
              <a:gd name="connsiteX6" fmla="*/ 27281 w 297065"/>
              <a:gd name="connsiteY6" fmla="*/ 143431 h 323048"/>
              <a:gd name="connsiteX7" fmla="*/ 0 w 297065"/>
              <a:gd name="connsiteY7" fmla="*/ 92749 h 323048"/>
              <a:gd name="connsiteX8" fmla="*/ 65697 w 297065"/>
              <a:gd name="connsiteY8" fmla="*/ 12458 h 323048"/>
              <a:gd name="connsiteX9" fmla="*/ 72403 w 297065"/>
              <a:gd name="connsiteY9" fmla="*/ 0 h 323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7065" h="323048">
                <a:moveTo>
                  <a:pt x="72403" y="0"/>
                </a:moveTo>
                <a:lnTo>
                  <a:pt x="116994" y="82941"/>
                </a:lnTo>
                <a:cubicBezTo>
                  <a:pt x="143013" y="121824"/>
                  <a:pt x="172640" y="158042"/>
                  <a:pt x="205390" y="191108"/>
                </a:cubicBezTo>
                <a:lnTo>
                  <a:pt x="297065" y="267472"/>
                </a:lnTo>
                <a:lnTo>
                  <a:pt x="195523" y="323048"/>
                </a:lnTo>
                <a:lnTo>
                  <a:pt x="128889" y="267610"/>
                </a:lnTo>
                <a:cubicBezTo>
                  <a:pt x="91244" y="229650"/>
                  <a:pt x="57189" y="188070"/>
                  <a:pt x="27281" y="143431"/>
                </a:cubicBezTo>
                <a:lnTo>
                  <a:pt x="0" y="92749"/>
                </a:lnTo>
                <a:lnTo>
                  <a:pt x="65697" y="12458"/>
                </a:lnTo>
                <a:lnTo>
                  <a:pt x="72403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66" name="Forme libre : forme 65">
            <a:extLst>
              <a:ext uri="{FF2B5EF4-FFF2-40B4-BE49-F238E27FC236}">
                <a16:creationId xmlns:a16="http://schemas.microsoft.com/office/drawing/2014/main" id="{3A6BCD88-2044-745C-7244-7B7DD442A0D2}"/>
              </a:ext>
            </a:extLst>
          </p:cNvPr>
          <p:cNvSpPr/>
          <p:nvPr/>
        </p:nvSpPr>
        <p:spPr>
          <a:xfrm>
            <a:off x="2436121" y="4105052"/>
            <a:ext cx="767082" cy="175287"/>
          </a:xfrm>
          <a:custGeom>
            <a:avLst/>
            <a:gdLst>
              <a:gd name="connsiteX0" fmla="*/ 342800 w 767082"/>
              <a:gd name="connsiteY0" fmla="*/ 0 h 175287"/>
              <a:gd name="connsiteX1" fmla="*/ 666692 w 767082"/>
              <a:gd name="connsiteY1" fmla="*/ 65937 h 175287"/>
              <a:gd name="connsiteX2" fmla="*/ 767082 w 767082"/>
              <a:gd name="connsiteY2" fmla="*/ 120883 h 175287"/>
              <a:gd name="connsiteX3" fmla="*/ 701990 w 767082"/>
              <a:gd name="connsiteY3" fmla="*/ 156553 h 175287"/>
              <a:gd name="connsiteX4" fmla="*/ 642212 w 767082"/>
              <a:gd name="connsiteY4" fmla="*/ 175287 h 175287"/>
              <a:gd name="connsiteX5" fmla="*/ 624580 w 767082"/>
              <a:gd name="connsiteY5" fmla="*/ 165625 h 175287"/>
              <a:gd name="connsiteX6" fmla="*/ 342800 w 767082"/>
              <a:gd name="connsiteY6" fmla="*/ 108190 h 175287"/>
              <a:gd name="connsiteX7" fmla="*/ 196906 w 767082"/>
              <a:gd name="connsiteY7" fmla="*/ 123039 h 175287"/>
              <a:gd name="connsiteX8" fmla="*/ 120798 w 767082"/>
              <a:gd name="connsiteY8" fmla="*/ 146891 h 175287"/>
              <a:gd name="connsiteX9" fmla="*/ 15463 w 767082"/>
              <a:gd name="connsiteY9" fmla="*/ 89167 h 175287"/>
              <a:gd name="connsiteX10" fmla="*/ 0 w 767082"/>
              <a:gd name="connsiteY10" fmla="*/ 76286 h 175287"/>
              <a:gd name="connsiteX11" fmla="*/ 18908 w 767082"/>
              <a:gd name="connsiteY11" fmla="*/ 65937 h 175287"/>
              <a:gd name="connsiteX12" fmla="*/ 342800 w 767082"/>
              <a:gd name="connsiteY12" fmla="*/ 0 h 175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67082" h="175287">
                <a:moveTo>
                  <a:pt x="342800" y="0"/>
                </a:moveTo>
                <a:cubicBezTo>
                  <a:pt x="457690" y="0"/>
                  <a:pt x="567141" y="23479"/>
                  <a:pt x="666692" y="65937"/>
                </a:cubicBezTo>
                <a:lnTo>
                  <a:pt x="767082" y="120883"/>
                </a:lnTo>
                <a:lnTo>
                  <a:pt x="701990" y="156553"/>
                </a:lnTo>
                <a:lnTo>
                  <a:pt x="642212" y="175287"/>
                </a:lnTo>
                <a:lnTo>
                  <a:pt x="624580" y="165625"/>
                </a:lnTo>
                <a:cubicBezTo>
                  <a:pt x="537972" y="128642"/>
                  <a:pt x="442752" y="108190"/>
                  <a:pt x="342800" y="108190"/>
                </a:cubicBezTo>
                <a:cubicBezTo>
                  <a:pt x="292824" y="108190"/>
                  <a:pt x="244031" y="113303"/>
                  <a:pt x="196906" y="123039"/>
                </a:cubicBezTo>
                <a:lnTo>
                  <a:pt x="120798" y="146891"/>
                </a:lnTo>
                <a:lnTo>
                  <a:pt x="15463" y="89167"/>
                </a:lnTo>
                <a:lnTo>
                  <a:pt x="0" y="76286"/>
                </a:lnTo>
                <a:lnTo>
                  <a:pt x="18908" y="65937"/>
                </a:lnTo>
                <a:cubicBezTo>
                  <a:pt x="118459" y="23479"/>
                  <a:pt x="227911" y="0"/>
                  <a:pt x="342800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65" name="Forme libre : forme 64">
            <a:extLst>
              <a:ext uri="{FF2B5EF4-FFF2-40B4-BE49-F238E27FC236}">
                <a16:creationId xmlns:a16="http://schemas.microsoft.com/office/drawing/2014/main" id="{7346D01D-81CA-6FF9-8741-8AD5DB753BFD}"/>
              </a:ext>
            </a:extLst>
          </p:cNvPr>
          <p:cNvSpPr/>
          <p:nvPr/>
        </p:nvSpPr>
        <p:spPr>
          <a:xfrm>
            <a:off x="3415316" y="4199969"/>
            <a:ext cx="1537929" cy="1678116"/>
          </a:xfrm>
          <a:custGeom>
            <a:avLst/>
            <a:gdLst>
              <a:gd name="connsiteX0" fmla="*/ 705825 w 1537929"/>
              <a:gd name="connsiteY0" fmla="*/ 0 h 1678116"/>
              <a:gd name="connsiteX1" fmla="*/ 1537929 w 1537929"/>
              <a:gd name="connsiteY1" fmla="*/ 839058 h 1678116"/>
              <a:gd name="connsiteX2" fmla="*/ 705825 w 1537929"/>
              <a:gd name="connsiteY2" fmla="*/ 1678116 h 1678116"/>
              <a:gd name="connsiteX3" fmla="*/ 15831 w 1537929"/>
              <a:gd name="connsiteY3" fmla="*/ 1308183 h 1678116"/>
              <a:gd name="connsiteX4" fmla="*/ 0 w 1537929"/>
              <a:gd name="connsiteY4" fmla="*/ 1278772 h 1678116"/>
              <a:gd name="connsiteX5" fmla="*/ 53600 w 1537929"/>
              <a:gd name="connsiteY5" fmla="*/ 1213265 h 1678116"/>
              <a:gd name="connsiteX6" fmla="*/ 70328 w 1537929"/>
              <a:gd name="connsiteY6" fmla="*/ 1182189 h 1678116"/>
              <a:gd name="connsiteX7" fmla="*/ 105544 w 1537929"/>
              <a:gd name="connsiteY7" fmla="*/ 1247693 h 1678116"/>
              <a:gd name="connsiteX8" fmla="*/ 705825 w 1537929"/>
              <a:gd name="connsiteY8" fmla="*/ 1569926 h 1678116"/>
              <a:gd name="connsiteX9" fmla="*/ 1429739 w 1537929"/>
              <a:gd name="connsiteY9" fmla="*/ 839058 h 1678116"/>
              <a:gd name="connsiteX10" fmla="*/ 705825 w 1537929"/>
              <a:gd name="connsiteY10" fmla="*/ 108190 h 1678116"/>
              <a:gd name="connsiteX11" fmla="*/ 193940 w 1537929"/>
              <a:gd name="connsiteY11" fmla="*/ 322256 h 1678116"/>
              <a:gd name="connsiteX12" fmla="*/ 124661 w 1537929"/>
              <a:gd name="connsiteY12" fmla="*/ 407030 h 1678116"/>
              <a:gd name="connsiteX13" fmla="*/ 69431 w 1537929"/>
              <a:gd name="connsiteY13" fmla="*/ 304426 h 1678116"/>
              <a:gd name="connsiteX14" fmla="*/ 117439 w 1537929"/>
              <a:gd name="connsiteY14" fmla="*/ 245754 h 1678116"/>
              <a:gd name="connsiteX15" fmla="*/ 705825 w 1537929"/>
              <a:gd name="connsiteY15" fmla="*/ 0 h 1678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537929" h="1678116">
                <a:moveTo>
                  <a:pt x="705825" y="0"/>
                </a:moveTo>
                <a:cubicBezTo>
                  <a:pt x="1165383" y="0"/>
                  <a:pt x="1537929" y="375659"/>
                  <a:pt x="1537929" y="839058"/>
                </a:cubicBezTo>
                <a:cubicBezTo>
                  <a:pt x="1537929" y="1302457"/>
                  <a:pt x="1165383" y="1678116"/>
                  <a:pt x="705825" y="1678116"/>
                </a:cubicBezTo>
                <a:cubicBezTo>
                  <a:pt x="418601" y="1678116"/>
                  <a:pt x="165367" y="1531374"/>
                  <a:pt x="15831" y="1308183"/>
                </a:cubicBezTo>
                <a:lnTo>
                  <a:pt x="0" y="1278772"/>
                </a:lnTo>
                <a:lnTo>
                  <a:pt x="53600" y="1213265"/>
                </a:lnTo>
                <a:lnTo>
                  <a:pt x="70328" y="1182189"/>
                </a:lnTo>
                <a:lnTo>
                  <a:pt x="105544" y="1247693"/>
                </a:lnTo>
                <a:cubicBezTo>
                  <a:pt x="235637" y="1442106"/>
                  <a:pt x="455946" y="1569926"/>
                  <a:pt x="705825" y="1569926"/>
                </a:cubicBezTo>
                <a:cubicBezTo>
                  <a:pt x="1105632" y="1569926"/>
                  <a:pt x="1429739" y="1242705"/>
                  <a:pt x="1429739" y="839058"/>
                </a:cubicBezTo>
                <a:cubicBezTo>
                  <a:pt x="1429739" y="435411"/>
                  <a:pt x="1105632" y="108190"/>
                  <a:pt x="705825" y="108190"/>
                </a:cubicBezTo>
                <a:cubicBezTo>
                  <a:pt x="505922" y="108190"/>
                  <a:pt x="324943" y="189995"/>
                  <a:pt x="193940" y="322256"/>
                </a:cubicBezTo>
                <a:lnTo>
                  <a:pt x="124661" y="407030"/>
                </a:lnTo>
                <a:lnTo>
                  <a:pt x="69431" y="304426"/>
                </a:lnTo>
                <a:lnTo>
                  <a:pt x="117439" y="245754"/>
                </a:lnTo>
                <a:cubicBezTo>
                  <a:pt x="268020" y="93915"/>
                  <a:pt x="476046" y="0"/>
                  <a:pt x="705825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64" name="Forme libre : forme 63">
            <a:extLst>
              <a:ext uri="{FF2B5EF4-FFF2-40B4-BE49-F238E27FC236}">
                <a16:creationId xmlns:a16="http://schemas.microsoft.com/office/drawing/2014/main" id="{4F3E5567-09C5-B2C1-C932-D2B0F76982DE}"/>
              </a:ext>
            </a:extLst>
          </p:cNvPr>
          <p:cNvSpPr/>
          <p:nvPr/>
        </p:nvSpPr>
        <p:spPr>
          <a:xfrm>
            <a:off x="1946817" y="4236913"/>
            <a:ext cx="1468498" cy="1546254"/>
          </a:xfrm>
          <a:custGeom>
            <a:avLst/>
            <a:gdLst>
              <a:gd name="connsiteX0" fmla="*/ 387762 w 1468498"/>
              <a:gd name="connsiteY0" fmla="*/ 0 h 1546254"/>
              <a:gd name="connsiteX1" fmla="*/ 444277 w 1468498"/>
              <a:gd name="connsiteY1" fmla="*/ 47018 h 1546254"/>
              <a:gd name="connsiteX2" fmla="*/ 485232 w 1468498"/>
              <a:gd name="connsiteY2" fmla="*/ 69434 h 1546254"/>
              <a:gd name="connsiteX3" fmla="*/ 427357 w 1468498"/>
              <a:gd name="connsiteY3" fmla="*/ 101149 h 1546254"/>
              <a:gd name="connsiteX4" fmla="*/ 108190 w 1468498"/>
              <a:gd name="connsiteY4" fmla="*/ 707196 h 1546254"/>
              <a:gd name="connsiteX5" fmla="*/ 832104 w 1468498"/>
              <a:gd name="connsiteY5" fmla="*/ 1438064 h 1546254"/>
              <a:gd name="connsiteX6" fmla="*/ 1343989 w 1468498"/>
              <a:gd name="connsiteY6" fmla="*/ 1223998 h 1546254"/>
              <a:gd name="connsiteX7" fmla="*/ 1413268 w 1468498"/>
              <a:gd name="connsiteY7" fmla="*/ 1139224 h 1546254"/>
              <a:gd name="connsiteX8" fmla="*/ 1468498 w 1468498"/>
              <a:gd name="connsiteY8" fmla="*/ 1241828 h 1546254"/>
              <a:gd name="connsiteX9" fmla="*/ 1420490 w 1468498"/>
              <a:gd name="connsiteY9" fmla="*/ 1300500 h 1546254"/>
              <a:gd name="connsiteX10" fmla="*/ 832104 w 1468498"/>
              <a:gd name="connsiteY10" fmla="*/ 1546254 h 1546254"/>
              <a:gd name="connsiteX11" fmla="*/ 0 w 1468498"/>
              <a:gd name="connsiteY11" fmla="*/ 707196 h 1546254"/>
              <a:gd name="connsiteX12" fmla="*/ 366867 w 1468498"/>
              <a:gd name="connsiteY12" fmla="*/ 11436 h 1546254"/>
              <a:gd name="connsiteX13" fmla="*/ 387762 w 1468498"/>
              <a:gd name="connsiteY13" fmla="*/ 0 h 1546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468498" h="1546254">
                <a:moveTo>
                  <a:pt x="387762" y="0"/>
                </a:moveTo>
                <a:lnTo>
                  <a:pt x="444277" y="47018"/>
                </a:lnTo>
                <a:lnTo>
                  <a:pt x="485232" y="69434"/>
                </a:lnTo>
                <a:lnTo>
                  <a:pt x="427357" y="101149"/>
                </a:lnTo>
                <a:cubicBezTo>
                  <a:pt x="234794" y="232491"/>
                  <a:pt x="108190" y="454917"/>
                  <a:pt x="108190" y="707196"/>
                </a:cubicBezTo>
                <a:cubicBezTo>
                  <a:pt x="108190" y="1110843"/>
                  <a:pt x="432297" y="1438064"/>
                  <a:pt x="832104" y="1438064"/>
                </a:cubicBezTo>
                <a:cubicBezTo>
                  <a:pt x="1032008" y="1438064"/>
                  <a:pt x="1212986" y="1356259"/>
                  <a:pt x="1343989" y="1223998"/>
                </a:cubicBezTo>
                <a:lnTo>
                  <a:pt x="1413268" y="1139224"/>
                </a:lnTo>
                <a:lnTo>
                  <a:pt x="1468498" y="1241828"/>
                </a:lnTo>
                <a:lnTo>
                  <a:pt x="1420490" y="1300500"/>
                </a:lnTo>
                <a:cubicBezTo>
                  <a:pt x="1269909" y="1452339"/>
                  <a:pt x="1061883" y="1546254"/>
                  <a:pt x="832104" y="1546254"/>
                </a:cubicBezTo>
                <a:cubicBezTo>
                  <a:pt x="372546" y="1546254"/>
                  <a:pt x="0" y="1170595"/>
                  <a:pt x="0" y="707196"/>
                </a:cubicBezTo>
                <a:cubicBezTo>
                  <a:pt x="0" y="417572"/>
                  <a:pt x="145526" y="162221"/>
                  <a:pt x="366867" y="11436"/>
                </a:cubicBezTo>
                <a:lnTo>
                  <a:pt x="387762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63" name="Forme libre : forme 62">
            <a:extLst>
              <a:ext uri="{FF2B5EF4-FFF2-40B4-BE49-F238E27FC236}">
                <a16:creationId xmlns:a16="http://schemas.microsoft.com/office/drawing/2014/main" id="{6FB71F8B-6615-E619-4D2A-A1D1594AD15F}"/>
              </a:ext>
            </a:extLst>
          </p:cNvPr>
          <p:cNvSpPr/>
          <p:nvPr/>
        </p:nvSpPr>
        <p:spPr>
          <a:xfrm>
            <a:off x="2432050" y="4251943"/>
            <a:ext cx="767083" cy="175287"/>
          </a:xfrm>
          <a:custGeom>
            <a:avLst/>
            <a:gdLst>
              <a:gd name="connsiteX0" fmla="*/ 124870 w 767083"/>
              <a:gd name="connsiteY0" fmla="*/ 0 h 175287"/>
              <a:gd name="connsiteX1" fmla="*/ 142502 w 767083"/>
              <a:gd name="connsiteY1" fmla="*/ 9662 h 175287"/>
              <a:gd name="connsiteX2" fmla="*/ 424282 w 767083"/>
              <a:gd name="connsiteY2" fmla="*/ 67097 h 175287"/>
              <a:gd name="connsiteX3" fmla="*/ 570176 w 767083"/>
              <a:gd name="connsiteY3" fmla="*/ 52248 h 175287"/>
              <a:gd name="connsiteX4" fmla="*/ 646284 w 767083"/>
              <a:gd name="connsiteY4" fmla="*/ 28396 h 175287"/>
              <a:gd name="connsiteX5" fmla="*/ 751619 w 767083"/>
              <a:gd name="connsiteY5" fmla="*/ 86120 h 175287"/>
              <a:gd name="connsiteX6" fmla="*/ 767083 w 767083"/>
              <a:gd name="connsiteY6" fmla="*/ 99001 h 175287"/>
              <a:gd name="connsiteX7" fmla="*/ 748174 w 767083"/>
              <a:gd name="connsiteY7" fmla="*/ 109350 h 175287"/>
              <a:gd name="connsiteX8" fmla="*/ 424282 w 767083"/>
              <a:gd name="connsiteY8" fmla="*/ 175287 h 175287"/>
              <a:gd name="connsiteX9" fmla="*/ 100390 w 767083"/>
              <a:gd name="connsiteY9" fmla="*/ 109350 h 175287"/>
              <a:gd name="connsiteX10" fmla="*/ 0 w 767083"/>
              <a:gd name="connsiteY10" fmla="*/ 54405 h 175287"/>
              <a:gd name="connsiteX11" fmla="*/ 65092 w 767083"/>
              <a:gd name="connsiteY11" fmla="*/ 18734 h 175287"/>
              <a:gd name="connsiteX12" fmla="*/ 124870 w 767083"/>
              <a:gd name="connsiteY12" fmla="*/ 0 h 175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67083" h="175287">
                <a:moveTo>
                  <a:pt x="124870" y="0"/>
                </a:moveTo>
                <a:lnTo>
                  <a:pt x="142502" y="9662"/>
                </a:lnTo>
                <a:cubicBezTo>
                  <a:pt x="229110" y="46646"/>
                  <a:pt x="324330" y="67097"/>
                  <a:pt x="424282" y="67097"/>
                </a:cubicBezTo>
                <a:cubicBezTo>
                  <a:pt x="474258" y="67097"/>
                  <a:pt x="523051" y="61984"/>
                  <a:pt x="570176" y="52248"/>
                </a:cubicBezTo>
                <a:lnTo>
                  <a:pt x="646284" y="28396"/>
                </a:lnTo>
                <a:lnTo>
                  <a:pt x="751619" y="86120"/>
                </a:lnTo>
                <a:lnTo>
                  <a:pt x="767083" y="99001"/>
                </a:lnTo>
                <a:lnTo>
                  <a:pt x="748174" y="109350"/>
                </a:lnTo>
                <a:cubicBezTo>
                  <a:pt x="648623" y="151809"/>
                  <a:pt x="539172" y="175287"/>
                  <a:pt x="424282" y="175287"/>
                </a:cubicBezTo>
                <a:cubicBezTo>
                  <a:pt x="309393" y="175287"/>
                  <a:pt x="199941" y="151809"/>
                  <a:pt x="100390" y="109350"/>
                </a:cubicBezTo>
                <a:lnTo>
                  <a:pt x="0" y="54405"/>
                </a:lnTo>
                <a:lnTo>
                  <a:pt x="65092" y="18734"/>
                </a:lnTo>
                <a:lnTo>
                  <a:pt x="12487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62" name="Forme libre : forme 61">
            <a:extLst>
              <a:ext uri="{FF2B5EF4-FFF2-40B4-BE49-F238E27FC236}">
                <a16:creationId xmlns:a16="http://schemas.microsoft.com/office/drawing/2014/main" id="{B7AC5C41-7795-C7A2-ABE6-C13610C863B6}"/>
              </a:ext>
            </a:extLst>
          </p:cNvPr>
          <p:cNvSpPr/>
          <p:nvPr/>
        </p:nvSpPr>
        <p:spPr>
          <a:xfrm>
            <a:off x="3199132" y="4295369"/>
            <a:ext cx="285614" cy="305611"/>
          </a:xfrm>
          <a:custGeom>
            <a:avLst/>
            <a:gdLst>
              <a:gd name="connsiteX0" fmla="*/ 101541 w 285614"/>
              <a:gd name="connsiteY0" fmla="*/ 0 h 305611"/>
              <a:gd name="connsiteX1" fmla="*/ 168175 w 285614"/>
              <a:gd name="connsiteY1" fmla="*/ 55437 h 305611"/>
              <a:gd name="connsiteX2" fmla="*/ 269783 w 285614"/>
              <a:gd name="connsiteY2" fmla="*/ 179616 h 305611"/>
              <a:gd name="connsiteX3" fmla="*/ 285614 w 285614"/>
              <a:gd name="connsiteY3" fmla="*/ 209027 h 305611"/>
              <a:gd name="connsiteX4" fmla="*/ 232014 w 285614"/>
              <a:gd name="connsiteY4" fmla="*/ 274534 h 305611"/>
              <a:gd name="connsiteX5" fmla="*/ 215286 w 285614"/>
              <a:gd name="connsiteY5" fmla="*/ 305611 h 305611"/>
              <a:gd name="connsiteX6" fmla="*/ 180070 w 285614"/>
              <a:gd name="connsiteY6" fmla="*/ 240106 h 305611"/>
              <a:gd name="connsiteX7" fmla="*/ 91674 w 285614"/>
              <a:gd name="connsiteY7" fmla="*/ 131939 h 305611"/>
              <a:gd name="connsiteX8" fmla="*/ 0 w 285614"/>
              <a:gd name="connsiteY8" fmla="*/ 55575 h 305611"/>
              <a:gd name="connsiteX9" fmla="*/ 101541 w 285614"/>
              <a:gd name="connsiteY9" fmla="*/ 0 h 305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85614" h="305611">
                <a:moveTo>
                  <a:pt x="101541" y="0"/>
                </a:moveTo>
                <a:lnTo>
                  <a:pt x="168175" y="55437"/>
                </a:lnTo>
                <a:cubicBezTo>
                  <a:pt x="205821" y="93398"/>
                  <a:pt x="239876" y="134978"/>
                  <a:pt x="269783" y="179616"/>
                </a:cubicBezTo>
                <a:lnTo>
                  <a:pt x="285614" y="209027"/>
                </a:lnTo>
                <a:lnTo>
                  <a:pt x="232014" y="274534"/>
                </a:lnTo>
                <a:lnTo>
                  <a:pt x="215286" y="305611"/>
                </a:lnTo>
                <a:lnTo>
                  <a:pt x="180070" y="240106"/>
                </a:lnTo>
                <a:cubicBezTo>
                  <a:pt x="154052" y="201224"/>
                  <a:pt x="124424" y="165005"/>
                  <a:pt x="91674" y="131939"/>
                </a:cubicBezTo>
                <a:lnTo>
                  <a:pt x="0" y="55575"/>
                </a:lnTo>
                <a:lnTo>
                  <a:pt x="101541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61" name="Forme libre : forme 60">
            <a:extLst>
              <a:ext uri="{FF2B5EF4-FFF2-40B4-BE49-F238E27FC236}">
                <a16:creationId xmlns:a16="http://schemas.microsoft.com/office/drawing/2014/main" id="{7238220C-EF43-835B-7387-80B3D08C35CF}"/>
              </a:ext>
            </a:extLst>
          </p:cNvPr>
          <p:cNvSpPr/>
          <p:nvPr/>
        </p:nvSpPr>
        <p:spPr>
          <a:xfrm>
            <a:off x="3289036" y="4600979"/>
            <a:ext cx="178448" cy="775158"/>
          </a:xfrm>
          <a:custGeom>
            <a:avLst/>
            <a:gdLst>
              <a:gd name="connsiteX0" fmla="*/ 125382 w 178448"/>
              <a:gd name="connsiteY0" fmla="*/ 0 h 775158"/>
              <a:gd name="connsiteX1" fmla="*/ 156910 w 178448"/>
              <a:gd name="connsiteY1" fmla="*/ 58643 h 775158"/>
              <a:gd name="connsiteX2" fmla="*/ 178448 w 178448"/>
              <a:gd name="connsiteY2" fmla="*/ 128694 h 775158"/>
              <a:gd name="connsiteX3" fmla="*/ 165079 w 178448"/>
              <a:gd name="connsiteY3" fmla="*/ 153561 h 775158"/>
              <a:gd name="connsiteX4" fmla="*/ 108190 w 178448"/>
              <a:gd name="connsiteY4" fmla="*/ 438048 h 775158"/>
              <a:gd name="connsiteX5" fmla="*/ 122897 w 178448"/>
              <a:gd name="connsiteY5" fmla="*/ 585343 h 775158"/>
              <a:gd name="connsiteX6" fmla="*/ 143541 w 178448"/>
              <a:gd name="connsiteY6" fmla="*/ 652485 h 775158"/>
              <a:gd name="connsiteX7" fmla="*/ 90166 w 178448"/>
              <a:gd name="connsiteY7" fmla="*/ 751765 h 775158"/>
              <a:gd name="connsiteX8" fmla="*/ 71049 w 178448"/>
              <a:gd name="connsiteY8" fmla="*/ 775158 h 775158"/>
              <a:gd name="connsiteX9" fmla="*/ 65391 w 178448"/>
              <a:gd name="connsiteY9" fmla="*/ 764647 h 775158"/>
              <a:gd name="connsiteX10" fmla="*/ 0 w 178448"/>
              <a:gd name="connsiteY10" fmla="*/ 438048 h 775158"/>
              <a:gd name="connsiteX11" fmla="*/ 65391 w 178448"/>
              <a:gd name="connsiteY11" fmla="*/ 111449 h 775158"/>
              <a:gd name="connsiteX12" fmla="*/ 125382 w 178448"/>
              <a:gd name="connsiteY12" fmla="*/ 0 h 775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8448" h="775158">
                <a:moveTo>
                  <a:pt x="125382" y="0"/>
                </a:moveTo>
                <a:lnTo>
                  <a:pt x="156910" y="58643"/>
                </a:lnTo>
                <a:lnTo>
                  <a:pt x="178448" y="128694"/>
                </a:lnTo>
                <a:lnTo>
                  <a:pt x="165079" y="153561"/>
                </a:lnTo>
                <a:cubicBezTo>
                  <a:pt x="128447" y="241001"/>
                  <a:pt x="108190" y="337136"/>
                  <a:pt x="108190" y="438048"/>
                </a:cubicBezTo>
                <a:cubicBezTo>
                  <a:pt x="108190" y="488504"/>
                  <a:pt x="113254" y="537766"/>
                  <a:pt x="122897" y="585343"/>
                </a:cubicBezTo>
                <a:lnTo>
                  <a:pt x="143541" y="652485"/>
                </a:lnTo>
                <a:lnTo>
                  <a:pt x="90166" y="751765"/>
                </a:lnTo>
                <a:lnTo>
                  <a:pt x="71049" y="775158"/>
                </a:lnTo>
                <a:lnTo>
                  <a:pt x="65391" y="764647"/>
                </a:lnTo>
                <a:cubicBezTo>
                  <a:pt x="23284" y="664264"/>
                  <a:pt x="0" y="553898"/>
                  <a:pt x="0" y="438048"/>
                </a:cubicBezTo>
                <a:cubicBezTo>
                  <a:pt x="0" y="322198"/>
                  <a:pt x="23284" y="211832"/>
                  <a:pt x="65391" y="111449"/>
                </a:cubicBezTo>
                <a:lnTo>
                  <a:pt x="125382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60" name="Forme libre : forme 59">
            <a:extLst>
              <a:ext uri="{FF2B5EF4-FFF2-40B4-BE49-F238E27FC236}">
                <a16:creationId xmlns:a16="http://schemas.microsoft.com/office/drawing/2014/main" id="{A350A39D-8255-5248-3704-F0A27E7FDA0D}"/>
              </a:ext>
            </a:extLst>
          </p:cNvPr>
          <p:cNvSpPr/>
          <p:nvPr/>
        </p:nvSpPr>
        <p:spPr>
          <a:xfrm>
            <a:off x="3432577" y="4607000"/>
            <a:ext cx="178448" cy="775159"/>
          </a:xfrm>
          <a:custGeom>
            <a:avLst/>
            <a:gdLst>
              <a:gd name="connsiteX0" fmla="*/ 107399 w 178448"/>
              <a:gd name="connsiteY0" fmla="*/ 0 h 775159"/>
              <a:gd name="connsiteX1" fmla="*/ 113057 w 178448"/>
              <a:gd name="connsiteY1" fmla="*/ 10511 h 775159"/>
              <a:gd name="connsiteX2" fmla="*/ 178448 w 178448"/>
              <a:gd name="connsiteY2" fmla="*/ 337110 h 775159"/>
              <a:gd name="connsiteX3" fmla="*/ 113057 w 178448"/>
              <a:gd name="connsiteY3" fmla="*/ 663709 h 775159"/>
              <a:gd name="connsiteX4" fmla="*/ 53066 w 178448"/>
              <a:gd name="connsiteY4" fmla="*/ 775159 h 775159"/>
              <a:gd name="connsiteX5" fmla="*/ 21538 w 178448"/>
              <a:gd name="connsiteY5" fmla="*/ 716515 h 775159"/>
              <a:gd name="connsiteX6" fmla="*/ 0 w 178448"/>
              <a:gd name="connsiteY6" fmla="*/ 646465 h 775159"/>
              <a:gd name="connsiteX7" fmla="*/ 13369 w 178448"/>
              <a:gd name="connsiteY7" fmla="*/ 621597 h 775159"/>
              <a:gd name="connsiteX8" fmla="*/ 70258 w 178448"/>
              <a:gd name="connsiteY8" fmla="*/ 337110 h 775159"/>
              <a:gd name="connsiteX9" fmla="*/ 55551 w 178448"/>
              <a:gd name="connsiteY9" fmla="*/ 189815 h 775159"/>
              <a:gd name="connsiteX10" fmla="*/ 34907 w 178448"/>
              <a:gd name="connsiteY10" fmla="*/ 122674 h 775159"/>
              <a:gd name="connsiteX11" fmla="*/ 88282 w 178448"/>
              <a:gd name="connsiteY11" fmla="*/ 23393 h 775159"/>
              <a:gd name="connsiteX12" fmla="*/ 107399 w 178448"/>
              <a:gd name="connsiteY12" fmla="*/ 0 h 775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8448" h="775159">
                <a:moveTo>
                  <a:pt x="107399" y="0"/>
                </a:moveTo>
                <a:lnTo>
                  <a:pt x="113057" y="10511"/>
                </a:lnTo>
                <a:cubicBezTo>
                  <a:pt x="155164" y="110894"/>
                  <a:pt x="178448" y="221260"/>
                  <a:pt x="178448" y="337110"/>
                </a:cubicBezTo>
                <a:cubicBezTo>
                  <a:pt x="178448" y="452960"/>
                  <a:pt x="155164" y="563326"/>
                  <a:pt x="113057" y="663709"/>
                </a:cubicBezTo>
                <a:lnTo>
                  <a:pt x="53066" y="775159"/>
                </a:lnTo>
                <a:lnTo>
                  <a:pt x="21538" y="716515"/>
                </a:lnTo>
                <a:lnTo>
                  <a:pt x="0" y="646465"/>
                </a:lnTo>
                <a:lnTo>
                  <a:pt x="13369" y="621597"/>
                </a:lnTo>
                <a:cubicBezTo>
                  <a:pt x="50001" y="534157"/>
                  <a:pt x="70258" y="438022"/>
                  <a:pt x="70258" y="337110"/>
                </a:cubicBezTo>
                <a:cubicBezTo>
                  <a:pt x="70258" y="286654"/>
                  <a:pt x="65194" y="237393"/>
                  <a:pt x="55551" y="189815"/>
                </a:cubicBezTo>
                <a:lnTo>
                  <a:pt x="34907" y="122674"/>
                </a:lnTo>
                <a:lnTo>
                  <a:pt x="88282" y="23393"/>
                </a:lnTo>
                <a:lnTo>
                  <a:pt x="107399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60993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hlinkClick r:id="" action="ppaction://customshow?id=0&amp;return=true"/>
            <a:extLst>
              <a:ext uri="{FF2B5EF4-FFF2-40B4-BE49-F238E27FC236}">
                <a16:creationId xmlns:a16="http://schemas.microsoft.com/office/drawing/2014/main" id="{0C602738-E2C3-6069-3DD0-0CFB32ED02A0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75000"/>
          </a:blip>
          <a:stretch>
            <a:fillRect/>
          </a:stretch>
        </p:blipFill>
        <p:spPr>
          <a:xfrm rot="21152185">
            <a:off x="8064185" y="2200899"/>
            <a:ext cx="532502" cy="428680"/>
          </a:xfrm>
          <a:prstGeom prst="rect">
            <a:avLst/>
          </a:prstGeom>
        </p:spPr>
      </p:pic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FB51D51E-007B-4CF2-9F3B-D23EBEB30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5A587B-5814-4D9B-9598-FE9CB954CB01}" type="slidenum">
              <a:rPr kumimoji="0" lang="fr-FR" sz="1300" b="1" i="0" u="none" strike="noStrike" kern="1200" cap="none" spc="0" normalizeH="0" baseline="0" noProof="0" smtClean="0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r-FR" sz="1300" b="1" i="0" u="none" strike="noStrike" kern="1200" cap="none" spc="0" normalizeH="0" baseline="0" noProof="0">
              <a:ln>
                <a:noFill/>
              </a:ln>
              <a:solidFill>
                <a:srgbClr val="D7000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Titre 10">
            <a:extLst>
              <a:ext uri="{FF2B5EF4-FFF2-40B4-BE49-F238E27FC236}">
                <a16:creationId xmlns:a16="http://schemas.microsoft.com/office/drawing/2014/main" id="{A572641B-7A71-C3A9-0718-37C685B3C130}"/>
              </a:ext>
            </a:extLst>
          </p:cNvPr>
          <p:cNvSpPr txBox="1">
            <a:spLocks/>
          </p:cNvSpPr>
          <p:nvPr/>
        </p:nvSpPr>
        <p:spPr>
          <a:xfrm>
            <a:off x="712565" y="299175"/>
            <a:ext cx="10766869" cy="6707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300" b="1" i="0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fr-FR" sz="2130" cap="none">
                <a:solidFill>
                  <a:srgbClr val="C00000"/>
                </a:solidFill>
                <a:latin typeface="Montserrat" panose="00000500000000000000" pitchFamily="2" charset="0"/>
                <a:ea typeface="+mn-ea"/>
                <a:cs typeface="+mn-cs"/>
              </a:rPr>
              <a:t>Optimiser le décroché de téléphone </a:t>
            </a:r>
          </a:p>
        </p:txBody>
      </p:sp>
      <p:sp>
        <p:nvSpPr>
          <p:cNvPr id="10" name="Rectangle : coins arrondis 20">
            <a:hlinkClick r:id="" action="ppaction://customshow?id=0&amp;return=true"/>
            <a:extLst>
              <a:ext uri="{FF2B5EF4-FFF2-40B4-BE49-F238E27FC236}">
                <a16:creationId xmlns:a16="http://schemas.microsoft.com/office/drawing/2014/main" id="{BFC40868-CD56-1889-029C-9B1F9EF52C56}"/>
              </a:ext>
            </a:extLst>
          </p:cNvPr>
          <p:cNvSpPr/>
          <p:nvPr/>
        </p:nvSpPr>
        <p:spPr>
          <a:xfrm>
            <a:off x="3470879" y="2130458"/>
            <a:ext cx="4546686" cy="47783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Ligne </a:t>
            </a: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Accueil</a:t>
            </a:r>
            <a:endParaRPr kumimoji="0" lang="fr-FR" sz="18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3" name="Rectangle : coins arrondis 34">
            <a:hlinkClick r:id="" action="ppaction://customshow?id=1&amp;return=true"/>
            <a:extLst>
              <a:ext uri="{FF2B5EF4-FFF2-40B4-BE49-F238E27FC236}">
                <a16:creationId xmlns:a16="http://schemas.microsoft.com/office/drawing/2014/main" id="{B85377FE-5147-EF1C-8E32-4B10E561F750}"/>
              </a:ext>
            </a:extLst>
          </p:cNvPr>
          <p:cNvSpPr/>
          <p:nvPr/>
        </p:nvSpPr>
        <p:spPr>
          <a:xfrm>
            <a:off x="3484130" y="2740940"/>
            <a:ext cx="4554466" cy="47783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/>
              </a:rPr>
              <a:t>Ligne </a:t>
            </a:r>
            <a:r>
              <a:rPr lang="fr-FR" b="1">
                <a:solidFill>
                  <a:srgbClr val="002060"/>
                </a:solidFill>
                <a:latin typeface="Arial" panose="020B0604020202020204"/>
              </a:rPr>
              <a:t>Conseiller disponible</a:t>
            </a:r>
          </a:p>
        </p:txBody>
      </p:sp>
      <p:sp>
        <p:nvSpPr>
          <p:cNvPr id="14" name="Rectangle : coins arrondis 13">
            <a:hlinkClick r:id="" action="ppaction://customshow?id=2&amp;return=true"/>
            <a:extLst>
              <a:ext uri="{FF2B5EF4-FFF2-40B4-BE49-F238E27FC236}">
                <a16:creationId xmlns:a16="http://schemas.microsoft.com/office/drawing/2014/main" id="{E647FF60-03E7-BC43-3216-4803392F49FF}"/>
              </a:ext>
            </a:extLst>
          </p:cNvPr>
          <p:cNvSpPr/>
          <p:nvPr/>
        </p:nvSpPr>
        <p:spPr>
          <a:xfrm>
            <a:off x="3484129" y="3405730"/>
            <a:ext cx="4554467" cy="46396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>
                <a:solidFill>
                  <a:srgbClr val="002060"/>
                </a:solidFill>
                <a:latin typeface="Arial" panose="020B0604020202020204"/>
              </a:rPr>
              <a:t>Ligne </a:t>
            </a:r>
            <a:r>
              <a:rPr lang="fr-FR" b="1">
                <a:solidFill>
                  <a:srgbClr val="002060"/>
                </a:solidFill>
                <a:latin typeface="Arial" panose="020B0604020202020204"/>
              </a:rPr>
              <a:t>Conseiller absent moins de 24h</a:t>
            </a:r>
          </a:p>
        </p:txBody>
      </p:sp>
      <p:sp>
        <p:nvSpPr>
          <p:cNvPr id="15" name="Rectangle : coins arrondis 14">
            <a:hlinkClick r:id="" action="ppaction://customshow?id=3&amp;return=true"/>
            <a:extLst>
              <a:ext uri="{FF2B5EF4-FFF2-40B4-BE49-F238E27FC236}">
                <a16:creationId xmlns:a16="http://schemas.microsoft.com/office/drawing/2014/main" id="{0116610E-9DE9-C8CD-C0EF-351410B538AF}"/>
              </a:ext>
            </a:extLst>
          </p:cNvPr>
          <p:cNvSpPr/>
          <p:nvPr/>
        </p:nvSpPr>
        <p:spPr>
          <a:xfrm>
            <a:off x="3484130" y="4057406"/>
            <a:ext cx="4554467" cy="47783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>
                <a:solidFill>
                  <a:srgbClr val="002060"/>
                </a:solidFill>
                <a:latin typeface="Arial" panose="020B0604020202020204"/>
              </a:rPr>
              <a:t>Ligne </a:t>
            </a:r>
            <a:r>
              <a:rPr lang="fr-FR" b="1">
                <a:solidFill>
                  <a:srgbClr val="002060"/>
                </a:solidFill>
                <a:latin typeface="Arial" panose="020B0604020202020204"/>
              </a:rPr>
              <a:t>Conseiller absent plus de 24h</a:t>
            </a:r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202F7CB8-50E4-E19F-B2DF-9C01F83C153D}"/>
              </a:ext>
            </a:extLst>
          </p:cNvPr>
          <p:cNvCxnSpPr>
            <a:cxnSpLocks/>
          </p:cNvCxnSpPr>
          <p:nvPr/>
        </p:nvCxnSpPr>
        <p:spPr>
          <a:xfrm>
            <a:off x="3332045" y="2126890"/>
            <a:ext cx="0" cy="4043529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Image 15">
            <a:extLst>
              <a:ext uri="{FF2B5EF4-FFF2-40B4-BE49-F238E27FC236}">
                <a16:creationId xmlns:a16="http://schemas.microsoft.com/office/drawing/2014/main" id="{88A51441-0211-6DAE-4B61-81884FFA9C4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8000"/>
          </a:blip>
          <a:stretch>
            <a:fillRect/>
          </a:stretch>
        </p:blipFill>
        <p:spPr>
          <a:xfrm>
            <a:off x="124447" y="2232212"/>
            <a:ext cx="3085063" cy="3779499"/>
          </a:xfrm>
          <a:prstGeom prst="rect">
            <a:avLst/>
          </a:prstGeom>
        </p:spPr>
      </p:pic>
      <p:pic>
        <p:nvPicPr>
          <p:cNvPr id="7" name="Image 6">
            <a:hlinkClick r:id="" action="ppaction://customshow?id=1&amp;return=true"/>
            <a:extLst>
              <a:ext uri="{FF2B5EF4-FFF2-40B4-BE49-F238E27FC236}">
                <a16:creationId xmlns:a16="http://schemas.microsoft.com/office/drawing/2014/main" id="{25112685-E8BF-CAAC-6E9E-F7C59BBD07B5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75000"/>
          </a:blip>
          <a:stretch>
            <a:fillRect/>
          </a:stretch>
        </p:blipFill>
        <p:spPr>
          <a:xfrm rot="21152185">
            <a:off x="8075541" y="2790613"/>
            <a:ext cx="539572" cy="434372"/>
          </a:xfrm>
          <a:prstGeom prst="rect">
            <a:avLst/>
          </a:prstGeom>
        </p:spPr>
      </p:pic>
      <p:pic>
        <p:nvPicPr>
          <p:cNvPr id="11" name="Image 10">
            <a:hlinkClick r:id="" action="ppaction://customshow?id=2&amp;return=true"/>
            <a:extLst>
              <a:ext uri="{FF2B5EF4-FFF2-40B4-BE49-F238E27FC236}">
                <a16:creationId xmlns:a16="http://schemas.microsoft.com/office/drawing/2014/main" id="{E7AACC1F-6CDB-71DE-5CB1-4309F5019FAA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75000"/>
          </a:blip>
          <a:stretch>
            <a:fillRect/>
          </a:stretch>
        </p:blipFill>
        <p:spPr>
          <a:xfrm rot="21152185">
            <a:off x="8075541" y="3472891"/>
            <a:ext cx="539572" cy="434372"/>
          </a:xfrm>
          <a:prstGeom prst="rect">
            <a:avLst/>
          </a:prstGeom>
        </p:spPr>
      </p:pic>
      <p:pic>
        <p:nvPicPr>
          <p:cNvPr id="12" name="Image 11">
            <a:hlinkClick r:id="" action="ppaction://customshow?id=3&amp;return=true"/>
            <a:extLst>
              <a:ext uri="{FF2B5EF4-FFF2-40B4-BE49-F238E27FC236}">
                <a16:creationId xmlns:a16="http://schemas.microsoft.com/office/drawing/2014/main" id="{ED8243D0-B3BB-1849-9432-C28C3AB9B9A4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75000"/>
          </a:blip>
          <a:stretch>
            <a:fillRect/>
          </a:stretch>
        </p:blipFill>
        <p:spPr>
          <a:xfrm rot="21152185">
            <a:off x="8064524" y="4155167"/>
            <a:ext cx="539572" cy="434372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6D523AF-9BAC-2AEE-5464-B8945F6A5ADD}"/>
              </a:ext>
            </a:extLst>
          </p:cNvPr>
          <p:cNvSpPr/>
          <p:nvPr/>
        </p:nvSpPr>
        <p:spPr>
          <a:xfrm>
            <a:off x="373032" y="940068"/>
            <a:ext cx="7089550" cy="47783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0">
                <a:solidFill>
                  <a:schemeClr val="tx1"/>
                </a:solidFill>
                <a:latin typeface="Montserrat" panose="00000500000000000000" pitchFamily="2" charset="0"/>
              </a:rPr>
              <a:t>Pour maitriser les parcours téléphoniques</a:t>
            </a:r>
          </a:p>
        </p:txBody>
      </p:sp>
      <p:sp>
        <p:nvSpPr>
          <p:cNvPr id="2" name="Rectangle : coins arrondis 1">
            <a:hlinkClick r:id="rId5"/>
            <a:extLst>
              <a:ext uri="{FF2B5EF4-FFF2-40B4-BE49-F238E27FC236}">
                <a16:creationId xmlns:a16="http://schemas.microsoft.com/office/drawing/2014/main" id="{7B711E62-6AC6-3A5A-AF7A-C8188824A410}"/>
              </a:ext>
            </a:extLst>
          </p:cNvPr>
          <p:cNvSpPr/>
          <p:nvPr/>
        </p:nvSpPr>
        <p:spPr>
          <a:xfrm>
            <a:off x="3480238" y="5096621"/>
            <a:ext cx="4554467" cy="47783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>
                <a:solidFill>
                  <a:srgbClr val="002060"/>
                </a:solidFill>
                <a:latin typeface="Arial" panose="020B0604020202020204"/>
              </a:rPr>
              <a:t>FAQ Téléphonie</a:t>
            </a:r>
          </a:p>
        </p:txBody>
      </p:sp>
      <p:sp>
        <p:nvSpPr>
          <p:cNvPr id="3" name="Rectangle : coins arrondis 2">
            <a:hlinkClick r:id="rId6"/>
            <a:extLst>
              <a:ext uri="{FF2B5EF4-FFF2-40B4-BE49-F238E27FC236}">
                <a16:creationId xmlns:a16="http://schemas.microsoft.com/office/drawing/2014/main" id="{B04D19D0-5AAA-6476-0BD5-93B68B419A6E}"/>
              </a:ext>
            </a:extLst>
          </p:cNvPr>
          <p:cNvSpPr/>
          <p:nvPr/>
        </p:nvSpPr>
        <p:spPr>
          <a:xfrm>
            <a:off x="3484129" y="5741136"/>
            <a:ext cx="4546686" cy="47783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>
                <a:solidFill>
                  <a:srgbClr val="002060"/>
                </a:solidFill>
                <a:latin typeface="Arial" panose="020B0604020202020204"/>
              </a:rPr>
              <a:t>Lexique Téléphonie</a:t>
            </a:r>
          </a:p>
        </p:txBody>
      </p:sp>
      <p:pic>
        <p:nvPicPr>
          <p:cNvPr id="18" name="Image 17">
            <a:hlinkClick r:id="rId5"/>
            <a:extLst>
              <a:ext uri="{FF2B5EF4-FFF2-40B4-BE49-F238E27FC236}">
                <a16:creationId xmlns:a16="http://schemas.microsoft.com/office/drawing/2014/main" id="{EE109B43-9BC9-0F5C-4884-7F7ABADE4931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75000"/>
          </a:blip>
          <a:stretch>
            <a:fillRect/>
          </a:stretch>
        </p:blipFill>
        <p:spPr>
          <a:xfrm rot="21152185">
            <a:off x="8075541" y="5106881"/>
            <a:ext cx="539572" cy="434372"/>
          </a:xfrm>
          <a:prstGeom prst="rect">
            <a:avLst/>
          </a:prstGeom>
        </p:spPr>
      </p:pic>
      <p:pic>
        <p:nvPicPr>
          <p:cNvPr id="19" name="Image 18">
            <a:hlinkClick r:id="rId6"/>
            <a:extLst>
              <a:ext uri="{FF2B5EF4-FFF2-40B4-BE49-F238E27FC236}">
                <a16:creationId xmlns:a16="http://schemas.microsoft.com/office/drawing/2014/main" id="{23B96FCD-82F8-5DC1-79C1-D5E8742E80AC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75000"/>
          </a:blip>
          <a:stretch>
            <a:fillRect/>
          </a:stretch>
        </p:blipFill>
        <p:spPr>
          <a:xfrm rot="21152185">
            <a:off x="8054507" y="5786099"/>
            <a:ext cx="539572" cy="434372"/>
          </a:xfrm>
          <a:prstGeom prst="rect">
            <a:avLst/>
          </a:prstGeom>
        </p:spPr>
      </p:pic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25A89202-75EC-C835-E4FA-FFD6B2BD5559}"/>
              </a:ext>
            </a:extLst>
          </p:cNvPr>
          <p:cNvCxnSpPr>
            <a:cxnSpLocks/>
          </p:cNvCxnSpPr>
          <p:nvPr/>
        </p:nvCxnSpPr>
        <p:spPr>
          <a:xfrm>
            <a:off x="3953435" y="4849904"/>
            <a:ext cx="33528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49883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5829E812-81C5-C550-A48C-610E54C7AE1D}"/>
              </a:ext>
            </a:extLst>
          </p:cNvPr>
          <p:cNvSpPr/>
          <p:nvPr/>
        </p:nvSpPr>
        <p:spPr>
          <a:xfrm>
            <a:off x="170219" y="1546138"/>
            <a:ext cx="11851561" cy="472806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+mj-lt"/>
            </a:endParaRPr>
          </a:p>
        </p:txBody>
      </p: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B0E2C5FF-D323-5A9D-E969-E565DF16E2B5}"/>
              </a:ext>
            </a:extLst>
          </p:cNvPr>
          <p:cNvCxnSpPr>
            <a:cxnSpLocks/>
          </p:cNvCxnSpPr>
          <p:nvPr/>
        </p:nvCxnSpPr>
        <p:spPr>
          <a:xfrm>
            <a:off x="5604153" y="3410736"/>
            <a:ext cx="565501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00B4487-AFF9-5058-E799-0F849B236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AF3030-210E-4F95-B01F-6A5FA5AEE3F1}" type="datetime4">
              <a:rPr kumimoji="0" lang="fr-FR" sz="95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 janvier 2024</a:t>
            </a:fld>
            <a:endParaRPr kumimoji="0" lang="fr-FR" sz="95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90BDA5F-5358-3921-7591-CE1D05B62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5A587B-5814-4D9B-9598-FE9CB954CB01}" type="slidenum">
              <a:rPr kumimoji="0" lang="fr-FR" sz="1300" b="1" i="0" u="none" strike="noStrike" kern="1200" cap="none" spc="0" normalizeH="0" baseline="0" noProof="0" smtClean="0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300" b="1" i="0" u="none" strike="noStrike" kern="1200" cap="none" spc="0" normalizeH="0" baseline="0" noProof="0">
              <a:ln>
                <a:noFill/>
              </a:ln>
              <a:solidFill>
                <a:srgbClr val="D7000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7A7784A6-1E01-8280-9106-135FD23BD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057" y="396626"/>
            <a:ext cx="10800000" cy="484766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sz="2000">
                <a:solidFill>
                  <a:srgbClr val="C30F0F"/>
                </a:solidFill>
              </a:rPr>
              <a:t>LE Parcours TELEPHONIQUE LIGNE ACCUEIL</a:t>
            </a:r>
            <a:endParaRPr lang="fr-FR" sz="2000">
              <a:solidFill>
                <a:srgbClr val="C30F0F"/>
              </a:solidFill>
              <a:cs typeface="Arial"/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DFD5ED1C-7034-B443-F7FA-0C501E2127A1}"/>
              </a:ext>
            </a:extLst>
          </p:cNvPr>
          <p:cNvSpPr txBox="1"/>
          <p:nvPr/>
        </p:nvSpPr>
        <p:spPr>
          <a:xfrm>
            <a:off x="7846143" y="5408994"/>
            <a:ext cx="3682777" cy="73866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fr-FR" sz="1400" b="1" i="1">
                <a:solidFill>
                  <a:schemeClr val="bg1">
                    <a:lumMod val="50000"/>
                  </a:schemeClr>
                </a:solidFill>
                <a:latin typeface="+mj-lt"/>
              </a:rPr>
              <a:t>Message indiquant que tous les conseillers sont indisponibles et </a:t>
            </a:r>
            <a:br>
              <a:rPr lang="fr-FR" sz="1400" b="1" i="1">
                <a:solidFill>
                  <a:schemeClr val="bg1">
                    <a:lumMod val="50000"/>
                  </a:schemeClr>
                </a:solidFill>
                <a:latin typeface="+mj-lt"/>
              </a:rPr>
            </a:br>
            <a:r>
              <a:rPr lang="fr-FR" sz="1400" b="1" i="1">
                <a:solidFill>
                  <a:schemeClr val="bg1">
                    <a:lumMod val="50000"/>
                  </a:schemeClr>
                </a:solidFill>
                <a:latin typeface="+mj-lt"/>
              </a:rPr>
              <a:t>invitant le client à renouveler son appel</a:t>
            </a: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844DF197-809B-28FB-2FB0-99BBA06215F7}"/>
              </a:ext>
            </a:extLst>
          </p:cNvPr>
          <p:cNvCxnSpPr>
            <a:cxnSpLocks/>
          </p:cNvCxnSpPr>
          <p:nvPr/>
        </p:nvCxnSpPr>
        <p:spPr>
          <a:xfrm flipH="1" flipV="1">
            <a:off x="6906582" y="4045142"/>
            <a:ext cx="5165" cy="23163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1205EE55-2D80-738E-CC7C-CE91F39A1264}"/>
              </a:ext>
            </a:extLst>
          </p:cNvPr>
          <p:cNvSpPr/>
          <p:nvPr/>
        </p:nvSpPr>
        <p:spPr>
          <a:xfrm>
            <a:off x="328410" y="3955796"/>
            <a:ext cx="1727085" cy="138499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fr-FR" sz="1400" b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sym typeface="Wingdings" panose="05000000000000000000" pitchFamily="2" charset="2"/>
              </a:rPr>
              <a:t>Ligne accueil</a:t>
            </a:r>
          </a:p>
          <a:p>
            <a:pPr defTabSz="1133388">
              <a:spcBef>
                <a:spcPts val="600"/>
              </a:spcBef>
              <a:buClr>
                <a:srgbClr val="B34A8C"/>
              </a:buClr>
              <a:defRPr/>
            </a:pPr>
            <a:r>
              <a:rPr lang="fr-FR" sz="1100" i="1">
                <a:latin typeface="+mj-lt"/>
              </a:rPr>
              <a:t>Un numéro par agence</a:t>
            </a:r>
          </a:p>
          <a:p>
            <a:pPr defTabSz="1133388">
              <a:spcBef>
                <a:spcPts val="600"/>
              </a:spcBef>
              <a:buClr>
                <a:srgbClr val="B34A8C"/>
              </a:buClr>
              <a:defRPr/>
            </a:pPr>
            <a:r>
              <a:rPr lang="fr-FR" sz="1100" i="1">
                <a:latin typeface="+mj-lt"/>
              </a:rPr>
              <a:t>Numéro géographique 03 XX  </a:t>
            </a:r>
            <a:r>
              <a:rPr lang="fr-FR" sz="1100" i="1" err="1">
                <a:latin typeface="+mj-lt"/>
              </a:rPr>
              <a:t>XX</a:t>
            </a:r>
            <a:endParaRPr lang="fr-FR" sz="1100" i="1">
              <a:latin typeface="+mj-lt"/>
            </a:endParaRPr>
          </a:p>
          <a:p>
            <a:pPr defTabSz="1133388">
              <a:spcBef>
                <a:spcPts val="600"/>
              </a:spcBef>
              <a:buClr>
                <a:srgbClr val="B34A8C"/>
              </a:buClr>
              <a:defRPr/>
            </a:pPr>
            <a:r>
              <a:rPr lang="fr-FR" sz="1100" i="1">
                <a:latin typeface="+mj-lt"/>
              </a:rPr>
              <a:t>Non surtaxé </a:t>
            </a:r>
            <a:br>
              <a:rPr lang="fr-FR" sz="1100" i="1">
                <a:latin typeface="+mj-lt"/>
              </a:rPr>
            </a:br>
            <a:r>
              <a:rPr lang="fr-FR" sz="1100" i="1">
                <a:latin typeface="+mj-lt"/>
              </a:rPr>
              <a:t>(coût d’un appel local)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D9677BF-03F1-8975-2CC7-DDA2452D232C}"/>
              </a:ext>
            </a:extLst>
          </p:cNvPr>
          <p:cNvSpPr/>
          <p:nvPr/>
        </p:nvSpPr>
        <p:spPr>
          <a:xfrm>
            <a:off x="2534876" y="4201332"/>
            <a:ext cx="2394647" cy="95410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fr-FR" sz="1400" b="1">
                <a:solidFill>
                  <a:srgbClr val="7030A0"/>
                </a:solidFill>
                <a:latin typeface="+mj-lt"/>
              </a:rPr>
              <a:t>Selon le motif exprimé par le client, son appel est dirigé vers le canal adéquat </a:t>
            </a:r>
            <a:endParaRPr lang="fr-FR" sz="1100" i="1">
              <a:latin typeface="+mj-lt"/>
              <a:sym typeface="Wingdings" panose="05000000000000000000" pitchFamily="2" charset="2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E148D1D4-D25D-C356-6A1C-47390681286B}"/>
              </a:ext>
            </a:extLst>
          </p:cNvPr>
          <p:cNvSpPr txBox="1"/>
          <p:nvPr/>
        </p:nvSpPr>
        <p:spPr>
          <a:xfrm>
            <a:off x="6293213" y="1708221"/>
            <a:ext cx="2203674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anchor="ctr">
            <a:spAutoFit/>
          </a:bodyPr>
          <a:lstStyle/>
          <a:p>
            <a:pPr algn="ctr"/>
            <a:r>
              <a:rPr lang="fr-FR" sz="1400" b="1" i="1">
                <a:solidFill>
                  <a:srgbClr val="C00000"/>
                </a:solidFill>
                <a:latin typeface="+mj-lt"/>
              </a:rPr>
              <a:t>70%</a:t>
            </a:r>
            <a:r>
              <a:rPr lang="fr-FR" sz="1400" b="1" i="1">
                <a:latin typeface="+mj-lt"/>
                <a:ea typeface="+mn-lt"/>
                <a:cs typeface="+mn-lt"/>
              </a:rPr>
              <a:t> </a:t>
            </a:r>
            <a:r>
              <a:rPr lang="fr-FR" sz="1400" b="1" i="1">
                <a:solidFill>
                  <a:schemeClr val="accent6">
                    <a:lumMod val="75000"/>
                  </a:schemeClr>
                </a:solidFill>
                <a:latin typeface="+mj-lt"/>
                <a:ea typeface="+mn-lt"/>
                <a:cs typeface="+mn-lt"/>
              </a:rPr>
              <a:t>des appels en 2023</a:t>
            </a:r>
            <a:endParaRPr lang="fr-FR" sz="1400" b="1" i="1">
              <a:solidFill>
                <a:schemeClr val="accent6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23" name="ZoneTexte 40">
            <a:extLst>
              <a:ext uri="{FF2B5EF4-FFF2-40B4-BE49-F238E27FC236}">
                <a16:creationId xmlns:a16="http://schemas.microsoft.com/office/drawing/2014/main" id="{45AD6454-6B6B-CA81-A024-9465AFDB3428}"/>
              </a:ext>
            </a:extLst>
          </p:cNvPr>
          <p:cNvSpPr txBox="1"/>
          <p:nvPr/>
        </p:nvSpPr>
        <p:spPr>
          <a:xfrm>
            <a:off x="9769057" y="2229847"/>
            <a:ext cx="1656000" cy="7560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400" b="1" i="0" u="none" strike="noStrike" kern="1200" cap="none" spc="0" baseline="0">
                <a:solidFill>
                  <a:schemeClr val="bg1">
                    <a:lumMod val="50000"/>
                  </a:schemeClr>
                </a:solidFill>
                <a:uFillTx/>
                <a:latin typeface="+mj-lt"/>
                <a:cs typeface="Arial"/>
              </a:rPr>
              <a:t>Si non réponse après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400" b="1" kern="0">
                <a:solidFill>
                  <a:schemeClr val="bg1">
                    <a:lumMod val="50000"/>
                  </a:schemeClr>
                </a:solidFill>
                <a:latin typeface="+mj-lt"/>
                <a:cs typeface="Arial"/>
              </a:rPr>
              <a:t>6</a:t>
            </a:r>
            <a:r>
              <a:rPr lang="fr-FR" sz="1400" b="1" i="0" u="none" strike="noStrike" kern="1200" cap="none" spc="0" baseline="0">
                <a:solidFill>
                  <a:schemeClr val="bg1">
                    <a:lumMod val="50000"/>
                  </a:schemeClr>
                </a:solidFill>
                <a:uFillTx/>
                <a:latin typeface="+mj-lt"/>
                <a:cs typeface="Arial"/>
              </a:rPr>
              <a:t> sonneries </a:t>
            </a:r>
            <a:endParaRPr lang="fr-FR" sz="1400" b="1" i="0" u="none" strike="noStrike" kern="1200" cap="none" spc="0" baseline="0">
              <a:solidFill>
                <a:schemeClr val="bg1">
                  <a:lumMod val="50000"/>
                </a:schemeClr>
              </a:solidFill>
              <a:uFillTx/>
              <a:latin typeface="+mj-lt"/>
              <a:ea typeface="Calibri"/>
              <a:cs typeface="Arial"/>
            </a:endParaRPr>
          </a:p>
        </p:txBody>
      </p: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16B052F5-97CB-76C7-C977-D125331FFA43}"/>
              </a:ext>
            </a:extLst>
          </p:cNvPr>
          <p:cNvCxnSpPr>
            <a:cxnSpLocks/>
          </p:cNvCxnSpPr>
          <p:nvPr/>
        </p:nvCxnSpPr>
        <p:spPr>
          <a:xfrm>
            <a:off x="11259166" y="3404574"/>
            <a:ext cx="0" cy="551174"/>
          </a:xfrm>
          <a:prstGeom prst="straightConnector1">
            <a:avLst/>
          </a:prstGeom>
          <a:noFill/>
          <a:ln w="6345" cap="flat">
            <a:solidFill>
              <a:srgbClr val="262626"/>
            </a:solidFill>
            <a:prstDash val="solid"/>
            <a:miter/>
          </a:ln>
        </p:spPr>
      </p:cxnSp>
      <p:sp>
        <p:nvSpPr>
          <p:cNvPr id="40" name="Organigramme : Connecteur 39">
            <a:extLst>
              <a:ext uri="{FF2B5EF4-FFF2-40B4-BE49-F238E27FC236}">
                <a16:creationId xmlns:a16="http://schemas.microsoft.com/office/drawing/2014/main" id="{818E3099-D592-61F4-30AF-B5B86603A82E}"/>
              </a:ext>
            </a:extLst>
          </p:cNvPr>
          <p:cNvSpPr/>
          <p:nvPr/>
        </p:nvSpPr>
        <p:spPr>
          <a:xfrm>
            <a:off x="10507596" y="3270932"/>
            <a:ext cx="220284" cy="236781"/>
          </a:xfrm>
          <a:prstGeom prst="flowChartConnector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1" name="Connecteur droit avec flèche 40">
            <a:extLst>
              <a:ext uri="{FF2B5EF4-FFF2-40B4-BE49-F238E27FC236}">
                <a16:creationId xmlns:a16="http://schemas.microsoft.com/office/drawing/2014/main" id="{EE5A1641-C0CB-24FC-F116-9EFFC33FC470}"/>
              </a:ext>
            </a:extLst>
          </p:cNvPr>
          <p:cNvCxnSpPr>
            <a:cxnSpLocks/>
          </p:cNvCxnSpPr>
          <p:nvPr/>
        </p:nvCxnSpPr>
        <p:spPr>
          <a:xfrm>
            <a:off x="11259166" y="4140885"/>
            <a:ext cx="0" cy="468000"/>
          </a:xfrm>
          <a:prstGeom prst="straightConnector1">
            <a:avLst/>
          </a:prstGeom>
          <a:noFill/>
          <a:ln w="6345" cap="flat">
            <a:solidFill>
              <a:srgbClr val="262626"/>
            </a:solidFill>
            <a:prstDash val="solid"/>
            <a:miter/>
          </a:ln>
        </p:spPr>
      </p:cxnSp>
      <p:sp>
        <p:nvSpPr>
          <p:cNvPr id="42" name="ZoneTexte 40">
            <a:extLst>
              <a:ext uri="{FF2B5EF4-FFF2-40B4-BE49-F238E27FC236}">
                <a16:creationId xmlns:a16="http://schemas.microsoft.com/office/drawing/2014/main" id="{5E819759-AE54-D913-21FD-12D90FF42D23}"/>
              </a:ext>
            </a:extLst>
          </p:cNvPr>
          <p:cNvSpPr txBox="1"/>
          <p:nvPr/>
        </p:nvSpPr>
        <p:spPr>
          <a:xfrm>
            <a:off x="10246646" y="4615404"/>
            <a:ext cx="2025039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400" b="1" i="0" u="none" strike="noStrike" kern="1200" cap="none" spc="0" baseline="0">
                <a:solidFill>
                  <a:schemeClr val="bg1">
                    <a:lumMod val="50000"/>
                  </a:schemeClr>
                </a:solidFill>
                <a:uFillTx/>
                <a:latin typeface="+mj-lt"/>
                <a:cs typeface="Arial"/>
              </a:rPr>
              <a:t>Fin de l’appel</a:t>
            </a:r>
          </a:p>
        </p:txBody>
      </p:sp>
      <p:sp>
        <p:nvSpPr>
          <p:cNvPr id="43" name="Organigramme : Connecteur 42">
            <a:extLst>
              <a:ext uri="{FF2B5EF4-FFF2-40B4-BE49-F238E27FC236}">
                <a16:creationId xmlns:a16="http://schemas.microsoft.com/office/drawing/2014/main" id="{FB628BE6-68E1-C03B-3104-FCF26B0A3D63}"/>
              </a:ext>
            </a:extLst>
          </p:cNvPr>
          <p:cNvSpPr/>
          <p:nvPr/>
        </p:nvSpPr>
        <p:spPr>
          <a:xfrm>
            <a:off x="7321190" y="3293452"/>
            <a:ext cx="220287" cy="223685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828A5A75-E60B-76E8-F1AA-31C74B6ED48E}"/>
              </a:ext>
            </a:extLst>
          </p:cNvPr>
          <p:cNvCxnSpPr>
            <a:cxnSpLocks/>
          </p:cNvCxnSpPr>
          <p:nvPr/>
        </p:nvCxnSpPr>
        <p:spPr>
          <a:xfrm flipV="1">
            <a:off x="300486" y="3756272"/>
            <a:ext cx="5298668" cy="1006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74C0B3DE-8718-03B2-9E78-63C4ECA920FB}"/>
              </a:ext>
            </a:extLst>
          </p:cNvPr>
          <p:cNvCxnSpPr>
            <a:cxnSpLocks/>
          </p:cNvCxnSpPr>
          <p:nvPr/>
        </p:nvCxnSpPr>
        <p:spPr>
          <a:xfrm flipV="1">
            <a:off x="5598941" y="4082160"/>
            <a:ext cx="1836000" cy="941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Organigramme : Connecteur 27">
            <a:extLst>
              <a:ext uri="{FF2B5EF4-FFF2-40B4-BE49-F238E27FC236}">
                <a16:creationId xmlns:a16="http://schemas.microsoft.com/office/drawing/2014/main" id="{22661652-ACDC-64C7-94FF-6222E6E9F5EE}"/>
              </a:ext>
            </a:extLst>
          </p:cNvPr>
          <p:cNvSpPr/>
          <p:nvPr/>
        </p:nvSpPr>
        <p:spPr>
          <a:xfrm>
            <a:off x="822690" y="3653765"/>
            <a:ext cx="216000" cy="216000"/>
          </a:xfrm>
          <a:prstGeom prst="flowChartConnector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Organigramme : Connecteur 28">
            <a:extLst>
              <a:ext uri="{FF2B5EF4-FFF2-40B4-BE49-F238E27FC236}">
                <a16:creationId xmlns:a16="http://schemas.microsoft.com/office/drawing/2014/main" id="{0231EE6F-42C9-7E08-3C8B-5C8CFE6362B5}"/>
              </a:ext>
            </a:extLst>
          </p:cNvPr>
          <p:cNvSpPr/>
          <p:nvPr/>
        </p:nvSpPr>
        <p:spPr>
          <a:xfrm>
            <a:off x="3550547" y="3644430"/>
            <a:ext cx="220287" cy="223685"/>
          </a:xfrm>
          <a:prstGeom prst="flowChartConnector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Organigramme : Connecteur 29">
            <a:extLst>
              <a:ext uri="{FF2B5EF4-FFF2-40B4-BE49-F238E27FC236}">
                <a16:creationId xmlns:a16="http://schemas.microsoft.com/office/drawing/2014/main" id="{8AE32101-96FE-06A8-0576-F79EE6065984}"/>
              </a:ext>
            </a:extLst>
          </p:cNvPr>
          <p:cNvSpPr/>
          <p:nvPr/>
        </p:nvSpPr>
        <p:spPr>
          <a:xfrm>
            <a:off x="7330239" y="3962752"/>
            <a:ext cx="220287" cy="223685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B5392BA-8928-F48B-6A3F-FDC1953D3281}"/>
              </a:ext>
            </a:extLst>
          </p:cNvPr>
          <p:cNvSpPr/>
          <p:nvPr/>
        </p:nvSpPr>
        <p:spPr>
          <a:xfrm>
            <a:off x="72661" y="2453158"/>
            <a:ext cx="1760929" cy="73866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fr-FR" sz="1400" b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Le client appelle </a:t>
            </a:r>
            <a:br>
              <a:rPr lang="fr-FR" sz="1400" b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r>
              <a:rPr lang="fr-FR" sz="1400" b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sur la ligne agence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61B3058-A2CE-3B58-4BD6-981D9D6E4A68}"/>
              </a:ext>
            </a:extLst>
          </p:cNvPr>
          <p:cNvSpPr/>
          <p:nvPr/>
        </p:nvSpPr>
        <p:spPr>
          <a:xfrm>
            <a:off x="2630580" y="2403700"/>
            <a:ext cx="2203238" cy="73866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fr-FR" sz="1400" b="1">
                <a:solidFill>
                  <a:srgbClr val="7030A0"/>
                </a:solidFill>
                <a:latin typeface="+mj-lt"/>
              </a:rPr>
              <a:t>Le langage naturel guide le client selon l’objet de son appel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65C7E52-3604-680E-9D52-0742B287DE24}"/>
              </a:ext>
            </a:extLst>
          </p:cNvPr>
          <p:cNvSpPr/>
          <p:nvPr/>
        </p:nvSpPr>
        <p:spPr>
          <a:xfrm>
            <a:off x="5722594" y="2416017"/>
            <a:ext cx="3337001" cy="738664"/>
          </a:xfrm>
          <a:prstGeom prst="rect">
            <a:avLst/>
          </a:prstGeom>
        </p:spPr>
        <p:txBody>
          <a:bodyPr wrap="square" lIns="91440" tIns="45720" rIns="91440" bIns="45720" anchor="ctr">
            <a:spAutoFit/>
          </a:bodyPr>
          <a:lstStyle/>
          <a:p>
            <a:pPr algn="ctr"/>
            <a:r>
              <a:rPr lang="fr-FR" sz="1400" b="1">
                <a:solidFill>
                  <a:schemeClr val="accent6">
                    <a:lumMod val="75000"/>
                  </a:schemeClr>
                </a:solidFill>
                <a:latin typeface="+mj-lt"/>
              </a:rPr>
              <a:t>Le client est mis en relation </a:t>
            </a:r>
          </a:p>
          <a:p>
            <a:pPr algn="ctr"/>
            <a:r>
              <a:rPr lang="fr-FR" sz="1400" b="1">
                <a:solidFill>
                  <a:schemeClr val="accent6">
                    <a:lumMod val="75000"/>
                  </a:schemeClr>
                </a:solidFill>
                <a:latin typeface="+mj-lt"/>
              </a:rPr>
              <a:t>avec l’accueil de son agence </a:t>
            </a:r>
            <a:endParaRPr lang="fr-FR" sz="1400" b="1">
              <a:solidFill>
                <a:schemeClr val="accent6">
                  <a:lumMod val="75000"/>
                </a:schemeClr>
              </a:solidFill>
              <a:latin typeface="+mj-lt"/>
              <a:cs typeface="Arial"/>
            </a:endParaRPr>
          </a:p>
          <a:p>
            <a:pPr algn="ctr"/>
            <a:r>
              <a:rPr lang="fr-FR" sz="1400" b="1">
                <a:solidFill>
                  <a:schemeClr val="accent6">
                    <a:lumMod val="75000"/>
                  </a:schemeClr>
                </a:solidFill>
                <a:latin typeface="+mj-lt"/>
              </a:rPr>
              <a:t>(</a:t>
            </a:r>
            <a:r>
              <a:rPr lang="fr-FR" sz="1200" b="1">
                <a:solidFill>
                  <a:schemeClr val="accent2">
                    <a:lumMod val="75000"/>
                  </a:schemeClr>
                </a:solidFill>
                <a:latin typeface="+mj-lt"/>
              </a:rPr>
              <a:t>sonnerie sur tous les postes de l’agence)</a:t>
            </a:r>
            <a:endParaRPr lang="fr-FR" sz="1100" b="1">
              <a:solidFill>
                <a:schemeClr val="accent2">
                  <a:lumMod val="75000"/>
                </a:schemeClr>
              </a:solidFill>
              <a:latin typeface="+mj-lt"/>
              <a:cs typeface="Arial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21C795F-02AC-6EEF-D883-3EB3242BA21D}"/>
              </a:ext>
            </a:extLst>
          </p:cNvPr>
          <p:cNvSpPr/>
          <p:nvPr/>
        </p:nvSpPr>
        <p:spPr>
          <a:xfrm>
            <a:off x="6096000" y="4194476"/>
            <a:ext cx="2586041" cy="954107"/>
          </a:xfrm>
          <a:prstGeom prst="rect">
            <a:avLst/>
          </a:prstGeom>
        </p:spPr>
        <p:txBody>
          <a:bodyPr wrap="square" lIns="91440" tIns="45720" rIns="91440" bIns="45720" anchor="ctr">
            <a:spAutoFit/>
          </a:bodyPr>
          <a:lstStyle/>
          <a:p>
            <a:pPr algn="ctr"/>
            <a:r>
              <a:rPr lang="fr-FR" sz="1400" b="1">
                <a:solidFill>
                  <a:schemeClr val="accent6">
                    <a:lumMod val="75000"/>
                  </a:schemeClr>
                </a:solidFill>
                <a:latin typeface="+mj-lt"/>
              </a:rPr>
              <a:t>Le client est mis en relation </a:t>
            </a:r>
          </a:p>
          <a:p>
            <a:pPr algn="ctr"/>
            <a:r>
              <a:rPr lang="fr-FR" sz="1400" b="1">
                <a:solidFill>
                  <a:schemeClr val="accent6">
                    <a:lumMod val="75000"/>
                  </a:schemeClr>
                </a:solidFill>
                <a:latin typeface="+mj-lt"/>
              </a:rPr>
              <a:t>avec le CRC, la DSC ou une Filiale </a:t>
            </a:r>
            <a:endParaRPr lang="fr-FR" sz="1400" b="1">
              <a:solidFill>
                <a:schemeClr val="accent6">
                  <a:lumMod val="75000"/>
                </a:schemeClr>
              </a:solidFill>
              <a:latin typeface="+mj-lt"/>
              <a:cs typeface="Arial"/>
            </a:endParaRPr>
          </a:p>
          <a:p>
            <a:pPr algn="ctr"/>
            <a:r>
              <a:rPr lang="fr-FR" sz="1400" b="1">
                <a:solidFill>
                  <a:srgbClr val="77BF32"/>
                </a:solidFill>
                <a:latin typeface="+mj-lt"/>
              </a:rPr>
              <a:t>(</a:t>
            </a:r>
            <a:r>
              <a:rPr kumimoji="0" lang="fr-FR" sz="1050" b="1" i="1" u="none" strike="noStrike" kern="1200" cap="none" spc="0" normalizeH="0" baseline="0" noProof="0">
                <a:ln>
                  <a:noFill/>
                </a:ln>
                <a:solidFill>
                  <a:srgbClr val="77BF32"/>
                </a:solidFill>
                <a:effectLst/>
                <a:uLnTx/>
                <a:uFillTx/>
                <a:latin typeface="+mj-lt"/>
                <a:sym typeface="Wingdings" panose="05000000000000000000" pitchFamily="2" charset="2"/>
              </a:rPr>
              <a:t>BPCEA, BPCE Financement </a:t>
            </a:r>
            <a:r>
              <a:rPr lang="fr-FR" sz="1400" b="1">
                <a:solidFill>
                  <a:srgbClr val="77BF32"/>
                </a:solidFill>
                <a:latin typeface="+mj-lt"/>
              </a:rPr>
              <a:t>…)</a:t>
            </a:r>
            <a:endParaRPr lang="fr-FR" sz="1400" b="1">
              <a:solidFill>
                <a:srgbClr val="77BF32"/>
              </a:solidFill>
              <a:latin typeface="+mj-lt"/>
              <a:cs typeface="Arial"/>
            </a:endParaRPr>
          </a:p>
        </p:txBody>
      </p:sp>
      <p:cxnSp>
        <p:nvCxnSpPr>
          <p:cNvPr id="44" name="Connecteur droit avec flèche 43">
            <a:extLst>
              <a:ext uri="{FF2B5EF4-FFF2-40B4-BE49-F238E27FC236}">
                <a16:creationId xmlns:a16="http://schemas.microsoft.com/office/drawing/2014/main" id="{E2D15D0A-B145-BF2F-8D27-6148C89913D2}"/>
              </a:ext>
            </a:extLst>
          </p:cNvPr>
          <p:cNvCxnSpPr>
            <a:cxnSpLocks/>
          </p:cNvCxnSpPr>
          <p:nvPr/>
        </p:nvCxnSpPr>
        <p:spPr>
          <a:xfrm flipV="1">
            <a:off x="7391531" y="2023428"/>
            <a:ext cx="0" cy="3240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avec flèche 47">
            <a:extLst>
              <a:ext uri="{FF2B5EF4-FFF2-40B4-BE49-F238E27FC236}">
                <a16:creationId xmlns:a16="http://schemas.microsoft.com/office/drawing/2014/main" id="{B4CF0FAD-8228-71B8-3D1D-727C7132DF21}"/>
              </a:ext>
            </a:extLst>
          </p:cNvPr>
          <p:cNvCxnSpPr>
            <a:cxnSpLocks/>
          </p:cNvCxnSpPr>
          <p:nvPr/>
        </p:nvCxnSpPr>
        <p:spPr>
          <a:xfrm flipH="1">
            <a:off x="9912996" y="4169266"/>
            <a:ext cx="930656" cy="125639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Connecteur droit avec flèche 62">
            <a:extLst>
              <a:ext uri="{FF2B5EF4-FFF2-40B4-BE49-F238E27FC236}">
                <a16:creationId xmlns:a16="http://schemas.microsoft.com/office/drawing/2014/main" id="{305E3357-BCFE-F988-4FC4-0CDC4FE5FC59}"/>
              </a:ext>
            </a:extLst>
          </p:cNvPr>
          <p:cNvCxnSpPr>
            <a:cxnSpLocks/>
          </p:cNvCxnSpPr>
          <p:nvPr/>
        </p:nvCxnSpPr>
        <p:spPr>
          <a:xfrm>
            <a:off x="5598941" y="3408594"/>
            <a:ext cx="0" cy="334800"/>
          </a:xfrm>
          <a:prstGeom prst="straightConnector1">
            <a:avLst/>
          </a:prstGeom>
          <a:noFill/>
          <a:ln w="6345" cap="flat">
            <a:solidFill>
              <a:srgbClr val="262626"/>
            </a:solidFill>
            <a:prstDash val="solid"/>
            <a:miter/>
          </a:ln>
        </p:spPr>
      </p:cxnSp>
      <p:sp>
        <p:nvSpPr>
          <p:cNvPr id="25" name="ZoneTexte 40">
            <a:extLst>
              <a:ext uri="{FF2B5EF4-FFF2-40B4-BE49-F238E27FC236}">
                <a16:creationId xmlns:a16="http://schemas.microsoft.com/office/drawing/2014/main" id="{B12D5475-0A71-37AE-2E03-7072FD0FBB1E}"/>
              </a:ext>
            </a:extLst>
          </p:cNvPr>
          <p:cNvSpPr txBox="1"/>
          <p:nvPr/>
        </p:nvSpPr>
        <p:spPr>
          <a:xfrm>
            <a:off x="9828298" y="3769157"/>
            <a:ext cx="2232000" cy="5232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400" b="1" i="0" u="none" strike="noStrike" kern="1200" cap="none" spc="0" baseline="0">
                <a:solidFill>
                  <a:schemeClr val="bg1">
                    <a:lumMod val="50000"/>
                  </a:schemeClr>
                </a:solidFill>
                <a:uFillTx/>
                <a:latin typeface="+mj-lt"/>
                <a:cs typeface="Arial"/>
              </a:rPr>
              <a:t>Message de dissuasion</a:t>
            </a:r>
          </a:p>
        </p:txBody>
      </p: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5AD28634-DF76-63D7-5A61-5A2E25FDDAD7}"/>
              </a:ext>
            </a:extLst>
          </p:cNvPr>
          <p:cNvCxnSpPr>
            <a:cxnSpLocks/>
          </p:cNvCxnSpPr>
          <p:nvPr/>
        </p:nvCxnSpPr>
        <p:spPr>
          <a:xfrm>
            <a:off x="5598941" y="3757462"/>
            <a:ext cx="0" cy="331200"/>
          </a:xfrm>
          <a:prstGeom prst="straightConnector1">
            <a:avLst/>
          </a:prstGeom>
          <a:noFill/>
          <a:ln w="6345" cap="flat">
            <a:solidFill>
              <a:srgbClr val="262626"/>
            </a:solidFill>
            <a:prstDash val="solid"/>
            <a:miter/>
          </a:ln>
        </p:spPr>
      </p:cxnSp>
    </p:spTree>
    <p:extLst>
      <p:ext uri="{BB962C8B-B14F-4D97-AF65-F5344CB8AC3E}">
        <p14:creationId xmlns:p14="http://schemas.microsoft.com/office/powerpoint/2010/main" val="1611297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8" grpId="0" animBg="1"/>
      <p:bldP spid="20" grpId="0"/>
      <p:bldP spid="21" grpId="0"/>
      <p:bldP spid="22" grpId="0" animBg="1"/>
      <p:bldP spid="23" grpId="0"/>
      <p:bldP spid="40" grpId="0" animBg="1"/>
      <p:bldP spid="42" grpId="0"/>
      <p:bldP spid="43" grpId="0" animBg="1"/>
      <p:bldP spid="28" grpId="0" animBg="1"/>
      <p:bldP spid="29" grpId="0" animBg="1"/>
      <p:bldP spid="30" grpId="0" animBg="1"/>
      <p:bldP spid="31" grpId="0"/>
      <p:bldP spid="32" grpId="0"/>
      <p:bldP spid="33" grpId="0"/>
      <p:bldP spid="34" grpId="0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B0EC69D-7CE4-8B38-886D-35E9414CC1AD}"/>
              </a:ext>
            </a:extLst>
          </p:cNvPr>
          <p:cNvSpPr/>
          <p:nvPr/>
        </p:nvSpPr>
        <p:spPr>
          <a:xfrm>
            <a:off x="220922" y="1625013"/>
            <a:ext cx="11918914" cy="42465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fr-FR" sz="1100" b="1" i="1">
                <a:solidFill>
                  <a:schemeClr val="tx1"/>
                </a:solidFill>
                <a:latin typeface="Fira Sans" panose="020B0503050000020004" pitchFamily="34" charset="0"/>
              </a:rPr>
              <a:t>                                                    </a:t>
            </a:r>
          </a:p>
        </p:txBody>
      </p:sp>
      <p:cxnSp>
        <p:nvCxnSpPr>
          <p:cNvPr id="48" name="Connecteur droit avec flèche 47">
            <a:extLst>
              <a:ext uri="{FF2B5EF4-FFF2-40B4-BE49-F238E27FC236}">
                <a16:creationId xmlns:a16="http://schemas.microsoft.com/office/drawing/2014/main" id="{91E16F6C-4F70-2B4B-5D82-37727330ADFB}"/>
              </a:ext>
            </a:extLst>
          </p:cNvPr>
          <p:cNvCxnSpPr>
            <a:cxnSpLocks/>
          </p:cNvCxnSpPr>
          <p:nvPr/>
        </p:nvCxnSpPr>
        <p:spPr>
          <a:xfrm flipV="1">
            <a:off x="7085139" y="5067278"/>
            <a:ext cx="3780000" cy="14900"/>
          </a:xfrm>
          <a:prstGeom prst="straightConnector1">
            <a:avLst/>
          </a:prstGeom>
          <a:noFill/>
          <a:ln w="6345" cap="flat">
            <a:solidFill>
              <a:srgbClr val="262626"/>
            </a:solidFill>
            <a:prstDash val="solid"/>
            <a:miter/>
          </a:ln>
        </p:spPr>
      </p:cxn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90BDA5F-5358-3921-7591-CE1D05B62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99616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t>9</a:t>
            </a:fld>
            <a:endParaRPr lang="fr-FR"/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7A7784A6-1E01-8280-9106-135FD23BD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374290"/>
            <a:ext cx="10800000" cy="566827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sz="2000">
                <a:solidFill>
                  <a:srgbClr val="C30F0F"/>
                </a:solidFill>
              </a:rPr>
              <a:t>LE Parcours TELEPHONIQUE LIGNE CONSEILLER disponible</a:t>
            </a:r>
          </a:p>
        </p:txBody>
      </p:sp>
      <p:sp>
        <p:nvSpPr>
          <p:cNvPr id="6" name="Espace réservé du texte 4">
            <a:extLst>
              <a:ext uri="{FF2B5EF4-FFF2-40B4-BE49-F238E27FC236}">
                <a16:creationId xmlns:a16="http://schemas.microsoft.com/office/drawing/2014/main" id="{7EEFF718-CC6E-6562-3099-711668B32CE6}"/>
              </a:ext>
            </a:extLst>
          </p:cNvPr>
          <p:cNvSpPr txBox="1">
            <a:spLocks/>
          </p:cNvSpPr>
          <p:nvPr/>
        </p:nvSpPr>
        <p:spPr>
          <a:xfrm>
            <a:off x="398528" y="716147"/>
            <a:ext cx="216000" cy="216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B906F52B-B591-FC78-D7EF-FBB25246E165}"/>
              </a:ext>
            </a:extLst>
          </p:cNvPr>
          <p:cNvCxnSpPr>
            <a:cxnSpLocks/>
          </p:cNvCxnSpPr>
          <p:nvPr/>
        </p:nvCxnSpPr>
        <p:spPr>
          <a:xfrm>
            <a:off x="7081730" y="2797060"/>
            <a:ext cx="3466" cy="97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Flèche : droite 8">
            <a:extLst>
              <a:ext uri="{FF2B5EF4-FFF2-40B4-BE49-F238E27FC236}">
                <a16:creationId xmlns:a16="http://schemas.microsoft.com/office/drawing/2014/main" id="{9F87C467-C577-2D27-DFEF-2C2D0893F274}"/>
              </a:ext>
            </a:extLst>
          </p:cNvPr>
          <p:cNvSpPr/>
          <p:nvPr/>
        </p:nvSpPr>
        <p:spPr>
          <a:xfrm rot="5400000">
            <a:off x="2242696" y="4128699"/>
            <a:ext cx="638482" cy="280673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40">
            <a:extLst>
              <a:ext uri="{FF2B5EF4-FFF2-40B4-BE49-F238E27FC236}">
                <a16:creationId xmlns:a16="http://schemas.microsoft.com/office/drawing/2014/main" id="{B1E7EA99-CF3E-FB4C-C5E9-67A554E77B23}"/>
              </a:ext>
            </a:extLst>
          </p:cNvPr>
          <p:cNvSpPr txBox="1"/>
          <p:nvPr/>
        </p:nvSpPr>
        <p:spPr>
          <a:xfrm>
            <a:off x="3571540" y="2648886"/>
            <a:ext cx="1442559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600" b="1" i="0" u="none" strike="noStrike" kern="1200" cap="none" spc="0" baseline="0">
                <a:solidFill>
                  <a:schemeClr val="bg2">
                    <a:lumMod val="60000"/>
                    <a:lumOff val="40000"/>
                  </a:schemeClr>
                </a:solidFill>
                <a:uFillTx/>
                <a:latin typeface="Calibri"/>
                <a:cs typeface="Arial"/>
              </a:rPr>
              <a:t>Si non réponse avant </a:t>
            </a:r>
            <a:r>
              <a:rPr lang="fr-FR" sz="1600" b="1" kern="0">
                <a:solidFill>
                  <a:schemeClr val="bg2">
                    <a:lumMod val="60000"/>
                    <a:lumOff val="40000"/>
                  </a:schemeClr>
                </a:solidFill>
                <a:latin typeface="Calibri"/>
                <a:cs typeface="Arial"/>
              </a:rPr>
              <a:t>6</a:t>
            </a:r>
            <a:r>
              <a:rPr lang="fr-FR" sz="1600" b="1">
                <a:solidFill>
                  <a:schemeClr val="bg2">
                    <a:lumMod val="60000"/>
                    <a:lumOff val="40000"/>
                  </a:schemeClr>
                </a:solidFill>
                <a:latin typeface="Calibri"/>
                <a:cs typeface="Arial"/>
              </a:rPr>
              <a:t> </a:t>
            </a:r>
            <a:r>
              <a:rPr lang="fr-FR" sz="1600" b="1" i="0" u="none" strike="noStrike" kern="1200" cap="none" spc="0" baseline="0">
                <a:solidFill>
                  <a:schemeClr val="bg2">
                    <a:lumMod val="60000"/>
                    <a:lumOff val="40000"/>
                  </a:schemeClr>
                </a:solidFill>
                <a:uFillTx/>
                <a:latin typeface="Calibri"/>
                <a:cs typeface="Arial"/>
              </a:rPr>
              <a:t>sonneries</a:t>
            </a:r>
            <a:r>
              <a:rPr lang="fr-FR" sz="1600" b="1">
                <a:solidFill>
                  <a:schemeClr val="bg2">
                    <a:lumMod val="60000"/>
                    <a:lumOff val="40000"/>
                  </a:schemeClr>
                </a:solidFill>
                <a:latin typeface="Calibri"/>
                <a:cs typeface="Arial"/>
              </a:rPr>
              <a:t> </a:t>
            </a:r>
            <a:endParaRPr lang="fr-FR" sz="1600" b="1" i="0" u="none" strike="noStrike" kern="1200" cap="none" spc="0" baseline="0">
              <a:solidFill>
                <a:schemeClr val="bg2">
                  <a:lumMod val="60000"/>
                  <a:lumOff val="40000"/>
                </a:schemeClr>
              </a:solidFill>
              <a:uFillTx/>
              <a:latin typeface="Calibri"/>
              <a:ea typeface="Calibri"/>
              <a:cs typeface="Arial"/>
            </a:endParaRPr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1217A0CB-1673-3B23-366B-7B4EA29548D0}"/>
              </a:ext>
            </a:extLst>
          </p:cNvPr>
          <p:cNvCxnSpPr>
            <a:cxnSpLocks/>
          </p:cNvCxnSpPr>
          <p:nvPr/>
        </p:nvCxnSpPr>
        <p:spPr>
          <a:xfrm>
            <a:off x="7072096" y="2786298"/>
            <a:ext cx="3847061" cy="0"/>
          </a:xfrm>
          <a:prstGeom prst="straightConnector1">
            <a:avLst/>
          </a:prstGeom>
          <a:noFill/>
          <a:ln w="6345" cap="flat">
            <a:solidFill>
              <a:srgbClr val="262626"/>
            </a:solidFill>
            <a:prstDash val="solid"/>
            <a:miter/>
          </a:ln>
        </p:spPr>
      </p:cxnSp>
      <p:sp>
        <p:nvSpPr>
          <p:cNvPr id="12" name="Organigramme : Connecteur 54">
            <a:extLst>
              <a:ext uri="{FF2B5EF4-FFF2-40B4-BE49-F238E27FC236}">
                <a16:creationId xmlns:a16="http://schemas.microsoft.com/office/drawing/2014/main" id="{F1BA8FF3-A8CE-F3CB-B720-E4F94E2122D3}"/>
              </a:ext>
            </a:extLst>
          </p:cNvPr>
          <p:cNvSpPr/>
          <p:nvPr/>
        </p:nvSpPr>
        <p:spPr>
          <a:xfrm>
            <a:off x="10793408" y="2667077"/>
            <a:ext cx="250518" cy="2505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chemeClr val="bg1">
              <a:lumMod val="50000"/>
            </a:schemeClr>
          </a:solidFill>
          <a:ln w="12701" cap="flat">
            <a:noFill/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6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13" name="ZoneTexte 40">
            <a:extLst>
              <a:ext uri="{FF2B5EF4-FFF2-40B4-BE49-F238E27FC236}">
                <a16:creationId xmlns:a16="http://schemas.microsoft.com/office/drawing/2014/main" id="{F7F32BCE-0A97-F41F-DA45-68E18E6C0ECC}"/>
              </a:ext>
            </a:extLst>
          </p:cNvPr>
          <p:cNvSpPr txBox="1"/>
          <p:nvPr/>
        </p:nvSpPr>
        <p:spPr>
          <a:xfrm>
            <a:off x="10116518" y="2126406"/>
            <a:ext cx="1838602" cy="58477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600" b="1" i="0" u="none" strike="noStrike" kern="1200" cap="none" spc="0" baseline="0">
                <a:solidFill>
                  <a:schemeClr val="tx1">
                    <a:lumMod val="75000"/>
                  </a:schemeClr>
                </a:solidFill>
                <a:uFillTx/>
                <a:latin typeface="Calibri"/>
                <a:cs typeface="Arial"/>
              </a:rPr>
              <a:t>Si non réponse avant 6 sonneries </a:t>
            </a:r>
            <a:endParaRPr lang="fr-FR" sz="1600" b="1" i="0" u="none" strike="noStrike" kern="1200" cap="none" spc="0" baseline="0">
              <a:solidFill>
                <a:schemeClr val="tx1">
                  <a:lumMod val="75000"/>
                </a:schemeClr>
              </a:solidFill>
              <a:uFillTx/>
              <a:latin typeface="Calibri"/>
              <a:ea typeface="Calibri"/>
              <a:cs typeface="Arial"/>
            </a:endParaRPr>
          </a:p>
        </p:txBody>
      </p:sp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946C3119-D016-B3E3-33E9-3C75F96A204B}"/>
              </a:ext>
            </a:extLst>
          </p:cNvPr>
          <p:cNvCxnSpPr>
            <a:cxnSpLocks/>
          </p:cNvCxnSpPr>
          <p:nvPr/>
        </p:nvCxnSpPr>
        <p:spPr>
          <a:xfrm>
            <a:off x="10919157" y="2889916"/>
            <a:ext cx="0" cy="571743"/>
          </a:xfrm>
          <a:prstGeom prst="straightConnector1">
            <a:avLst/>
          </a:prstGeom>
          <a:noFill/>
          <a:ln w="6345" cap="flat">
            <a:solidFill>
              <a:srgbClr val="262626"/>
            </a:solidFill>
            <a:prstDash val="solid"/>
            <a:miter/>
          </a:ln>
        </p:spPr>
      </p:cxnSp>
      <p:sp>
        <p:nvSpPr>
          <p:cNvPr id="31" name="ZoneTexte 40">
            <a:extLst>
              <a:ext uri="{FF2B5EF4-FFF2-40B4-BE49-F238E27FC236}">
                <a16:creationId xmlns:a16="http://schemas.microsoft.com/office/drawing/2014/main" id="{C7786207-4135-4AFF-CCAE-F612ADC55A5E}"/>
              </a:ext>
            </a:extLst>
          </p:cNvPr>
          <p:cNvSpPr txBox="1"/>
          <p:nvPr/>
        </p:nvSpPr>
        <p:spPr>
          <a:xfrm>
            <a:off x="9946039" y="3425662"/>
            <a:ext cx="2025039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600" b="1" i="0" u="none" strike="noStrike" kern="1200" cap="none" spc="0" baseline="0">
                <a:solidFill>
                  <a:schemeClr val="tx1">
                    <a:lumMod val="75000"/>
                  </a:schemeClr>
                </a:solidFill>
                <a:uFillTx/>
                <a:latin typeface="Calibri"/>
                <a:cs typeface="Arial"/>
              </a:rPr>
              <a:t>Demande de rappel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600">
                <a:solidFill>
                  <a:schemeClr val="tx1">
                    <a:lumMod val="75000"/>
                  </a:schemeClr>
                </a:solidFill>
                <a:latin typeface="Calibri"/>
                <a:ea typeface="Calibri"/>
                <a:cs typeface="Calibri"/>
                <a:sym typeface="Wingdings" panose="05000000000000000000" pitchFamily="2" charset="2"/>
              </a:rPr>
              <a:t> </a:t>
            </a:r>
            <a:r>
              <a:rPr lang="fr-FR" sz="1600" b="1" i="1" u="none" strike="noStrike" kern="1200" cap="none" spc="0" baseline="0">
                <a:solidFill>
                  <a:schemeClr val="tx1">
                    <a:lumMod val="75000"/>
                  </a:schemeClr>
                </a:solidFill>
                <a:uFillTx/>
                <a:latin typeface="Calibri"/>
                <a:ea typeface="Calibri"/>
                <a:cs typeface="Calibri"/>
              </a:rPr>
              <a:t>notification mail au conseiller</a:t>
            </a:r>
            <a:endParaRPr lang="fr-FR" sz="1600" b="1" i="1" u="none" strike="noStrike" kern="1200" cap="none" spc="0" baseline="0">
              <a:solidFill>
                <a:schemeClr val="tx1">
                  <a:lumMod val="75000"/>
                </a:schemeClr>
              </a:solidFill>
              <a:uFillTx/>
              <a:latin typeface="Calibri"/>
              <a:ea typeface="Calibri"/>
              <a:cs typeface="Arial"/>
            </a:endParaRPr>
          </a:p>
        </p:txBody>
      </p:sp>
      <p:cxnSp>
        <p:nvCxnSpPr>
          <p:cNvPr id="33" name="Connecteur droit avec flèche 32">
            <a:extLst>
              <a:ext uri="{FF2B5EF4-FFF2-40B4-BE49-F238E27FC236}">
                <a16:creationId xmlns:a16="http://schemas.microsoft.com/office/drawing/2014/main" id="{3BF73D11-AF30-5BA7-7476-45E936801A2A}"/>
              </a:ext>
            </a:extLst>
          </p:cNvPr>
          <p:cNvCxnSpPr>
            <a:cxnSpLocks/>
          </p:cNvCxnSpPr>
          <p:nvPr/>
        </p:nvCxnSpPr>
        <p:spPr>
          <a:xfrm>
            <a:off x="433655" y="3748233"/>
            <a:ext cx="6658370" cy="20827"/>
          </a:xfrm>
          <a:prstGeom prst="straightConnector1">
            <a:avLst/>
          </a:prstGeom>
          <a:noFill/>
          <a:ln w="6345" cap="flat">
            <a:solidFill>
              <a:srgbClr val="262626"/>
            </a:solidFill>
            <a:prstDash val="solid"/>
            <a:miter/>
          </a:ln>
        </p:spPr>
      </p:cxnSp>
      <p:sp>
        <p:nvSpPr>
          <p:cNvPr id="32" name="Organigramme : Connecteur 47">
            <a:extLst>
              <a:ext uri="{FF2B5EF4-FFF2-40B4-BE49-F238E27FC236}">
                <a16:creationId xmlns:a16="http://schemas.microsoft.com/office/drawing/2014/main" id="{1F650FE6-F5A7-3983-BEDF-10DD6E9D4EE2}"/>
              </a:ext>
            </a:extLst>
          </p:cNvPr>
          <p:cNvSpPr/>
          <p:nvPr/>
        </p:nvSpPr>
        <p:spPr>
          <a:xfrm>
            <a:off x="4086455" y="3636670"/>
            <a:ext cx="250518" cy="2505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chemeClr val="bg2">
              <a:lumMod val="40000"/>
              <a:lumOff val="60000"/>
            </a:schemeClr>
          </a:solidFill>
          <a:ln w="12701" cap="flat">
            <a:noFill/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6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35" name="Organigramme : Connecteur 47">
            <a:extLst>
              <a:ext uri="{FF2B5EF4-FFF2-40B4-BE49-F238E27FC236}">
                <a16:creationId xmlns:a16="http://schemas.microsoft.com/office/drawing/2014/main" id="{C5CB984A-014D-AFB9-9C29-37F5A2D0D56E}"/>
              </a:ext>
            </a:extLst>
          </p:cNvPr>
          <p:cNvSpPr/>
          <p:nvPr/>
        </p:nvSpPr>
        <p:spPr>
          <a:xfrm>
            <a:off x="821576" y="3605661"/>
            <a:ext cx="250518" cy="2505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0070C0"/>
          </a:solidFill>
          <a:ln w="12701" cap="flat">
            <a:noFill/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6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36" name="Organigramme : Connecteur 47">
            <a:extLst>
              <a:ext uri="{FF2B5EF4-FFF2-40B4-BE49-F238E27FC236}">
                <a16:creationId xmlns:a16="http://schemas.microsoft.com/office/drawing/2014/main" id="{0B0F2DCF-CCBF-9B87-FD0B-6D4C17755912}"/>
              </a:ext>
            </a:extLst>
          </p:cNvPr>
          <p:cNvSpPr/>
          <p:nvPr/>
        </p:nvSpPr>
        <p:spPr>
          <a:xfrm>
            <a:off x="2420759" y="3600736"/>
            <a:ext cx="250518" cy="2505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C00000"/>
          </a:solidFill>
          <a:ln w="12701" cap="flat">
            <a:noFill/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6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37" name="Organigramme : Connecteur 47">
            <a:extLst>
              <a:ext uri="{FF2B5EF4-FFF2-40B4-BE49-F238E27FC236}">
                <a16:creationId xmlns:a16="http://schemas.microsoft.com/office/drawing/2014/main" id="{2D4B4EE2-6F87-905D-542E-7CEE75AC8A58}"/>
              </a:ext>
            </a:extLst>
          </p:cNvPr>
          <p:cNvSpPr/>
          <p:nvPr/>
        </p:nvSpPr>
        <p:spPr>
          <a:xfrm>
            <a:off x="7264805" y="2662500"/>
            <a:ext cx="250518" cy="2505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chemeClr val="accent5">
              <a:lumMod val="50000"/>
            </a:schemeClr>
          </a:solidFill>
          <a:ln w="12701" cap="flat">
            <a:noFill/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6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1</a:t>
            </a:r>
          </a:p>
        </p:txBody>
      </p:sp>
      <p:sp>
        <p:nvSpPr>
          <p:cNvPr id="38" name="Organigramme : Connecteur 47">
            <a:extLst>
              <a:ext uri="{FF2B5EF4-FFF2-40B4-BE49-F238E27FC236}">
                <a16:creationId xmlns:a16="http://schemas.microsoft.com/office/drawing/2014/main" id="{DDE40796-362F-AF91-A665-EDFC9FA7E7E1}"/>
              </a:ext>
            </a:extLst>
          </p:cNvPr>
          <p:cNvSpPr/>
          <p:nvPr/>
        </p:nvSpPr>
        <p:spPr>
          <a:xfrm>
            <a:off x="7273103" y="4942020"/>
            <a:ext cx="250518" cy="2505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chemeClr val="accent5">
              <a:lumMod val="50000"/>
            </a:schemeClr>
          </a:solidFill>
          <a:ln w="12701" cap="flat">
            <a:noFill/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6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2</a:t>
            </a:r>
          </a:p>
        </p:txBody>
      </p:sp>
      <p:sp>
        <p:nvSpPr>
          <p:cNvPr id="39" name="Organigramme : Connecteur 47">
            <a:extLst>
              <a:ext uri="{FF2B5EF4-FFF2-40B4-BE49-F238E27FC236}">
                <a16:creationId xmlns:a16="http://schemas.microsoft.com/office/drawing/2014/main" id="{89A13B68-7897-714F-6912-1FFEE0C0205D}"/>
              </a:ext>
            </a:extLst>
          </p:cNvPr>
          <p:cNvSpPr/>
          <p:nvPr/>
        </p:nvSpPr>
        <p:spPr>
          <a:xfrm>
            <a:off x="6141581" y="3636670"/>
            <a:ext cx="250518" cy="2505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chemeClr val="tx1">
              <a:lumMod val="60000"/>
              <a:lumOff val="40000"/>
            </a:schemeClr>
          </a:solidFill>
          <a:ln w="12701" cap="flat">
            <a:noFill/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6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C783BA58-73D6-4D1E-E2CB-A65EB91DFD49}"/>
              </a:ext>
            </a:extLst>
          </p:cNvPr>
          <p:cNvSpPr txBox="1"/>
          <p:nvPr/>
        </p:nvSpPr>
        <p:spPr>
          <a:xfrm>
            <a:off x="352034" y="2283047"/>
            <a:ext cx="138691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600" b="1" i="0" u="none" strike="noStrike" kern="1200" cap="none" spc="0" baseline="0">
                <a:solidFill>
                  <a:srgbClr val="1D69B2"/>
                </a:solidFill>
                <a:uFillTx/>
                <a:latin typeface="Calibri"/>
                <a:cs typeface="Arial"/>
              </a:rPr>
              <a:t>Le client appelle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600" b="1" i="0" u="none" strike="noStrike" kern="1200" cap="none" spc="0" baseline="0">
                <a:solidFill>
                  <a:srgbClr val="1D69B2"/>
                </a:solidFill>
                <a:uFillTx/>
                <a:latin typeface="Calibri"/>
                <a:cs typeface="Arial"/>
              </a:rPr>
              <a:t>sur la ligne </a:t>
            </a:r>
            <a:r>
              <a:rPr lang="fr-FR" sz="1600" b="1" i="0" u="sng" strike="noStrike" kern="1200" cap="none" spc="0" baseline="0">
                <a:solidFill>
                  <a:srgbClr val="1D69B2"/>
                </a:solidFill>
                <a:uFillTx/>
                <a:latin typeface="Calibri"/>
                <a:cs typeface="Arial"/>
              </a:rPr>
              <a:t>Conseiller</a:t>
            </a:r>
            <a:endParaRPr lang="fr-FR" sz="1600" b="1" i="0" u="sng" strike="noStrike" kern="1200" cap="none" spc="0" baseline="0">
              <a:solidFill>
                <a:srgbClr val="1D69B2"/>
              </a:solidFill>
              <a:uFillTx/>
              <a:latin typeface="Calibri"/>
              <a:ea typeface="Calibri"/>
              <a:cs typeface="Arial"/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C7060538-BD62-A912-1B6F-8497D4417CDE}"/>
              </a:ext>
            </a:extLst>
          </p:cNvPr>
          <p:cNvSpPr txBox="1"/>
          <p:nvPr/>
        </p:nvSpPr>
        <p:spPr>
          <a:xfrm>
            <a:off x="1837773" y="2374050"/>
            <a:ext cx="158528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600" b="1" i="0" u="none" strike="noStrike" kern="1200" cap="none" spc="0" baseline="0">
                <a:solidFill>
                  <a:srgbClr val="C00000"/>
                </a:solidFill>
                <a:uFillTx/>
                <a:latin typeface="Calibri"/>
                <a:cs typeface="Arial"/>
              </a:rPr>
              <a:t>Si Appel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600" b="1" i="0" u="none" strike="noStrike" kern="1200" cap="none" spc="0" baseline="0">
                <a:solidFill>
                  <a:srgbClr val="C00000"/>
                </a:solidFill>
                <a:uFillTx/>
                <a:latin typeface="Calibri"/>
                <a:cs typeface="Arial"/>
              </a:rPr>
              <a:t>non décroché avant 3 sonneries </a:t>
            </a:r>
            <a:endParaRPr lang="fr-FR" sz="1600" b="1" i="0" u="none" strike="noStrike" kern="1200" cap="none" spc="0" baseline="0">
              <a:solidFill>
                <a:srgbClr val="C00000"/>
              </a:solidFill>
              <a:uFillTx/>
              <a:latin typeface="Calibri"/>
              <a:ea typeface="Calibri"/>
              <a:cs typeface="Arial"/>
            </a:endParaRP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D9764E3C-5EA7-C33A-0158-18A4F100BA3B}"/>
              </a:ext>
            </a:extLst>
          </p:cNvPr>
          <p:cNvSpPr txBox="1"/>
          <p:nvPr/>
        </p:nvSpPr>
        <p:spPr>
          <a:xfrm>
            <a:off x="1473965" y="4670421"/>
            <a:ext cx="22581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600" b="1" i="1" u="none" strike="noStrike" kern="1200" cap="none" spc="0" baseline="0">
                <a:solidFill>
                  <a:schemeClr val="tx1">
                    <a:lumMod val="75000"/>
                  </a:schemeClr>
                </a:solidFill>
                <a:uFillTx/>
                <a:latin typeface="Calibri"/>
                <a:ea typeface="Calibri"/>
                <a:cs typeface="Calibri"/>
              </a:rPr>
              <a:t>Interception possible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600" b="1" i="1" u="none" strike="noStrike" kern="1200" cap="none" spc="0" baseline="0">
                <a:solidFill>
                  <a:schemeClr val="tx1">
                    <a:lumMod val="75000"/>
                  </a:schemeClr>
                </a:solidFill>
                <a:uFillTx/>
                <a:latin typeface="Calibri"/>
                <a:ea typeface="Calibri"/>
                <a:cs typeface="Calibri"/>
              </a:rPr>
              <a:t> dès la 3ème sonnerie par l’ensemble des collaborateurs </a:t>
            </a: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A5844D6E-1DD5-BA40-DC6C-355BC0DBCD57}"/>
              </a:ext>
            </a:extLst>
          </p:cNvPr>
          <p:cNvSpPr txBox="1"/>
          <p:nvPr/>
        </p:nvSpPr>
        <p:spPr>
          <a:xfrm>
            <a:off x="5548202" y="2430557"/>
            <a:ext cx="1366347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i="0" u="none" strike="noStrike" kern="1200" cap="none" spc="0" baseline="0">
                <a:solidFill>
                  <a:srgbClr val="595959"/>
                </a:solidFill>
                <a:uFillTx/>
                <a:latin typeface="Calibri"/>
                <a:cs typeface="Arial"/>
              </a:rPr>
              <a:t>SVI</a:t>
            </a:r>
            <a:endParaRPr lang="fr-FR" sz="1800" b="1" i="0" u="none" strike="noStrike" kern="1200" cap="none" spc="0" baseline="0">
              <a:solidFill>
                <a:srgbClr val="595959"/>
              </a:solidFill>
              <a:uFillTx/>
              <a:latin typeface="Calibri"/>
              <a:ea typeface="Calibri"/>
              <a:cs typeface="Arial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600" b="0" i="0" u="none" strike="noStrike" kern="1200" cap="none" spc="0" baseline="0">
                <a:solidFill>
                  <a:srgbClr val="595959"/>
                </a:solidFill>
                <a:uFillTx/>
                <a:latin typeface="Calibri"/>
                <a:ea typeface="Calibri"/>
                <a:cs typeface="Arial"/>
              </a:rPr>
              <a:t>     (</a:t>
            </a:r>
            <a:r>
              <a:rPr lang="fr-FR" sz="1600" b="1" i="0" u="none" strike="noStrike" kern="1200" cap="none" spc="0" baseline="0">
                <a:solidFill>
                  <a:srgbClr val="595959"/>
                </a:solidFill>
                <a:uFillTx/>
                <a:latin typeface="Calibri"/>
                <a:ea typeface="Calibri"/>
                <a:cs typeface="Arial"/>
              </a:rPr>
              <a:t>S</a:t>
            </a:r>
            <a:r>
              <a:rPr lang="fr-FR" sz="1600" b="0" i="0" u="none" strike="noStrike" kern="1200" cap="none" spc="0" baseline="0">
                <a:solidFill>
                  <a:srgbClr val="595959"/>
                </a:solidFill>
                <a:uFillTx/>
                <a:latin typeface="Calibri"/>
                <a:ea typeface="Calibri"/>
                <a:cs typeface="Arial"/>
              </a:rPr>
              <a:t>erveur </a:t>
            </a:r>
            <a:r>
              <a:rPr lang="fr-FR" sz="1600" b="1" i="0" u="none" strike="noStrike" kern="1200" cap="none" spc="0" baseline="0">
                <a:solidFill>
                  <a:srgbClr val="595959"/>
                </a:solidFill>
                <a:uFillTx/>
                <a:latin typeface="Calibri"/>
                <a:ea typeface="Calibri"/>
                <a:cs typeface="Arial"/>
              </a:rPr>
              <a:t>V</a:t>
            </a:r>
            <a:r>
              <a:rPr lang="fr-FR" sz="1600" b="0" i="0" u="none" strike="noStrike" kern="1200" cap="none" spc="0" baseline="0">
                <a:solidFill>
                  <a:srgbClr val="595959"/>
                </a:solidFill>
                <a:uFillTx/>
                <a:latin typeface="Calibri"/>
                <a:ea typeface="Calibri"/>
                <a:cs typeface="Arial"/>
              </a:rPr>
              <a:t>ocal </a:t>
            </a:r>
            <a:r>
              <a:rPr lang="fr-FR" sz="1600" b="1" i="0" u="none" strike="noStrike" kern="1200" cap="none" spc="0" baseline="0">
                <a:solidFill>
                  <a:srgbClr val="595959"/>
                </a:solidFill>
                <a:uFillTx/>
                <a:latin typeface="Calibri"/>
                <a:ea typeface="Calibri"/>
                <a:cs typeface="Arial"/>
              </a:rPr>
              <a:t>I</a:t>
            </a:r>
            <a:r>
              <a:rPr lang="fr-FR" sz="1600" b="0" i="0" u="none" strike="noStrike" kern="1200" cap="none" spc="0" baseline="0">
                <a:solidFill>
                  <a:srgbClr val="595959"/>
                </a:solidFill>
                <a:uFillTx/>
                <a:latin typeface="Calibri"/>
                <a:ea typeface="Calibri"/>
                <a:cs typeface="Arial"/>
              </a:rPr>
              <a:t>nteractif)</a:t>
            </a: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7B314C68-6BCC-A82F-07E7-898B4AF76494}"/>
              </a:ext>
            </a:extLst>
          </p:cNvPr>
          <p:cNvSpPr txBox="1"/>
          <p:nvPr/>
        </p:nvSpPr>
        <p:spPr>
          <a:xfrm>
            <a:off x="5087648" y="4090530"/>
            <a:ext cx="20322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600" b="1">
                <a:solidFill>
                  <a:srgbClr val="595959"/>
                </a:solidFill>
                <a:latin typeface="Calibri"/>
                <a:ea typeface="Calibri"/>
                <a:cs typeface="Calibri"/>
                <a:sym typeface="Wingdings" panose="05000000000000000000" pitchFamily="2" charset="2"/>
              </a:rPr>
              <a:t></a:t>
            </a:r>
            <a:r>
              <a:rPr lang="fr-FR" sz="1600" b="1" i="0" u="none" strike="noStrike" kern="1200" cap="none" spc="0" baseline="0">
                <a:solidFill>
                  <a:srgbClr val="595959"/>
                </a:solidFill>
                <a:uFillTx/>
                <a:latin typeface="Calibri"/>
                <a:ea typeface="Calibri"/>
                <a:cs typeface="Calibri"/>
              </a:rPr>
              <a:t> 2 choix proposés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600" b="1" i="0" u="none" strike="noStrike" kern="1200" cap="none" spc="0" baseline="0">
                <a:solidFill>
                  <a:srgbClr val="595959"/>
                </a:solidFill>
                <a:uFillTx/>
                <a:latin typeface="Calibri"/>
                <a:ea typeface="Calibri"/>
                <a:cs typeface="Calibri"/>
              </a:rPr>
              <a:t>aux clients identifiés</a:t>
            </a:r>
            <a:endParaRPr lang="fr-FR" sz="1600" b="1" i="0" u="none" strike="noStrike" kern="1200" cap="none" spc="0" baseline="0">
              <a:solidFill>
                <a:srgbClr val="595959"/>
              </a:solidFill>
              <a:uFillTx/>
              <a:latin typeface="Calibri"/>
            </a:endParaRP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CAFAB538-DE92-2E4C-9634-E19CF8A43392}"/>
              </a:ext>
            </a:extLst>
          </p:cNvPr>
          <p:cNvSpPr txBox="1"/>
          <p:nvPr/>
        </p:nvSpPr>
        <p:spPr>
          <a:xfrm>
            <a:off x="7581396" y="2376881"/>
            <a:ext cx="2391940" cy="7927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600" b="1" i="0" u="none" strike="noStrike" kern="1200" cap="none" spc="0" baseline="0">
                <a:solidFill>
                  <a:srgbClr val="548235"/>
                </a:solidFill>
                <a:uFillTx/>
                <a:latin typeface="Calibri"/>
                <a:ea typeface="Calibri"/>
                <a:cs typeface="Calibri"/>
              </a:rPr>
              <a:t>être mis en relation</a:t>
            </a:r>
          </a:p>
          <a:p>
            <a:pPr marL="0" marR="0" lvl="0" indent="0" algn="ctr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600" b="1" i="0" u="none" strike="noStrike" kern="1200" cap="none" spc="0" baseline="0">
                <a:solidFill>
                  <a:srgbClr val="548235"/>
                </a:solidFill>
                <a:uFillTx/>
                <a:latin typeface="Calibri"/>
                <a:ea typeface="Calibri"/>
                <a:cs typeface="Calibri"/>
              </a:rPr>
              <a:t> avec un autre conseiller</a:t>
            </a: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C96AEA74-10F7-D9AA-78EC-A5D0BC430DB1}"/>
              </a:ext>
            </a:extLst>
          </p:cNvPr>
          <p:cNvSpPr txBox="1"/>
          <p:nvPr/>
        </p:nvSpPr>
        <p:spPr>
          <a:xfrm>
            <a:off x="7714012" y="4669597"/>
            <a:ext cx="1907972" cy="7927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600" b="1" i="0" u="none" strike="noStrike" kern="1200" cap="none" spc="0" baseline="0">
                <a:solidFill>
                  <a:srgbClr val="548235"/>
                </a:solidFill>
                <a:uFillTx/>
                <a:latin typeface="Calibri"/>
                <a:ea typeface="Calibri"/>
                <a:cs typeface="Calibri"/>
              </a:rPr>
              <a:t> être rappelé </a:t>
            </a:r>
          </a:p>
          <a:p>
            <a:pPr marL="0" marR="0" lvl="0" indent="0" algn="ctr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600" b="1" i="0" u="none" strike="noStrike" kern="1200" cap="none" spc="0" baseline="0">
                <a:solidFill>
                  <a:srgbClr val="548235"/>
                </a:solidFill>
                <a:uFillTx/>
                <a:latin typeface="Calibri"/>
                <a:ea typeface="Calibri"/>
                <a:cs typeface="Calibri"/>
              </a:rPr>
              <a:t>par son conseiller</a:t>
            </a:r>
            <a:endParaRPr lang="fr-FR" sz="1600" b="1" i="0" u="none" strike="noStrike" kern="1200" cap="none" spc="0" baseline="0">
              <a:solidFill>
                <a:srgbClr val="548235"/>
              </a:solidFill>
              <a:uFillTx/>
              <a:latin typeface="Calibri"/>
            </a:endParaRPr>
          </a:p>
        </p:txBody>
      </p:sp>
      <p:sp>
        <p:nvSpPr>
          <p:cNvPr id="54" name="Organigramme : Connecteur 54">
            <a:extLst>
              <a:ext uri="{FF2B5EF4-FFF2-40B4-BE49-F238E27FC236}">
                <a16:creationId xmlns:a16="http://schemas.microsoft.com/office/drawing/2014/main" id="{8BDBE121-9FE4-722E-8C00-5F5FE78D5C0E}"/>
              </a:ext>
            </a:extLst>
          </p:cNvPr>
          <p:cNvSpPr/>
          <p:nvPr/>
        </p:nvSpPr>
        <p:spPr>
          <a:xfrm>
            <a:off x="10783227" y="4928342"/>
            <a:ext cx="250518" cy="2505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chemeClr val="bg1">
              <a:lumMod val="50000"/>
            </a:schemeClr>
          </a:solidFill>
          <a:ln w="12701" cap="flat">
            <a:noFill/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6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cxnSp>
        <p:nvCxnSpPr>
          <p:cNvPr id="57" name="Connecteur droit avec flèche 56">
            <a:extLst>
              <a:ext uri="{FF2B5EF4-FFF2-40B4-BE49-F238E27FC236}">
                <a16:creationId xmlns:a16="http://schemas.microsoft.com/office/drawing/2014/main" id="{C67788AF-C67C-E17E-398C-5136B4FAB630}"/>
              </a:ext>
            </a:extLst>
          </p:cNvPr>
          <p:cNvCxnSpPr>
            <a:cxnSpLocks/>
          </p:cNvCxnSpPr>
          <p:nvPr/>
        </p:nvCxnSpPr>
        <p:spPr>
          <a:xfrm>
            <a:off x="10916067" y="4348898"/>
            <a:ext cx="0" cy="571743"/>
          </a:xfrm>
          <a:prstGeom prst="straightConnector1">
            <a:avLst/>
          </a:prstGeom>
          <a:noFill/>
          <a:ln w="6345" cap="flat">
            <a:solidFill>
              <a:srgbClr val="262626"/>
            </a:solidFill>
            <a:prstDash val="solid"/>
            <a:miter/>
          </a:ln>
        </p:spPr>
      </p:cxnSp>
      <p:cxnSp>
        <p:nvCxnSpPr>
          <p:cNvPr id="63" name="Connecteur droit 62">
            <a:extLst>
              <a:ext uri="{FF2B5EF4-FFF2-40B4-BE49-F238E27FC236}">
                <a16:creationId xmlns:a16="http://schemas.microsoft.com/office/drawing/2014/main" id="{43180F18-ACD2-BDBE-32CB-6E0513D05A07}"/>
              </a:ext>
            </a:extLst>
          </p:cNvPr>
          <p:cNvCxnSpPr>
            <a:cxnSpLocks/>
          </p:cNvCxnSpPr>
          <p:nvPr/>
        </p:nvCxnSpPr>
        <p:spPr>
          <a:xfrm>
            <a:off x="7085139" y="3750178"/>
            <a:ext cx="0" cy="133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34D92B-3C17-B5A8-FA8C-B26CD9984F96}"/>
              </a:ext>
            </a:extLst>
          </p:cNvPr>
          <p:cNvSpPr/>
          <p:nvPr/>
        </p:nvSpPr>
        <p:spPr>
          <a:xfrm>
            <a:off x="4457772" y="5969500"/>
            <a:ext cx="5145740" cy="463351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NB : les appels des lignes conseillers ne peuvent être pris en charge par le CRC</a:t>
            </a:r>
          </a:p>
        </p:txBody>
      </p:sp>
    </p:spTree>
    <p:extLst>
      <p:ext uri="{BB962C8B-B14F-4D97-AF65-F5344CB8AC3E}">
        <p14:creationId xmlns:p14="http://schemas.microsoft.com/office/powerpoint/2010/main" val="2551958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10" grpId="0"/>
      <p:bldP spid="12" grpId="0" animBg="1"/>
      <p:bldP spid="13" grpId="0"/>
      <p:bldP spid="31" grpId="0"/>
      <p:bldP spid="32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1" grpId="0"/>
      <p:bldP spid="42" grpId="0"/>
      <p:bldP spid="43" grpId="0"/>
      <p:bldP spid="44" grpId="0"/>
      <p:bldP spid="46" grpId="0"/>
      <p:bldP spid="50" grpId="0"/>
      <p:bldP spid="52" grpId="0"/>
      <p:bldP spid="54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Espace réservé du contenu 36">
            <a:extLst>
              <a:ext uri="{FF2B5EF4-FFF2-40B4-BE49-F238E27FC236}">
                <a16:creationId xmlns:a16="http://schemas.microsoft.com/office/drawing/2014/main" id="{80869A18-AF98-CFEB-D8AD-E988444ADFFA}"/>
              </a:ext>
            </a:extLst>
          </p:cNvPr>
          <p:cNvSpPr txBox="1">
            <a:spLocks/>
          </p:cNvSpPr>
          <p:nvPr/>
        </p:nvSpPr>
        <p:spPr>
          <a:xfrm>
            <a:off x="58550" y="1999327"/>
            <a:ext cx="11887687" cy="4086736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00" i="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fr-FR" i="1">
                <a:solidFill>
                  <a:schemeClr val="tx1"/>
                </a:solidFill>
                <a:latin typeface="Fira Sans" panose="020B0503050000020004" pitchFamily="34" charset="0"/>
              </a:rPr>
              <a:t>                                                    </a:t>
            </a:r>
          </a:p>
        </p:txBody>
      </p: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90F61F45-1C11-6D75-2B2A-892066D9BB49}"/>
              </a:ext>
            </a:extLst>
          </p:cNvPr>
          <p:cNvCxnSpPr>
            <a:cxnSpLocks/>
          </p:cNvCxnSpPr>
          <p:nvPr/>
        </p:nvCxnSpPr>
        <p:spPr>
          <a:xfrm>
            <a:off x="433655" y="4042695"/>
            <a:ext cx="4189046" cy="20827"/>
          </a:xfrm>
          <a:prstGeom prst="straightConnector1">
            <a:avLst/>
          </a:prstGeom>
          <a:noFill/>
          <a:ln w="6345" cap="flat">
            <a:solidFill>
              <a:srgbClr val="262626"/>
            </a:solidFill>
            <a:prstDash val="solid"/>
            <a:miter/>
          </a:ln>
        </p:spPr>
      </p:cxnSp>
      <p:sp>
        <p:nvSpPr>
          <p:cNvPr id="23" name="Espace réservé du texte 2">
            <a:extLst>
              <a:ext uri="{FF2B5EF4-FFF2-40B4-BE49-F238E27FC236}">
                <a16:creationId xmlns:a16="http://schemas.microsoft.com/office/drawing/2014/main" id="{C087A75F-D986-98BF-CBF4-5BABD594A96B}"/>
              </a:ext>
            </a:extLst>
          </p:cNvPr>
          <p:cNvSpPr txBox="1">
            <a:spLocks/>
          </p:cNvSpPr>
          <p:nvPr/>
        </p:nvSpPr>
        <p:spPr>
          <a:xfrm>
            <a:off x="601540" y="343138"/>
            <a:ext cx="10980738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marL="0" algn="ctr" defTabSz="914400" rtl="0" eaLnBrk="1" latinLnBrk="0" hangingPunct="1">
              <a:defRPr sz="13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2000" cap="all">
                <a:solidFill>
                  <a:srgbClr val="C30F0F"/>
                </a:solidFill>
                <a:latin typeface="+mj-lt"/>
                <a:ea typeface="+mj-ea"/>
                <a:cs typeface="+mj-cs"/>
              </a:rPr>
              <a:t>Appel conseiller absent MOINS de 24h00</a:t>
            </a:r>
            <a:endParaRPr lang="fr-FR" sz="2000" u="sng" cap="all">
              <a:solidFill>
                <a:srgbClr val="C00000"/>
              </a:solidFill>
            </a:endParaRPr>
          </a:p>
        </p:txBody>
      </p:sp>
      <p:cxnSp>
        <p:nvCxnSpPr>
          <p:cNvPr id="49" name="Connecteur droit avec flèche 48">
            <a:extLst>
              <a:ext uri="{FF2B5EF4-FFF2-40B4-BE49-F238E27FC236}">
                <a16:creationId xmlns:a16="http://schemas.microsoft.com/office/drawing/2014/main" id="{2358FDFE-DCB4-7913-C32F-790C48512314}"/>
              </a:ext>
            </a:extLst>
          </p:cNvPr>
          <p:cNvCxnSpPr>
            <a:cxnSpLocks/>
          </p:cNvCxnSpPr>
          <p:nvPr/>
        </p:nvCxnSpPr>
        <p:spPr>
          <a:xfrm>
            <a:off x="4888438" y="7399479"/>
            <a:ext cx="637807" cy="14295"/>
          </a:xfrm>
          <a:prstGeom prst="straightConnector1">
            <a:avLst/>
          </a:prstGeom>
          <a:noFill/>
          <a:ln w="6345" cap="flat">
            <a:solidFill>
              <a:srgbClr val="262626"/>
            </a:solidFill>
            <a:prstDash val="solid"/>
            <a:miter/>
          </a:ln>
        </p:spPr>
      </p:cxnSp>
      <p:cxnSp>
        <p:nvCxnSpPr>
          <p:cNvPr id="50" name="Connecteur droit avec flèche 49">
            <a:extLst>
              <a:ext uri="{FF2B5EF4-FFF2-40B4-BE49-F238E27FC236}">
                <a16:creationId xmlns:a16="http://schemas.microsoft.com/office/drawing/2014/main" id="{260ADC71-AACF-359F-752B-377AF0598C3F}"/>
              </a:ext>
            </a:extLst>
          </p:cNvPr>
          <p:cNvCxnSpPr>
            <a:cxnSpLocks/>
          </p:cNvCxnSpPr>
          <p:nvPr/>
        </p:nvCxnSpPr>
        <p:spPr>
          <a:xfrm>
            <a:off x="4615813" y="2821701"/>
            <a:ext cx="3420000" cy="0"/>
          </a:xfrm>
          <a:prstGeom prst="straightConnector1">
            <a:avLst/>
          </a:prstGeom>
          <a:noFill/>
          <a:ln w="6345" cap="flat">
            <a:solidFill>
              <a:srgbClr val="262626"/>
            </a:solidFill>
            <a:prstDash val="solid"/>
            <a:miter/>
          </a:ln>
        </p:spPr>
      </p:cxnSp>
      <p:sp>
        <p:nvSpPr>
          <p:cNvPr id="3" name="ZoneTexte 2">
            <a:extLst>
              <a:ext uri="{FF2B5EF4-FFF2-40B4-BE49-F238E27FC236}">
                <a16:creationId xmlns:a16="http://schemas.microsoft.com/office/drawing/2014/main" id="{9A224C99-28FA-89A4-F327-87CD139FCA38}"/>
              </a:ext>
            </a:extLst>
          </p:cNvPr>
          <p:cNvSpPr txBox="1"/>
          <p:nvPr/>
        </p:nvSpPr>
        <p:spPr>
          <a:xfrm>
            <a:off x="180511" y="2705163"/>
            <a:ext cx="177108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600" b="1" i="0" u="none" strike="noStrike" kern="1200" cap="none" spc="0" baseline="0">
                <a:solidFill>
                  <a:srgbClr val="1D69B2"/>
                </a:solidFill>
                <a:uFillTx/>
                <a:latin typeface="Calibri"/>
                <a:cs typeface="Arial"/>
              </a:rPr>
              <a:t>Le client appelle sur la ligne du</a:t>
            </a:r>
            <a:r>
              <a:rPr lang="fr-FR" sz="1600" b="1">
                <a:solidFill>
                  <a:srgbClr val="1D69B2"/>
                </a:solidFill>
                <a:latin typeface="Calibri"/>
                <a:cs typeface="Arial"/>
              </a:rPr>
              <a:t> </a:t>
            </a:r>
            <a:r>
              <a:rPr lang="fr-FR" sz="1600" b="1" i="0" u="sng" strike="noStrike" kern="1200" cap="none" spc="0" baseline="0">
                <a:solidFill>
                  <a:srgbClr val="1D69B2"/>
                </a:solidFill>
                <a:uFillTx/>
                <a:latin typeface="Calibri"/>
                <a:cs typeface="Arial"/>
              </a:rPr>
              <a:t>Conseiller INDISPONIBLE</a:t>
            </a:r>
            <a:endParaRPr lang="fr-FR" sz="1600" b="1" i="0" u="sng" strike="noStrike" kern="1200" cap="none" spc="0" baseline="0">
              <a:solidFill>
                <a:srgbClr val="1D69B2"/>
              </a:solidFill>
              <a:uFillTx/>
              <a:latin typeface="Calibri"/>
              <a:ea typeface="Calibri"/>
              <a:cs typeface="Arial"/>
            </a:endParaRPr>
          </a:p>
        </p:txBody>
      </p:sp>
      <p:sp>
        <p:nvSpPr>
          <p:cNvPr id="4" name="Organigramme : Connecteur 47">
            <a:extLst>
              <a:ext uri="{FF2B5EF4-FFF2-40B4-BE49-F238E27FC236}">
                <a16:creationId xmlns:a16="http://schemas.microsoft.com/office/drawing/2014/main" id="{0B0EBFC8-6465-A781-2A58-E2142D514340}"/>
              </a:ext>
            </a:extLst>
          </p:cNvPr>
          <p:cNvSpPr/>
          <p:nvPr/>
        </p:nvSpPr>
        <p:spPr>
          <a:xfrm>
            <a:off x="3062789" y="3938263"/>
            <a:ext cx="250518" cy="2505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chemeClr val="bg2">
              <a:lumMod val="40000"/>
              <a:lumOff val="60000"/>
            </a:schemeClr>
          </a:solidFill>
          <a:ln w="12701" cap="flat">
            <a:noFill/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6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5" name="Organigramme : Connecteur 47">
            <a:extLst>
              <a:ext uri="{FF2B5EF4-FFF2-40B4-BE49-F238E27FC236}">
                <a16:creationId xmlns:a16="http://schemas.microsoft.com/office/drawing/2014/main" id="{4717D673-3BB6-977B-8853-7073031A5259}"/>
              </a:ext>
            </a:extLst>
          </p:cNvPr>
          <p:cNvSpPr/>
          <p:nvPr/>
        </p:nvSpPr>
        <p:spPr>
          <a:xfrm>
            <a:off x="877848" y="3900123"/>
            <a:ext cx="250518" cy="2505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0070C0"/>
          </a:solidFill>
          <a:ln w="12701" cap="flat">
            <a:noFill/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6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6" name="Organigramme : Connecteur 47">
            <a:extLst>
              <a:ext uri="{FF2B5EF4-FFF2-40B4-BE49-F238E27FC236}">
                <a16:creationId xmlns:a16="http://schemas.microsoft.com/office/drawing/2014/main" id="{D33EDA68-CBEB-6641-E40A-842519D0482D}"/>
              </a:ext>
            </a:extLst>
          </p:cNvPr>
          <p:cNvSpPr/>
          <p:nvPr/>
        </p:nvSpPr>
        <p:spPr>
          <a:xfrm>
            <a:off x="5167941" y="2710828"/>
            <a:ext cx="250518" cy="2505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chemeClr val="accent5">
              <a:lumMod val="50000"/>
            </a:schemeClr>
          </a:solidFill>
          <a:ln w="12701" cap="flat">
            <a:noFill/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6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1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030879B-2D45-7361-264A-9C694B2DB313}"/>
              </a:ext>
            </a:extLst>
          </p:cNvPr>
          <p:cNvSpPr txBox="1"/>
          <p:nvPr/>
        </p:nvSpPr>
        <p:spPr>
          <a:xfrm>
            <a:off x="2339009" y="2803816"/>
            <a:ext cx="177108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600" b="1">
                <a:solidFill>
                  <a:srgbClr val="C55A11"/>
                </a:solidFill>
                <a:latin typeface="Calibri"/>
                <a:ea typeface="Calibri"/>
                <a:cs typeface="Arial"/>
              </a:rPr>
              <a:t>SVI : Message vocal pour le client</a:t>
            </a:r>
            <a:endParaRPr lang="fr-FR" sz="1600" b="1" i="0" u="none" strike="noStrike" kern="1200" cap="none" spc="0" baseline="0">
              <a:solidFill>
                <a:srgbClr val="C55A11"/>
              </a:solidFill>
              <a:uFillTx/>
              <a:latin typeface="Calibri"/>
              <a:ea typeface="Calibri"/>
              <a:cs typeface="Arial"/>
            </a:endParaRPr>
          </a:p>
        </p:txBody>
      </p: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6877710A-BC5D-B58B-D9EE-3C97E493E4A4}"/>
              </a:ext>
            </a:extLst>
          </p:cNvPr>
          <p:cNvCxnSpPr>
            <a:cxnSpLocks/>
          </p:cNvCxnSpPr>
          <p:nvPr/>
        </p:nvCxnSpPr>
        <p:spPr>
          <a:xfrm>
            <a:off x="8095565" y="2833171"/>
            <a:ext cx="645877" cy="0"/>
          </a:xfrm>
          <a:prstGeom prst="straightConnector1">
            <a:avLst/>
          </a:prstGeom>
          <a:noFill/>
          <a:ln w="6345" cap="flat">
            <a:solidFill>
              <a:srgbClr val="262626"/>
            </a:solidFill>
            <a:prstDash val="solid"/>
            <a:miter/>
          </a:ln>
        </p:spPr>
      </p:cxn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09818B9D-A498-22A3-7817-3B85B7629103}"/>
              </a:ext>
            </a:extLst>
          </p:cNvPr>
          <p:cNvCxnSpPr>
            <a:cxnSpLocks/>
          </p:cNvCxnSpPr>
          <p:nvPr/>
        </p:nvCxnSpPr>
        <p:spPr>
          <a:xfrm>
            <a:off x="8095565" y="5280986"/>
            <a:ext cx="645877" cy="0"/>
          </a:xfrm>
          <a:prstGeom prst="straightConnector1">
            <a:avLst/>
          </a:prstGeom>
          <a:noFill/>
          <a:ln w="6345" cap="flat">
            <a:solidFill>
              <a:srgbClr val="262626"/>
            </a:solidFill>
            <a:prstDash val="solid"/>
            <a:miter/>
          </a:ln>
        </p:spPr>
      </p:cxn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3593CD03-4453-5F10-4498-5B2393A96BBA}"/>
              </a:ext>
            </a:extLst>
          </p:cNvPr>
          <p:cNvCxnSpPr>
            <a:cxnSpLocks/>
          </p:cNvCxnSpPr>
          <p:nvPr/>
        </p:nvCxnSpPr>
        <p:spPr>
          <a:xfrm>
            <a:off x="4622701" y="2821701"/>
            <a:ext cx="0" cy="1241821"/>
          </a:xfrm>
          <a:prstGeom prst="straightConnector1">
            <a:avLst/>
          </a:prstGeom>
          <a:noFill/>
          <a:ln w="6345" cap="flat">
            <a:solidFill>
              <a:srgbClr val="262626"/>
            </a:solidFill>
            <a:prstDash val="solid"/>
            <a:miter/>
          </a:ln>
        </p:spPr>
      </p:cxnSp>
      <p:sp>
        <p:nvSpPr>
          <p:cNvPr id="22" name="ZoneTexte 21">
            <a:extLst>
              <a:ext uri="{FF2B5EF4-FFF2-40B4-BE49-F238E27FC236}">
                <a16:creationId xmlns:a16="http://schemas.microsoft.com/office/drawing/2014/main" id="{1B97BD74-76F1-8FC1-C8AD-32B87C94B105}"/>
              </a:ext>
            </a:extLst>
          </p:cNvPr>
          <p:cNvSpPr txBox="1"/>
          <p:nvPr/>
        </p:nvSpPr>
        <p:spPr>
          <a:xfrm>
            <a:off x="5495433" y="2401343"/>
            <a:ext cx="2213899" cy="7927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600" b="1">
                <a:solidFill>
                  <a:srgbClr val="548235"/>
                </a:solidFill>
                <a:latin typeface="Calibri"/>
                <a:cs typeface="Calibri"/>
              </a:rPr>
              <a:t>Être mis en relation avec un autre conseiller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4EF6FEBD-C556-445B-519B-B4F1266E115F}"/>
              </a:ext>
            </a:extLst>
          </p:cNvPr>
          <p:cNvSpPr txBox="1"/>
          <p:nvPr/>
        </p:nvSpPr>
        <p:spPr>
          <a:xfrm>
            <a:off x="2347915" y="4338430"/>
            <a:ext cx="167688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600" b="1">
                <a:solidFill>
                  <a:srgbClr val="595959"/>
                </a:solidFill>
                <a:latin typeface="Calibri"/>
                <a:ea typeface="Calibri"/>
                <a:cs typeface="Calibri"/>
                <a:sym typeface="Wingdings" panose="05000000000000000000" pitchFamily="2" charset="2"/>
              </a:rPr>
              <a:t></a:t>
            </a:r>
            <a:r>
              <a:rPr lang="fr-FR" sz="1600" b="1" i="0" u="none" strike="noStrike" kern="1200" cap="none" spc="0" baseline="0">
                <a:solidFill>
                  <a:srgbClr val="595959"/>
                </a:solidFill>
                <a:uFillTx/>
                <a:latin typeface="Calibri"/>
                <a:ea typeface="Calibri"/>
                <a:cs typeface="Calibri"/>
              </a:rPr>
              <a:t> 2 choix proposés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600" b="1" i="0" u="none" strike="noStrike" kern="1200" cap="none" spc="0" baseline="0">
                <a:solidFill>
                  <a:srgbClr val="595959"/>
                </a:solidFill>
                <a:uFillTx/>
                <a:latin typeface="Calibri"/>
                <a:ea typeface="Calibri"/>
                <a:cs typeface="Calibri"/>
              </a:rPr>
              <a:t>aux clients identifiés</a:t>
            </a:r>
            <a:endParaRPr lang="fr-FR" sz="1600" b="1" i="0" u="none" strike="noStrike" kern="1200" cap="none" spc="0" baseline="0">
              <a:solidFill>
                <a:srgbClr val="595959"/>
              </a:solidFill>
              <a:uFillTx/>
              <a:latin typeface="Calibri"/>
            </a:endParaRP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91356509-CD3F-6DAC-0A4A-0D3A94FC925E}"/>
              </a:ext>
            </a:extLst>
          </p:cNvPr>
          <p:cNvSpPr txBox="1"/>
          <p:nvPr/>
        </p:nvSpPr>
        <p:spPr>
          <a:xfrm>
            <a:off x="8781473" y="2250869"/>
            <a:ext cx="319253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600" b="1" kern="0">
                <a:solidFill>
                  <a:srgbClr val="7030A0"/>
                </a:solidFill>
                <a:latin typeface="Calibri"/>
                <a:cs typeface="Calibri"/>
              </a:rPr>
              <a:t>Sonnerie sur tous les postes</a:t>
            </a: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54FEC5E8-061F-AA88-86C7-B1C7C780A00B}"/>
              </a:ext>
            </a:extLst>
          </p:cNvPr>
          <p:cNvSpPr txBox="1"/>
          <p:nvPr/>
        </p:nvSpPr>
        <p:spPr>
          <a:xfrm>
            <a:off x="8498009" y="2626020"/>
            <a:ext cx="344822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600" b="1" i="1">
                <a:solidFill>
                  <a:srgbClr val="7030A0"/>
                </a:solidFill>
                <a:highlight>
                  <a:srgbClr val="C0C0C0"/>
                </a:highlight>
                <a:latin typeface="Calibri"/>
                <a:cs typeface="Calibri"/>
              </a:rPr>
              <a:t>Si non décroché après 6 sonneries, demande de rappel @ dans la messagerie du conseiller </a:t>
            </a:r>
            <a:br>
              <a:rPr lang="fr-FR" sz="1600" b="1" i="1">
                <a:solidFill>
                  <a:srgbClr val="7030A0"/>
                </a:solidFill>
                <a:highlight>
                  <a:srgbClr val="C0C0C0"/>
                </a:highlight>
                <a:latin typeface="Calibri"/>
                <a:cs typeface="Calibri"/>
              </a:rPr>
            </a:br>
            <a:r>
              <a:rPr lang="fr-FR" sz="1600" b="1" i="1">
                <a:solidFill>
                  <a:srgbClr val="7030A0"/>
                </a:solidFill>
                <a:highlight>
                  <a:srgbClr val="C0C0C0"/>
                </a:highlight>
                <a:latin typeface="Calibri"/>
                <a:cs typeface="Calibri"/>
              </a:rPr>
              <a:t>+ dans la BG </a:t>
            </a:r>
            <a:br>
              <a:rPr lang="fr-FR" sz="1600" b="1" i="1">
                <a:solidFill>
                  <a:srgbClr val="7030A0"/>
                </a:solidFill>
                <a:highlight>
                  <a:srgbClr val="C0C0C0"/>
                </a:highlight>
                <a:latin typeface="Calibri"/>
                <a:cs typeface="Calibri"/>
              </a:rPr>
            </a:br>
            <a:r>
              <a:rPr lang="fr-FR" sz="1600" b="1" i="1">
                <a:solidFill>
                  <a:srgbClr val="7030A0"/>
                </a:solidFill>
                <a:highlight>
                  <a:srgbClr val="C0C0C0"/>
                </a:highlight>
                <a:latin typeface="Calibri"/>
                <a:cs typeface="Calibri"/>
              </a:rPr>
              <a:t>si paramétrée au préalable</a:t>
            </a:r>
          </a:p>
          <a:p>
            <a:pPr algn="ctr"/>
            <a:r>
              <a:rPr lang="fr-FR" sz="1600" b="1" i="1">
                <a:solidFill>
                  <a:srgbClr val="002060"/>
                </a:solidFill>
                <a:highlight>
                  <a:srgbClr val="C0C0C0"/>
                </a:highlight>
                <a:latin typeface="Calibri"/>
                <a:cs typeface="Calibri"/>
              </a:rPr>
              <a:t> </a:t>
            </a:r>
            <a:r>
              <a:rPr lang="fr-FR" sz="1400" b="1" i="1">
                <a:solidFill>
                  <a:srgbClr val="002060"/>
                </a:solidFill>
                <a:highlight>
                  <a:srgbClr val="C0C0C0"/>
                </a:highlight>
                <a:latin typeface="Calibri"/>
                <a:cs typeface="Calibri"/>
              </a:rPr>
              <a:t>(process </a:t>
            </a:r>
            <a:r>
              <a:rPr lang="fr-FR" sz="1400" b="1" i="1">
                <a:solidFill>
                  <a:srgbClr val="002060"/>
                </a:solidFill>
                <a:highlight>
                  <a:srgbClr val="C0C0C0"/>
                </a:highlight>
                <a:latin typeface="Calibri"/>
                <a:cs typeface="Calibri"/>
                <a:sym typeface="Wingdings" panose="05000000000000000000" pitchFamily="2" charset="2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 clic)</a:t>
            </a:r>
            <a:endParaRPr lang="fr-FR" sz="1600" b="1" i="1">
              <a:solidFill>
                <a:srgbClr val="002060"/>
              </a:solidFill>
              <a:highlight>
                <a:srgbClr val="C0C0C0"/>
              </a:highlight>
              <a:latin typeface="Calibri"/>
              <a:cs typeface="Calibri"/>
            </a:endParaRP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DD1A4A0F-10A5-78AF-02C1-57E7A8A6AE29}"/>
              </a:ext>
            </a:extLst>
          </p:cNvPr>
          <p:cNvSpPr txBox="1"/>
          <p:nvPr/>
        </p:nvSpPr>
        <p:spPr>
          <a:xfrm>
            <a:off x="8884803" y="4781952"/>
            <a:ext cx="306143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600" b="1" kern="0">
                <a:solidFill>
                  <a:srgbClr val="7030A0"/>
                </a:solidFill>
                <a:latin typeface="Calibri"/>
                <a:cs typeface="Calibri"/>
              </a:rPr>
              <a:t>Demande de rappel @ dans la messagerie du conseiller </a:t>
            </a:r>
            <a:br>
              <a:rPr lang="fr-FR" sz="1600" b="1" kern="0">
                <a:solidFill>
                  <a:srgbClr val="7030A0"/>
                </a:solidFill>
                <a:latin typeface="Calibri"/>
                <a:cs typeface="Calibri"/>
              </a:rPr>
            </a:br>
            <a:r>
              <a:rPr lang="fr-FR" sz="1600" b="1" kern="0">
                <a:solidFill>
                  <a:srgbClr val="7030A0"/>
                </a:solidFill>
                <a:latin typeface="Calibri"/>
                <a:cs typeface="Calibri"/>
              </a:rPr>
              <a:t>+BG si paramétrée au préalable</a:t>
            </a:r>
          </a:p>
        </p:txBody>
      </p:sp>
      <p:cxnSp>
        <p:nvCxnSpPr>
          <p:cNvPr id="60" name="Connecteur droit avec flèche 59">
            <a:extLst>
              <a:ext uri="{FF2B5EF4-FFF2-40B4-BE49-F238E27FC236}">
                <a16:creationId xmlns:a16="http://schemas.microsoft.com/office/drawing/2014/main" id="{DA5551B9-CE97-574B-2B3E-E2D8D4C3061D}"/>
              </a:ext>
            </a:extLst>
          </p:cNvPr>
          <p:cNvCxnSpPr>
            <a:cxnSpLocks/>
          </p:cNvCxnSpPr>
          <p:nvPr/>
        </p:nvCxnSpPr>
        <p:spPr>
          <a:xfrm>
            <a:off x="4615812" y="5287302"/>
            <a:ext cx="3420000" cy="0"/>
          </a:xfrm>
          <a:prstGeom prst="straightConnector1">
            <a:avLst/>
          </a:prstGeom>
          <a:noFill/>
          <a:ln w="6345" cap="flat">
            <a:solidFill>
              <a:srgbClr val="262626"/>
            </a:solidFill>
            <a:prstDash val="solid"/>
            <a:miter/>
          </a:ln>
        </p:spPr>
      </p:cxnSp>
      <p:sp>
        <p:nvSpPr>
          <p:cNvPr id="61" name="Organigramme : Connecteur 47">
            <a:extLst>
              <a:ext uri="{FF2B5EF4-FFF2-40B4-BE49-F238E27FC236}">
                <a16:creationId xmlns:a16="http://schemas.microsoft.com/office/drawing/2014/main" id="{6902517B-9A92-4CF3-AEBB-F41FBE7A2456}"/>
              </a:ext>
            </a:extLst>
          </p:cNvPr>
          <p:cNvSpPr/>
          <p:nvPr/>
        </p:nvSpPr>
        <p:spPr>
          <a:xfrm>
            <a:off x="5182651" y="5162042"/>
            <a:ext cx="250518" cy="2505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chemeClr val="accent5">
              <a:lumMod val="50000"/>
            </a:schemeClr>
          </a:solidFill>
          <a:ln w="12701" cap="flat">
            <a:noFill/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6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2</a:t>
            </a: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B975CD19-BFCA-BDE4-ADEA-7FCEDD957A83}"/>
              </a:ext>
            </a:extLst>
          </p:cNvPr>
          <p:cNvSpPr txBox="1"/>
          <p:nvPr/>
        </p:nvSpPr>
        <p:spPr>
          <a:xfrm>
            <a:off x="5603138" y="4849804"/>
            <a:ext cx="1874505" cy="7927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600" b="1" kern="0">
                <a:solidFill>
                  <a:srgbClr val="548235"/>
                </a:solidFill>
                <a:latin typeface="Calibri"/>
                <a:cs typeface="Calibri"/>
              </a:rPr>
              <a:t>Être rappelé par son conseiller</a:t>
            </a:r>
          </a:p>
        </p:txBody>
      </p:sp>
      <p:cxnSp>
        <p:nvCxnSpPr>
          <p:cNvPr id="64" name="Connecteur droit avec flèche 63">
            <a:extLst>
              <a:ext uri="{FF2B5EF4-FFF2-40B4-BE49-F238E27FC236}">
                <a16:creationId xmlns:a16="http://schemas.microsoft.com/office/drawing/2014/main" id="{9134F8F4-8671-36B8-86BF-FBF3B2EA97B5}"/>
              </a:ext>
            </a:extLst>
          </p:cNvPr>
          <p:cNvCxnSpPr>
            <a:cxnSpLocks/>
          </p:cNvCxnSpPr>
          <p:nvPr/>
        </p:nvCxnSpPr>
        <p:spPr>
          <a:xfrm>
            <a:off x="4622701" y="4027302"/>
            <a:ext cx="0" cy="1260000"/>
          </a:xfrm>
          <a:prstGeom prst="straightConnector1">
            <a:avLst/>
          </a:prstGeom>
          <a:noFill/>
          <a:ln w="6345" cap="flat">
            <a:solidFill>
              <a:srgbClr val="262626"/>
            </a:solidFill>
            <a:prstDash val="solid"/>
            <a:miter/>
          </a:ln>
        </p:spPr>
      </p:cxnSp>
      <p:sp>
        <p:nvSpPr>
          <p:cNvPr id="7" name="Organigramme : Connecteur 47">
            <a:extLst>
              <a:ext uri="{FF2B5EF4-FFF2-40B4-BE49-F238E27FC236}">
                <a16:creationId xmlns:a16="http://schemas.microsoft.com/office/drawing/2014/main" id="{448F56BA-7978-6527-870F-E9E2E6F6C2FF}"/>
              </a:ext>
            </a:extLst>
          </p:cNvPr>
          <p:cNvSpPr/>
          <p:nvPr/>
        </p:nvSpPr>
        <p:spPr>
          <a:xfrm>
            <a:off x="7978411" y="2694786"/>
            <a:ext cx="250518" cy="2505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chemeClr val="accent3">
              <a:lumMod val="50000"/>
            </a:schemeClr>
          </a:solidFill>
          <a:ln w="12701" cap="flat">
            <a:noFill/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6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52" name="Organigramme : Connecteur 47">
            <a:extLst>
              <a:ext uri="{FF2B5EF4-FFF2-40B4-BE49-F238E27FC236}">
                <a16:creationId xmlns:a16="http://schemas.microsoft.com/office/drawing/2014/main" id="{7430C00D-2896-FE72-7916-43E09A6F048C}"/>
              </a:ext>
            </a:extLst>
          </p:cNvPr>
          <p:cNvSpPr/>
          <p:nvPr/>
        </p:nvSpPr>
        <p:spPr>
          <a:xfrm>
            <a:off x="7977925" y="5151735"/>
            <a:ext cx="250518" cy="2505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chemeClr val="accent3">
              <a:lumMod val="50000"/>
            </a:schemeClr>
          </a:solidFill>
          <a:ln w="12701" cap="flat">
            <a:noFill/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6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65" name="ZoneTexte 64">
            <a:extLst>
              <a:ext uri="{FF2B5EF4-FFF2-40B4-BE49-F238E27FC236}">
                <a16:creationId xmlns:a16="http://schemas.microsoft.com/office/drawing/2014/main" id="{88305503-9DC4-37CD-61E2-CB83EC8D01B1}"/>
              </a:ext>
            </a:extLst>
          </p:cNvPr>
          <p:cNvSpPr txBox="1"/>
          <p:nvPr/>
        </p:nvSpPr>
        <p:spPr>
          <a:xfrm>
            <a:off x="234282" y="4519900"/>
            <a:ext cx="16614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i="1">
                <a:solidFill>
                  <a:srgbClr val="0070C0"/>
                </a:solidFill>
                <a:latin typeface="Calibri"/>
                <a:cs typeface="Calibri"/>
              </a:rPr>
              <a:t>Pas de sonnerie sur le poste du conseiller </a:t>
            </a:r>
          </a:p>
        </p:txBody>
      </p:sp>
      <p:pic>
        <p:nvPicPr>
          <p:cNvPr id="2" name="Picture 8" descr="Icône De Clic De Main Dans La Conception À La Mode De Modèle De Contour  Illustration Graphique De Vecteur Cliquez Sur Le Symbole Pour La Conception  Du Site Web Logo Application Et">
            <a:hlinkClick r:id="rId3"/>
            <a:extLst>
              <a:ext uri="{FF2B5EF4-FFF2-40B4-BE49-F238E27FC236}">
                <a16:creationId xmlns:a16="http://schemas.microsoft.com/office/drawing/2014/main" id="{308EE74B-2BA0-4C1B-3790-253490A890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6409">
            <a:off x="10814113" y="4040347"/>
            <a:ext cx="427432" cy="378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698CE505-3F78-0CDA-3FEB-C97F0AB8662E}"/>
              </a:ext>
            </a:extLst>
          </p:cNvPr>
          <p:cNvSpPr/>
          <p:nvPr/>
        </p:nvSpPr>
        <p:spPr>
          <a:xfrm>
            <a:off x="4374644" y="6162682"/>
            <a:ext cx="5145740" cy="463351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NB : les appels des lignes conseillers ne peuvent être pris en charge par le CRC</a:t>
            </a:r>
          </a:p>
        </p:txBody>
      </p:sp>
    </p:spTree>
    <p:extLst>
      <p:ext uri="{BB962C8B-B14F-4D97-AF65-F5344CB8AC3E}">
        <p14:creationId xmlns:p14="http://schemas.microsoft.com/office/powerpoint/2010/main" val="2519777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3" grpId="0"/>
      <p:bldP spid="4" grpId="0" animBg="1"/>
      <p:bldP spid="5" grpId="0" animBg="1"/>
      <p:bldP spid="6" grpId="0" animBg="1"/>
      <p:bldP spid="11" grpId="0"/>
      <p:bldP spid="22" grpId="0"/>
      <p:bldP spid="25" grpId="0"/>
      <p:bldP spid="55" grpId="0"/>
      <p:bldP spid="57" grpId="0"/>
      <p:bldP spid="59" grpId="0"/>
      <p:bldP spid="61" grpId="0" animBg="1"/>
      <p:bldP spid="62" grpId="0"/>
      <p:bldP spid="7" grpId="0" animBg="1"/>
      <p:bldP spid="52" grpId="0" animBg="1"/>
      <p:bldP spid="65" grpId="0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Espace réservé du contenu 36">
            <a:extLst>
              <a:ext uri="{FF2B5EF4-FFF2-40B4-BE49-F238E27FC236}">
                <a16:creationId xmlns:a16="http://schemas.microsoft.com/office/drawing/2014/main" id="{80869A18-AF98-CFEB-D8AD-E988444ADFFA}"/>
              </a:ext>
            </a:extLst>
          </p:cNvPr>
          <p:cNvSpPr txBox="1">
            <a:spLocks/>
          </p:cNvSpPr>
          <p:nvPr/>
        </p:nvSpPr>
        <p:spPr>
          <a:xfrm>
            <a:off x="321190" y="2078266"/>
            <a:ext cx="11625045" cy="4086736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00" i="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fr-FR" i="1">
                <a:solidFill>
                  <a:schemeClr val="tx1"/>
                </a:solidFill>
                <a:latin typeface="Fira Sans" panose="020B0503050000020004" pitchFamily="34" charset="0"/>
              </a:rPr>
              <a:t>                                                    </a:t>
            </a:r>
          </a:p>
        </p:txBody>
      </p: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90F61F45-1C11-6D75-2B2A-892066D9BB49}"/>
              </a:ext>
            </a:extLst>
          </p:cNvPr>
          <p:cNvCxnSpPr>
            <a:cxnSpLocks/>
          </p:cNvCxnSpPr>
          <p:nvPr/>
        </p:nvCxnSpPr>
        <p:spPr>
          <a:xfrm>
            <a:off x="433655" y="4411661"/>
            <a:ext cx="10800000" cy="20827"/>
          </a:xfrm>
          <a:prstGeom prst="straightConnector1">
            <a:avLst/>
          </a:prstGeom>
          <a:noFill/>
          <a:ln w="6345" cap="flat">
            <a:solidFill>
              <a:srgbClr val="262626"/>
            </a:solidFill>
            <a:prstDash val="solid"/>
            <a:miter/>
          </a:ln>
        </p:spPr>
      </p:cxnSp>
      <p:sp>
        <p:nvSpPr>
          <p:cNvPr id="23" name="Espace réservé du texte 2">
            <a:extLst>
              <a:ext uri="{FF2B5EF4-FFF2-40B4-BE49-F238E27FC236}">
                <a16:creationId xmlns:a16="http://schemas.microsoft.com/office/drawing/2014/main" id="{C087A75F-D986-98BF-CBF4-5BABD594A96B}"/>
              </a:ext>
            </a:extLst>
          </p:cNvPr>
          <p:cNvSpPr txBox="1">
            <a:spLocks/>
          </p:cNvSpPr>
          <p:nvPr/>
        </p:nvSpPr>
        <p:spPr>
          <a:xfrm>
            <a:off x="605631" y="264333"/>
            <a:ext cx="10980738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marL="0" algn="ctr" defTabSz="914400" rtl="0" eaLnBrk="1" latinLnBrk="0" hangingPunct="1">
              <a:defRPr sz="13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2000" cap="all">
                <a:solidFill>
                  <a:srgbClr val="C30F0F"/>
                </a:solidFill>
                <a:latin typeface="+mj-lt"/>
                <a:ea typeface="+mj-ea"/>
                <a:cs typeface="+mj-cs"/>
              </a:rPr>
              <a:t>Appel conseiller absent plus de 24h00</a:t>
            </a:r>
            <a:endParaRPr lang="fr-FR" sz="2000" u="sng" cap="all">
              <a:solidFill>
                <a:srgbClr val="C30F0F"/>
              </a:solidFill>
            </a:endParaRPr>
          </a:p>
        </p:txBody>
      </p:sp>
      <p:cxnSp>
        <p:nvCxnSpPr>
          <p:cNvPr id="49" name="Connecteur droit avec flèche 48">
            <a:extLst>
              <a:ext uri="{FF2B5EF4-FFF2-40B4-BE49-F238E27FC236}">
                <a16:creationId xmlns:a16="http://schemas.microsoft.com/office/drawing/2014/main" id="{2358FDFE-DCB4-7913-C32F-790C48512314}"/>
              </a:ext>
            </a:extLst>
          </p:cNvPr>
          <p:cNvCxnSpPr>
            <a:cxnSpLocks/>
          </p:cNvCxnSpPr>
          <p:nvPr/>
        </p:nvCxnSpPr>
        <p:spPr>
          <a:xfrm>
            <a:off x="4888438" y="7768445"/>
            <a:ext cx="637807" cy="14295"/>
          </a:xfrm>
          <a:prstGeom prst="straightConnector1">
            <a:avLst/>
          </a:prstGeom>
          <a:noFill/>
          <a:ln w="6345" cap="flat">
            <a:solidFill>
              <a:srgbClr val="262626"/>
            </a:solidFill>
            <a:prstDash val="solid"/>
            <a:miter/>
          </a:ln>
        </p:spPr>
      </p:cxnSp>
      <p:sp>
        <p:nvSpPr>
          <p:cNvPr id="3" name="ZoneTexte 2">
            <a:extLst>
              <a:ext uri="{FF2B5EF4-FFF2-40B4-BE49-F238E27FC236}">
                <a16:creationId xmlns:a16="http://schemas.microsoft.com/office/drawing/2014/main" id="{9A224C99-28FA-89A4-F327-87CD139FCA38}"/>
              </a:ext>
            </a:extLst>
          </p:cNvPr>
          <p:cNvSpPr txBox="1"/>
          <p:nvPr/>
        </p:nvSpPr>
        <p:spPr>
          <a:xfrm>
            <a:off x="497653" y="3144469"/>
            <a:ext cx="177108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600" b="1" i="0" u="none" strike="noStrike" kern="1200" cap="none" spc="0" baseline="0">
                <a:solidFill>
                  <a:srgbClr val="1D69B2"/>
                </a:solidFill>
                <a:uFillTx/>
                <a:latin typeface="Calibri"/>
                <a:cs typeface="Arial"/>
              </a:rPr>
              <a:t>Le client appelle sur la ligne du</a:t>
            </a:r>
            <a:r>
              <a:rPr lang="fr-FR" sz="1600" b="1">
                <a:solidFill>
                  <a:srgbClr val="1D69B2"/>
                </a:solidFill>
                <a:latin typeface="Calibri"/>
                <a:cs typeface="Arial"/>
              </a:rPr>
              <a:t> </a:t>
            </a:r>
            <a:r>
              <a:rPr lang="fr-FR" sz="1600" b="1" i="0" u="sng" strike="noStrike" kern="1200" cap="none" spc="0" baseline="0">
                <a:solidFill>
                  <a:srgbClr val="1D69B2"/>
                </a:solidFill>
                <a:uFillTx/>
                <a:latin typeface="Calibri"/>
                <a:cs typeface="Arial"/>
              </a:rPr>
              <a:t>Conseiller ABSENT</a:t>
            </a:r>
            <a:endParaRPr lang="fr-FR" sz="1600" b="1" i="0" u="sng" strike="noStrike" kern="1200" cap="none" spc="0" baseline="0">
              <a:solidFill>
                <a:srgbClr val="1D69B2"/>
              </a:solidFill>
              <a:uFillTx/>
              <a:latin typeface="Calibri"/>
              <a:ea typeface="Calibri"/>
              <a:cs typeface="Arial"/>
            </a:endParaRPr>
          </a:p>
        </p:txBody>
      </p:sp>
      <p:sp>
        <p:nvSpPr>
          <p:cNvPr id="4" name="Organigramme : Connecteur 47">
            <a:extLst>
              <a:ext uri="{FF2B5EF4-FFF2-40B4-BE49-F238E27FC236}">
                <a16:creationId xmlns:a16="http://schemas.microsoft.com/office/drawing/2014/main" id="{0B0EBFC8-6465-A781-2A58-E2142D514340}"/>
              </a:ext>
            </a:extLst>
          </p:cNvPr>
          <p:cNvSpPr/>
          <p:nvPr/>
        </p:nvSpPr>
        <p:spPr>
          <a:xfrm>
            <a:off x="3806759" y="4303701"/>
            <a:ext cx="250518" cy="2505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chemeClr val="bg2">
              <a:lumMod val="60000"/>
              <a:lumOff val="40000"/>
            </a:schemeClr>
          </a:solidFill>
          <a:ln w="12701" cap="flat">
            <a:noFill/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6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5" name="Organigramme : Connecteur 47">
            <a:extLst>
              <a:ext uri="{FF2B5EF4-FFF2-40B4-BE49-F238E27FC236}">
                <a16:creationId xmlns:a16="http://schemas.microsoft.com/office/drawing/2014/main" id="{4717D673-3BB6-977B-8853-7073031A5259}"/>
              </a:ext>
            </a:extLst>
          </p:cNvPr>
          <p:cNvSpPr/>
          <p:nvPr/>
        </p:nvSpPr>
        <p:spPr>
          <a:xfrm>
            <a:off x="998038" y="4269089"/>
            <a:ext cx="250518" cy="2505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0070C0"/>
          </a:solidFill>
          <a:ln w="12701" cap="flat">
            <a:noFill/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6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030879B-2D45-7361-264A-9C694B2DB313}"/>
              </a:ext>
            </a:extLst>
          </p:cNvPr>
          <p:cNvSpPr txBox="1"/>
          <p:nvPr/>
        </p:nvSpPr>
        <p:spPr>
          <a:xfrm>
            <a:off x="2747794" y="2468783"/>
            <a:ext cx="255579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600" b="1">
                <a:solidFill>
                  <a:srgbClr val="C55A11"/>
                </a:solidFill>
                <a:latin typeface="Calibri"/>
                <a:ea typeface="Calibri"/>
                <a:cs typeface="Arial"/>
              </a:rPr>
              <a:t>Message vocal pour le client : 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600" b="1">
                <a:solidFill>
                  <a:srgbClr val="C55A11"/>
                </a:solidFill>
                <a:latin typeface="Calibri"/>
                <a:ea typeface="Calibri"/>
                <a:cs typeface="Arial"/>
              </a:rPr>
              <a:t>«Votre conseiller est absent, nous vous mettons en relation avec un autre conseiller de l’agence» ​</a:t>
            </a: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91356509-CD3F-6DAC-0A4A-0D3A94FC925E}"/>
              </a:ext>
            </a:extLst>
          </p:cNvPr>
          <p:cNvSpPr txBox="1"/>
          <p:nvPr/>
        </p:nvSpPr>
        <p:spPr>
          <a:xfrm>
            <a:off x="5929610" y="3071935"/>
            <a:ext cx="186287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600" b="1" kern="0">
                <a:solidFill>
                  <a:srgbClr val="7030A0"/>
                </a:solidFill>
                <a:latin typeface="Calibri"/>
                <a:cs typeface="Calibri"/>
              </a:rPr>
              <a:t>Sonnerie sur tous les postes</a:t>
            </a: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54FEC5E8-061F-AA88-86C7-B1C7C780A00B}"/>
              </a:ext>
            </a:extLst>
          </p:cNvPr>
          <p:cNvSpPr txBox="1"/>
          <p:nvPr/>
        </p:nvSpPr>
        <p:spPr>
          <a:xfrm>
            <a:off x="8418503" y="2786764"/>
            <a:ext cx="320479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600" b="1" i="1">
                <a:solidFill>
                  <a:schemeClr val="accent5">
                    <a:lumMod val="50000"/>
                  </a:schemeClr>
                </a:solidFill>
                <a:latin typeface="Calibri"/>
                <a:cs typeface="Calibri"/>
              </a:rPr>
              <a:t>Si non décroché après 6 sonneries, demande de rappel @ dans la messagerie du conseiller + </a:t>
            </a:r>
            <a:r>
              <a:rPr lang="fr-FR" sz="1600" b="1" i="1" u="sng">
                <a:solidFill>
                  <a:schemeClr val="accent5">
                    <a:lumMod val="50000"/>
                  </a:schemeClr>
                </a:solidFill>
                <a:latin typeface="Calibri"/>
                <a:cs typeface="Calibri"/>
              </a:rPr>
              <a:t>dans la BG si paramétrée au préalable</a:t>
            </a:r>
          </a:p>
        </p:txBody>
      </p:sp>
      <p:sp>
        <p:nvSpPr>
          <p:cNvPr id="61" name="Organigramme : Connecteur 47">
            <a:extLst>
              <a:ext uri="{FF2B5EF4-FFF2-40B4-BE49-F238E27FC236}">
                <a16:creationId xmlns:a16="http://schemas.microsoft.com/office/drawing/2014/main" id="{6902517B-9A92-4CF3-AEBB-F41FBE7A2456}"/>
              </a:ext>
            </a:extLst>
          </p:cNvPr>
          <p:cNvSpPr/>
          <p:nvPr/>
        </p:nvSpPr>
        <p:spPr>
          <a:xfrm>
            <a:off x="9719390" y="4299766"/>
            <a:ext cx="250518" cy="2505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chemeClr val="accent5">
              <a:lumMod val="50000"/>
            </a:schemeClr>
          </a:solidFill>
          <a:ln w="12701" cap="flat">
            <a:noFill/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6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52" name="Organigramme : Connecteur 47">
            <a:extLst>
              <a:ext uri="{FF2B5EF4-FFF2-40B4-BE49-F238E27FC236}">
                <a16:creationId xmlns:a16="http://schemas.microsoft.com/office/drawing/2014/main" id="{7430C00D-2896-FE72-7916-43E09A6F048C}"/>
              </a:ext>
            </a:extLst>
          </p:cNvPr>
          <p:cNvSpPr/>
          <p:nvPr/>
        </p:nvSpPr>
        <p:spPr>
          <a:xfrm>
            <a:off x="6785410" y="4320025"/>
            <a:ext cx="250518" cy="2505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002060"/>
          </a:solidFill>
          <a:ln w="12701" cap="flat">
            <a:noFill/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6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65" name="ZoneTexte 64">
            <a:extLst>
              <a:ext uri="{FF2B5EF4-FFF2-40B4-BE49-F238E27FC236}">
                <a16:creationId xmlns:a16="http://schemas.microsoft.com/office/drawing/2014/main" id="{88305503-9DC4-37CD-61E2-CB83EC8D01B1}"/>
              </a:ext>
            </a:extLst>
          </p:cNvPr>
          <p:cNvSpPr txBox="1"/>
          <p:nvPr/>
        </p:nvSpPr>
        <p:spPr>
          <a:xfrm>
            <a:off x="410744" y="4888866"/>
            <a:ext cx="16614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i="1">
                <a:solidFill>
                  <a:srgbClr val="0070C0"/>
                </a:solidFill>
                <a:latin typeface="Calibri"/>
                <a:cs typeface="Calibri"/>
              </a:rPr>
              <a:t>Pas de sonnerie sur le poste du conseiller 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3008DF8-68CD-C445-4544-9AA3B2973A50}"/>
              </a:ext>
            </a:extLst>
          </p:cNvPr>
          <p:cNvSpPr/>
          <p:nvPr/>
        </p:nvSpPr>
        <p:spPr>
          <a:xfrm>
            <a:off x="4337799" y="6249330"/>
            <a:ext cx="5145740" cy="463351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NB : les appels des lignes conseillers ne peuvent être pris en charge par le CRC</a:t>
            </a:r>
          </a:p>
        </p:txBody>
      </p:sp>
    </p:spTree>
    <p:extLst>
      <p:ext uri="{BB962C8B-B14F-4D97-AF65-F5344CB8AC3E}">
        <p14:creationId xmlns:p14="http://schemas.microsoft.com/office/powerpoint/2010/main" val="4083084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3" grpId="0"/>
      <p:bldP spid="4" grpId="0" animBg="1"/>
      <p:bldP spid="5" grpId="0" animBg="1"/>
      <p:bldP spid="11" grpId="0"/>
      <p:bldP spid="55" grpId="0"/>
      <p:bldP spid="57" grpId="0"/>
      <p:bldP spid="61" grpId="0" animBg="1"/>
      <p:bldP spid="52" grpId="0" animBg="1"/>
      <p:bldP spid="65" grpId="0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B84AFC6-2E51-4238-1484-24E0F1BA1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12</a:t>
            </a:fld>
            <a:endParaRPr lang="fr-FR"/>
          </a:p>
        </p:txBody>
      </p:sp>
      <p:sp>
        <p:nvSpPr>
          <p:cNvPr id="11" name="Espace réservé du texte 1">
            <a:extLst>
              <a:ext uri="{FF2B5EF4-FFF2-40B4-BE49-F238E27FC236}">
                <a16:creationId xmlns:a16="http://schemas.microsoft.com/office/drawing/2014/main" id="{B0901276-6F3F-CCF3-1546-232214DC0485}"/>
              </a:ext>
            </a:extLst>
          </p:cNvPr>
          <p:cNvSpPr txBox="1">
            <a:spLocks/>
          </p:cNvSpPr>
          <p:nvPr/>
        </p:nvSpPr>
        <p:spPr>
          <a:xfrm>
            <a:off x="2039005" y="1477410"/>
            <a:ext cx="6120000" cy="684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000"/>
              </a:lnSpc>
            </a:pPr>
            <a:r>
              <a:rPr lang="fr-FR">
                <a:solidFill>
                  <a:schemeClr val="tx1"/>
                </a:solidFill>
              </a:rPr>
              <a:t>Moyenne </a:t>
            </a:r>
            <a:r>
              <a:rPr lang="fr-FR">
                <a:solidFill>
                  <a:srgbClr val="C00000"/>
                </a:solidFill>
              </a:rPr>
              <a:t>proportionnelle</a:t>
            </a:r>
            <a:r>
              <a:rPr lang="fr-FR">
                <a:solidFill>
                  <a:schemeClr val="tx1"/>
                </a:solidFill>
              </a:rPr>
              <a:t> du taux de décroché </a:t>
            </a:r>
            <a:br>
              <a:rPr lang="fr-FR">
                <a:solidFill>
                  <a:schemeClr val="tx1"/>
                </a:solidFill>
              </a:rPr>
            </a:br>
            <a:r>
              <a:rPr lang="fr-FR">
                <a:solidFill>
                  <a:schemeClr val="tx1"/>
                </a:solidFill>
              </a:rPr>
              <a:t>des lignes Accueil et lignes Conseillers</a:t>
            </a:r>
            <a:endParaRPr lang="fr-FR" sz="1800">
              <a:solidFill>
                <a:schemeClr val="tx1"/>
              </a:solidFill>
            </a:endParaRPr>
          </a:p>
        </p:txBody>
      </p:sp>
      <p:sp>
        <p:nvSpPr>
          <p:cNvPr id="12" name="Espace réservé du texte 1">
            <a:extLst>
              <a:ext uri="{FF2B5EF4-FFF2-40B4-BE49-F238E27FC236}">
                <a16:creationId xmlns:a16="http://schemas.microsoft.com/office/drawing/2014/main" id="{693C5DF0-9D53-2134-89B3-BBC87950E427}"/>
              </a:ext>
            </a:extLst>
          </p:cNvPr>
          <p:cNvSpPr txBox="1">
            <a:spLocks/>
          </p:cNvSpPr>
          <p:nvPr/>
        </p:nvSpPr>
        <p:spPr>
          <a:xfrm>
            <a:off x="2039005" y="2296738"/>
            <a:ext cx="6120000" cy="64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000"/>
              </a:lnSpc>
            </a:pPr>
            <a:r>
              <a:rPr lang="fr-FR">
                <a:solidFill>
                  <a:schemeClr val="tx1"/>
                </a:solidFill>
              </a:rPr>
              <a:t>Déclenchement de la PV à</a:t>
            </a:r>
            <a:br>
              <a:rPr lang="fr-FR">
                <a:solidFill>
                  <a:schemeClr val="tx1"/>
                </a:solidFill>
              </a:rPr>
            </a:br>
            <a:r>
              <a:rPr lang="fr-FR">
                <a:solidFill>
                  <a:schemeClr val="tx1"/>
                </a:solidFill>
              </a:rPr>
              <a:t> </a:t>
            </a:r>
            <a:r>
              <a:rPr lang="fr-FR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58% </a:t>
            </a:r>
            <a:r>
              <a:rPr lang="fr-FR">
                <a:solidFill>
                  <a:schemeClr val="tx1"/>
                </a:solidFill>
              </a:rPr>
              <a:t>du taux de décroché</a:t>
            </a:r>
          </a:p>
        </p:txBody>
      </p:sp>
      <p:sp>
        <p:nvSpPr>
          <p:cNvPr id="8" name="Titre 10">
            <a:extLst>
              <a:ext uri="{FF2B5EF4-FFF2-40B4-BE49-F238E27FC236}">
                <a16:creationId xmlns:a16="http://schemas.microsoft.com/office/drawing/2014/main" id="{25F59140-D74D-0CE8-A876-79C7A78283ED}"/>
              </a:ext>
            </a:extLst>
          </p:cNvPr>
          <p:cNvSpPr txBox="1">
            <a:spLocks/>
          </p:cNvSpPr>
          <p:nvPr/>
        </p:nvSpPr>
        <p:spPr>
          <a:xfrm>
            <a:off x="712565" y="299175"/>
            <a:ext cx="10766869" cy="6381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300" b="1" i="0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fr-FR" sz="2130" cap="none">
                <a:solidFill>
                  <a:srgbClr val="C00000"/>
                </a:solidFill>
                <a:latin typeface="Montserrat" panose="00000500000000000000" pitchFamily="2" charset="0"/>
                <a:ea typeface="+mn-ea"/>
                <a:cs typeface="+mn-cs"/>
              </a:rPr>
              <a:t>Optimiser le décroché de téléphone 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4791FCAD-9BC2-DE90-5019-B7B4048022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4827" y="931184"/>
            <a:ext cx="5635985" cy="432000"/>
          </a:xfrm>
        </p:spPr>
        <p:txBody>
          <a:bodyPr/>
          <a:lstStyle/>
          <a:p>
            <a:r>
              <a:rPr lang="fr-FR" sz="2130" b="0">
                <a:latin typeface="Montserrat" panose="00000500000000000000" pitchFamily="2" charset="0"/>
              </a:rPr>
              <a:t>Intégration dans la part variable 2024</a:t>
            </a:r>
          </a:p>
        </p:txBody>
      </p:sp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612750DE-C41F-6707-E769-2A55663479C9}"/>
              </a:ext>
            </a:extLst>
          </p:cNvPr>
          <p:cNvSpPr txBox="1">
            <a:spLocks/>
          </p:cNvSpPr>
          <p:nvPr/>
        </p:nvSpPr>
        <p:spPr>
          <a:xfrm>
            <a:off x="2039005" y="3080066"/>
            <a:ext cx="6120000" cy="64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000"/>
              </a:lnSpc>
            </a:pPr>
            <a:r>
              <a:rPr lang="fr-FR">
                <a:solidFill>
                  <a:schemeClr val="tx1"/>
                </a:solidFill>
              </a:rPr>
              <a:t>Un parcours construit </a:t>
            </a:r>
            <a:br>
              <a:rPr lang="fr-FR">
                <a:solidFill>
                  <a:schemeClr val="tx1"/>
                </a:solidFill>
              </a:rPr>
            </a:br>
            <a:r>
              <a:rPr lang="fr-FR">
                <a:solidFill>
                  <a:schemeClr val="tx1"/>
                </a:solidFill>
              </a:rPr>
              <a:t>autour du </a:t>
            </a:r>
            <a:r>
              <a:rPr lang="fr-FR">
                <a:solidFill>
                  <a:srgbClr val="C00000"/>
                </a:solidFill>
              </a:rPr>
              <a:t>collectif</a:t>
            </a:r>
          </a:p>
        </p:txBody>
      </p:sp>
      <p:pic>
        <p:nvPicPr>
          <p:cNvPr id="2056" name="Picture 8" descr="HANDBALL : Équipe de France masculine - EHF EURO 2024 - Les Bleus sacrés  Champions d'Europe 2024 - Presse Agence Sport">
            <a:extLst>
              <a:ext uri="{FF2B5EF4-FFF2-40B4-BE49-F238E27FC236}">
                <a16:creationId xmlns:a16="http://schemas.microsoft.com/office/drawing/2014/main" id="{9A239234-C58D-ACFA-520D-2366FC287E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96" b="17825"/>
          <a:stretch/>
        </p:blipFill>
        <p:spPr bwMode="auto">
          <a:xfrm>
            <a:off x="2039005" y="3864952"/>
            <a:ext cx="6120000" cy="2864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1448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6" grpId="0" build="p"/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F8C1DEB-B777-ABD0-14A4-231450448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13</a:t>
            </a:fld>
            <a:endParaRPr lang="fr-FR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BDA972F1-EFAF-8827-385F-EEBD6F162BFC}"/>
              </a:ext>
            </a:extLst>
          </p:cNvPr>
          <p:cNvCxnSpPr>
            <a:cxnSpLocks/>
          </p:cNvCxnSpPr>
          <p:nvPr/>
        </p:nvCxnSpPr>
        <p:spPr>
          <a:xfrm>
            <a:off x="4317383" y="1884046"/>
            <a:ext cx="0" cy="4018997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A3FEEC16-4D46-0115-01CC-ECD2A959DC5C}"/>
              </a:ext>
            </a:extLst>
          </p:cNvPr>
          <p:cNvSpPr/>
          <p:nvPr/>
        </p:nvSpPr>
        <p:spPr>
          <a:xfrm>
            <a:off x="4640486" y="1884046"/>
            <a:ext cx="3672000" cy="108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>
                <a:solidFill>
                  <a:schemeClr val="tx1"/>
                </a:solidFill>
              </a:rPr>
              <a:t>Un taux de décroché moyen </a:t>
            </a:r>
          </a:p>
          <a:p>
            <a:pPr algn="ctr"/>
            <a:r>
              <a:rPr lang="fr-FR" b="1">
                <a:solidFill>
                  <a:schemeClr val="tx1"/>
                </a:solidFill>
              </a:rPr>
              <a:t>à </a:t>
            </a:r>
            <a:r>
              <a:rPr lang="fr-FR" sz="2000" b="1">
                <a:solidFill>
                  <a:srgbClr val="C00000"/>
                </a:solidFill>
              </a:rPr>
              <a:t>69 %</a:t>
            </a:r>
            <a:br>
              <a:rPr lang="fr-FR" sz="2000" b="1">
                <a:solidFill>
                  <a:srgbClr val="C00000"/>
                </a:solidFill>
              </a:rPr>
            </a:br>
            <a:r>
              <a:rPr lang="fr-FR" sz="1600" b="1" i="1">
                <a:solidFill>
                  <a:schemeClr val="tx1">
                    <a:lumMod val="60000"/>
                    <a:lumOff val="40000"/>
                  </a:schemeClr>
                </a:solidFill>
              </a:rPr>
              <a:t>(contre 52% en janvier 2023)</a:t>
            </a:r>
            <a:endParaRPr lang="fr-FR" b="1" i="1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90CCE22-09D3-DAC8-F5BD-6E8BF43CAF8A}"/>
              </a:ext>
            </a:extLst>
          </p:cNvPr>
          <p:cNvSpPr/>
          <p:nvPr/>
        </p:nvSpPr>
        <p:spPr>
          <a:xfrm>
            <a:off x="4620000" y="3334434"/>
            <a:ext cx="3672000" cy="108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>
                <a:solidFill>
                  <a:srgbClr val="C00000"/>
                </a:solidFill>
              </a:rPr>
              <a:t>1/3</a:t>
            </a:r>
            <a:r>
              <a:rPr lang="fr-FR" b="1">
                <a:solidFill>
                  <a:schemeClr val="tx1"/>
                </a:solidFill>
              </a:rPr>
              <a:t> de réitération en moins</a:t>
            </a:r>
            <a:br>
              <a:rPr lang="fr-FR" b="1">
                <a:solidFill>
                  <a:schemeClr val="tx1"/>
                </a:solidFill>
              </a:rPr>
            </a:br>
            <a:r>
              <a:rPr lang="fr-FR" sz="1600" b="1" i="1">
                <a:solidFill>
                  <a:schemeClr val="tx1">
                    <a:lumMod val="60000"/>
                    <a:lumOff val="40000"/>
                  </a:schemeClr>
                </a:solidFill>
              </a:rPr>
              <a:t>(20% d’appels en moins </a:t>
            </a:r>
            <a:br>
              <a:rPr lang="fr-FR" sz="1600" b="1" i="1">
                <a:solidFill>
                  <a:schemeClr val="tx1">
                    <a:lumMod val="60000"/>
                    <a:lumOff val="40000"/>
                  </a:schemeClr>
                </a:solidFill>
              </a:rPr>
            </a:br>
            <a:r>
              <a:rPr lang="fr-FR" sz="1600" b="1" i="1">
                <a:solidFill>
                  <a:schemeClr val="tx1">
                    <a:lumMod val="60000"/>
                    <a:lumOff val="40000"/>
                  </a:schemeClr>
                </a:solidFill>
              </a:rPr>
              <a:t>par rapport à janvier 2023)</a:t>
            </a:r>
            <a:endParaRPr lang="fr-FR" sz="1600" b="1">
              <a:solidFill>
                <a:schemeClr val="tx1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841C1D3-6BFA-F397-30DC-2B9A9323675B}"/>
              </a:ext>
            </a:extLst>
          </p:cNvPr>
          <p:cNvSpPr/>
          <p:nvPr/>
        </p:nvSpPr>
        <p:spPr>
          <a:xfrm>
            <a:off x="4667067" y="4784823"/>
            <a:ext cx="3672000" cy="108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>
                <a:solidFill>
                  <a:srgbClr val="C00000"/>
                </a:solidFill>
              </a:rPr>
              <a:t>80%</a:t>
            </a:r>
            <a:r>
              <a:rPr lang="fr-FR" b="1">
                <a:solidFill>
                  <a:schemeClr val="tx1"/>
                </a:solidFill>
              </a:rPr>
              <a:t> des agences éligibles à </a:t>
            </a:r>
            <a:br>
              <a:rPr lang="fr-FR" b="1">
                <a:solidFill>
                  <a:schemeClr val="tx1"/>
                </a:solidFill>
              </a:rPr>
            </a:br>
            <a:r>
              <a:rPr lang="fr-FR" b="1">
                <a:solidFill>
                  <a:schemeClr val="tx1"/>
                </a:solidFill>
              </a:rPr>
              <a:t>la Part Variable téléphonie 2024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B047467-338C-8075-EB42-BA17ED0D79B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8000"/>
          </a:blip>
          <a:srcRect r="3997" b="21978"/>
          <a:stretch/>
        </p:blipFill>
        <p:spPr>
          <a:xfrm>
            <a:off x="460218" y="1816906"/>
            <a:ext cx="3682324" cy="4153276"/>
          </a:xfrm>
          <a:prstGeom prst="rect">
            <a:avLst/>
          </a:prstGeom>
        </p:spPr>
      </p:pic>
      <p:sp>
        <p:nvSpPr>
          <p:cNvPr id="4" name="Titre 10">
            <a:extLst>
              <a:ext uri="{FF2B5EF4-FFF2-40B4-BE49-F238E27FC236}">
                <a16:creationId xmlns:a16="http://schemas.microsoft.com/office/drawing/2014/main" id="{1A587AD6-6025-8F4E-383B-A6C0DD31AB5C}"/>
              </a:ext>
            </a:extLst>
          </p:cNvPr>
          <p:cNvSpPr txBox="1">
            <a:spLocks/>
          </p:cNvSpPr>
          <p:nvPr/>
        </p:nvSpPr>
        <p:spPr>
          <a:xfrm>
            <a:off x="712565" y="299175"/>
            <a:ext cx="10766869" cy="6707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300" b="1" i="0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fr-FR" sz="2130" cap="none">
                <a:solidFill>
                  <a:srgbClr val="C00000"/>
                </a:solidFill>
                <a:latin typeface="Montserrat" panose="00000500000000000000" pitchFamily="2" charset="0"/>
                <a:ea typeface="+mn-ea"/>
                <a:cs typeface="+mn-cs"/>
              </a:rPr>
              <a:t>Optimiser le décroché de téléphone </a:t>
            </a:r>
          </a:p>
        </p:txBody>
      </p: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BD322228-6629-B7D6-3FC7-1A12B75E712C}"/>
              </a:ext>
            </a:extLst>
          </p:cNvPr>
          <p:cNvSpPr txBox="1">
            <a:spLocks/>
          </p:cNvSpPr>
          <p:nvPr/>
        </p:nvSpPr>
        <p:spPr>
          <a:xfrm>
            <a:off x="621940" y="1052922"/>
            <a:ext cx="7178000" cy="410888"/>
          </a:xfrm>
          <a:prstGeom prst="rect">
            <a:avLst/>
          </a:prstGeom>
        </p:spPr>
        <p:txBody>
          <a:bodyPr anchor="t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800" b="1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130" b="0">
                <a:latin typeface="Montserrat" panose="00000500000000000000" pitchFamily="2" charset="0"/>
              </a:rPr>
              <a:t>Des résultats encourageants en janvier 2024</a:t>
            </a:r>
          </a:p>
        </p:txBody>
      </p:sp>
    </p:spTree>
    <p:extLst>
      <p:ext uri="{BB962C8B-B14F-4D97-AF65-F5344CB8AC3E}">
        <p14:creationId xmlns:p14="http://schemas.microsoft.com/office/powerpoint/2010/main" val="1892646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andball : reine du suspense, l'équipe de France est sacrée à l'Euro 2024">
            <a:extLst>
              <a:ext uri="{FF2B5EF4-FFF2-40B4-BE49-F238E27FC236}">
                <a16:creationId xmlns:a16="http://schemas.microsoft.com/office/drawing/2014/main" id="{75DDD600-FA97-CB20-3DC8-00DFD682521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87" b="12575"/>
          <a:stretch/>
        </p:blipFill>
        <p:spPr bwMode="auto">
          <a:xfrm>
            <a:off x="3649986" y="2502107"/>
            <a:ext cx="4232957" cy="2237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FB51D51E-007B-4CF2-9F3B-D23EBEB30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 anchor="ctr"/>
          <a:lstStyle/>
          <a:p>
            <a:fld id="{975A587B-5814-4D9B-9598-FE9CB954CB01}" type="slidenum">
              <a:rPr lang="fr-FR" smtClean="0"/>
              <a:pPr/>
              <a:t>14</a:t>
            </a:fld>
            <a:endParaRPr lang="fr-FR"/>
          </a:p>
        </p:txBody>
      </p:sp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1940EDE1-ABB1-A0BA-AE17-92000B3E482D}"/>
              </a:ext>
            </a:extLst>
          </p:cNvPr>
          <p:cNvSpPr txBox="1">
            <a:spLocks/>
          </p:cNvSpPr>
          <p:nvPr/>
        </p:nvSpPr>
        <p:spPr>
          <a:xfrm>
            <a:off x="8119386" y="124010"/>
            <a:ext cx="3989756" cy="300752"/>
          </a:xfrm>
          <a:prstGeom prst="rect">
            <a:avLst/>
          </a:prstGeom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54013" indent="-354013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D7C378"/>
              </a:buClr>
              <a:buFont typeface="Cambria Math" panose="02040503050406030204" pitchFamily="18" charset="0"/>
              <a:buChar char="ʘ"/>
              <a:defRPr sz="26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1pPr>
            <a:lvl2pPr marL="720725" lvl="1" indent="-271463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24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2pPr>
            <a:lvl3pPr marL="1076325" lvl="2" indent="-263525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Courier New" panose="02070309020205020404" pitchFamily="49" charset="0"/>
              <a:buChar char="o"/>
              <a:defRPr sz="21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3pPr>
            <a:lvl4pPr marL="1552575" lvl="3" indent="-261938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41B8EB"/>
              </a:buClr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4pPr>
            <a:lvl5pPr lvl="4" algn="l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+mn-lt"/>
                <a:ea typeface="Arial"/>
                <a:cs typeface="Arial"/>
                <a:sym typeface="Arial" panose="020B0604020202020204" pitchFamily="34" charset="0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D7C37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lang="fr-FR" sz="1200" b="1">
                <a:solidFill>
                  <a:schemeClr val="tx1">
                    <a:lumMod val="75000"/>
                  </a:schemeClr>
                </a:solidFill>
                <a:effectLst/>
                <a:latin typeface="Montserrat" panose="00000500000000000000" pitchFamily="2" charset="0"/>
                <a:ea typeface="Calibri" panose="020F0502020204030204" pitchFamily="34" charset="0"/>
              </a:rPr>
              <a:t>Excellence Relationnelle  </a:t>
            </a:r>
            <a:r>
              <a:rPr kumimoji="0" lang="fr-FR" sz="1200" b="1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sym typeface="Arial" panose="020B0604020202020204" pitchFamily="34" charset="0"/>
              </a:rPr>
              <a:t>- Satisfaction Clients</a:t>
            </a:r>
          </a:p>
        </p:txBody>
      </p:sp>
      <p:sp>
        <p:nvSpPr>
          <p:cNvPr id="7" name="Titre 10">
            <a:extLst>
              <a:ext uri="{FF2B5EF4-FFF2-40B4-BE49-F238E27FC236}">
                <a16:creationId xmlns:a16="http://schemas.microsoft.com/office/drawing/2014/main" id="{7A775D27-204B-5516-F8F9-6D3F0C0A3691}"/>
              </a:ext>
            </a:extLst>
          </p:cNvPr>
          <p:cNvSpPr txBox="1">
            <a:spLocks/>
          </p:cNvSpPr>
          <p:nvPr/>
        </p:nvSpPr>
        <p:spPr>
          <a:xfrm>
            <a:off x="676711" y="0"/>
            <a:ext cx="10766869" cy="9780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300" b="1" i="0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fr-FR" sz="2130" cap="none">
                <a:solidFill>
                  <a:srgbClr val="C00000"/>
                </a:solidFill>
                <a:latin typeface="Montserrat" panose="00000500000000000000" pitchFamily="2" charset="0"/>
                <a:ea typeface="+mn-ea"/>
                <a:cs typeface="+mn-cs"/>
              </a:rPr>
              <a:t>Optimiser le décroché de téléphone : </a:t>
            </a:r>
            <a:br>
              <a:rPr lang="fr-FR" sz="2130" cap="none">
                <a:solidFill>
                  <a:srgbClr val="C00000"/>
                </a:solidFill>
                <a:latin typeface="Montserrat" panose="00000500000000000000" pitchFamily="2" charset="0"/>
                <a:ea typeface="+mn-ea"/>
                <a:cs typeface="+mn-cs"/>
              </a:rPr>
            </a:br>
            <a:r>
              <a:rPr lang="fr-FR" sz="1800" i="1">
                <a:solidFill>
                  <a:srgbClr val="C00000"/>
                </a:solidFill>
                <a:latin typeface="Montserrat" panose="00000500000000000000" pitchFamily="2" charset="0"/>
              </a:rPr>
              <a:t>Qu’en pensent nos agences vertueuses ?</a:t>
            </a:r>
            <a:endParaRPr lang="fr-FR" sz="2130" i="1">
              <a:solidFill>
                <a:srgbClr val="C00000"/>
              </a:solidFill>
              <a:latin typeface="Montserrat" panose="00000500000000000000" pitchFamily="2" charset="0"/>
            </a:endParaRP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BFC5B638-709D-00ED-4FB2-1369692039E0}"/>
              </a:ext>
            </a:extLst>
          </p:cNvPr>
          <p:cNvSpPr txBox="1">
            <a:spLocks/>
          </p:cNvSpPr>
          <p:nvPr/>
        </p:nvSpPr>
        <p:spPr>
          <a:xfrm>
            <a:off x="710288" y="843096"/>
            <a:ext cx="7112359" cy="432000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800" b="1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2130" b="0">
              <a:latin typeface="Montserrat" panose="00000500000000000000" pitchFamily="2" charset="0"/>
            </a:endParaRPr>
          </a:p>
        </p:txBody>
      </p:sp>
      <p:sp>
        <p:nvSpPr>
          <p:cNvPr id="16" name="Bulle narrative : rectangle à coins arrondis 15">
            <a:extLst>
              <a:ext uri="{FF2B5EF4-FFF2-40B4-BE49-F238E27FC236}">
                <a16:creationId xmlns:a16="http://schemas.microsoft.com/office/drawing/2014/main" id="{6E557B17-4B5C-85F0-01FD-6962348EA84A}"/>
              </a:ext>
            </a:extLst>
          </p:cNvPr>
          <p:cNvSpPr/>
          <p:nvPr/>
        </p:nvSpPr>
        <p:spPr>
          <a:xfrm>
            <a:off x="227871" y="934354"/>
            <a:ext cx="2939534" cy="1080000"/>
          </a:xfrm>
          <a:prstGeom prst="wedgeRoundRectCallout">
            <a:avLst>
              <a:gd name="adj1" fmla="val 98409"/>
              <a:gd name="adj2" fmla="val 130627"/>
              <a:gd name="adj3" fmla="val 16667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fr-FR" sz="1800" i="1" err="1">
                <a:solidFill>
                  <a:srgbClr val="002060"/>
                </a:solidFill>
                <a:latin typeface="Baguet Script" panose="00000500000000000000" pitchFamily="2" charset="0"/>
              </a:rPr>
              <a:t>Mypremium</a:t>
            </a:r>
            <a:r>
              <a:rPr lang="fr-FR" sz="1800" i="1">
                <a:solidFill>
                  <a:srgbClr val="002060"/>
                </a:solidFill>
                <a:latin typeface="Baguet Script" panose="00000500000000000000" pitchFamily="2" charset="0"/>
              </a:rPr>
              <a:t> est systématisé à chaque absence</a:t>
            </a:r>
          </a:p>
          <a:p>
            <a:pPr algn="r"/>
            <a:r>
              <a:rPr lang="fr-FR" sz="1100" i="1">
                <a:solidFill>
                  <a:srgbClr val="C00000"/>
                </a:solidFill>
                <a:latin typeface="Montserrat" panose="00000500000000000000" pitchFamily="2" charset="0"/>
              </a:rPr>
              <a:t>Barbara Perrot</a:t>
            </a:r>
          </a:p>
          <a:p>
            <a:pPr algn="r"/>
            <a:r>
              <a:rPr lang="fr-FR" sz="1100" i="1">
                <a:solidFill>
                  <a:srgbClr val="C00000"/>
                </a:solidFill>
                <a:latin typeface="Montserrat" panose="00000500000000000000" pitchFamily="2" charset="0"/>
              </a:rPr>
              <a:t>DA Brumath</a:t>
            </a:r>
          </a:p>
        </p:txBody>
      </p:sp>
      <p:sp>
        <p:nvSpPr>
          <p:cNvPr id="18" name="Bulle narrative : rectangle à coins arrondis 17">
            <a:extLst>
              <a:ext uri="{FF2B5EF4-FFF2-40B4-BE49-F238E27FC236}">
                <a16:creationId xmlns:a16="http://schemas.microsoft.com/office/drawing/2014/main" id="{32B2EECB-69F4-36FA-5F1C-3D4E2D873402}"/>
              </a:ext>
            </a:extLst>
          </p:cNvPr>
          <p:cNvSpPr/>
          <p:nvPr/>
        </p:nvSpPr>
        <p:spPr>
          <a:xfrm>
            <a:off x="8722398" y="4028699"/>
            <a:ext cx="3386743" cy="1080000"/>
          </a:xfrm>
          <a:prstGeom prst="wedgeRoundRectCallout">
            <a:avLst>
              <a:gd name="adj1" fmla="val -102176"/>
              <a:gd name="adj2" fmla="val -79565"/>
              <a:gd name="adj3" fmla="val 16667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fr-FR" sz="1800" i="1">
                <a:solidFill>
                  <a:srgbClr val="002060"/>
                </a:solidFill>
                <a:latin typeface="Baguet Script" panose="00000500000000000000" pitchFamily="2" charset="0"/>
              </a:rPr>
              <a:t>la réactivité et le sens du service sont les moteurs de la réussite</a:t>
            </a:r>
          </a:p>
          <a:p>
            <a:pPr algn="r"/>
            <a:r>
              <a:rPr lang="fr-FR" sz="1100" i="1">
                <a:solidFill>
                  <a:srgbClr val="C00000"/>
                </a:solidFill>
                <a:latin typeface="Montserrat" panose="00000500000000000000" pitchFamily="2" charset="0"/>
              </a:rPr>
              <a:t>Mikael Cardoso</a:t>
            </a:r>
          </a:p>
          <a:p>
            <a:pPr algn="r"/>
            <a:r>
              <a:rPr lang="fr-FR" sz="1100" i="1">
                <a:solidFill>
                  <a:srgbClr val="C00000"/>
                </a:solidFill>
                <a:latin typeface="Montserrat" panose="00000500000000000000" pitchFamily="2" charset="0"/>
              </a:rPr>
              <a:t>DA Arcis sur Aube </a:t>
            </a:r>
          </a:p>
        </p:txBody>
      </p:sp>
      <p:sp>
        <p:nvSpPr>
          <p:cNvPr id="19" name="Bulle narrative : rectangle à coins arrondis 18">
            <a:extLst>
              <a:ext uri="{FF2B5EF4-FFF2-40B4-BE49-F238E27FC236}">
                <a16:creationId xmlns:a16="http://schemas.microsoft.com/office/drawing/2014/main" id="{9DF39ECC-E5C8-B1D1-0D85-6A29613BC186}"/>
              </a:ext>
            </a:extLst>
          </p:cNvPr>
          <p:cNvSpPr/>
          <p:nvPr/>
        </p:nvSpPr>
        <p:spPr>
          <a:xfrm>
            <a:off x="224901" y="3764015"/>
            <a:ext cx="2612405" cy="1080000"/>
          </a:xfrm>
          <a:prstGeom prst="wedgeRoundRectCallout">
            <a:avLst>
              <a:gd name="adj1" fmla="val 103012"/>
              <a:gd name="adj2" fmla="val -57745"/>
              <a:gd name="adj3" fmla="val 16667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fr-FR" sz="1800" i="1">
                <a:solidFill>
                  <a:srgbClr val="002060"/>
                </a:solidFill>
                <a:latin typeface="Baguet Script" panose="00000500000000000000" pitchFamily="2" charset="0"/>
              </a:rPr>
              <a:t>l’équipe est investie au quotidien sur ce critère</a:t>
            </a:r>
          </a:p>
          <a:p>
            <a:pPr algn="r"/>
            <a:r>
              <a:rPr lang="fr-FR" sz="1100" i="1">
                <a:solidFill>
                  <a:srgbClr val="C00000"/>
                </a:solidFill>
                <a:latin typeface="Montserrat" panose="00000500000000000000" pitchFamily="2" charset="0"/>
              </a:rPr>
              <a:t>Adeline Viot</a:t>
            </a:r>
          </a:p>
          <a:p>
            <a:pPr algn="r"/>
            <a:r>
              <a:rPr lang="fr-FR" sz="1100" i="1">
                <a:solidFill>
                  <a:srgbClr val="C00000"/>
                </a:solidFill>
                <a:latin typeface="Montserrat" panose="00000500000000000000" pitchFamily="2" charset="0"/>
              </a:rPr>
              <a:t>DA Rocroi</a:t>
            </a:r>
          </a:p>
        </p:txBody>
      </p:sp>
      <p:sp>
        <p:nvSpPr>
          <p:cNvPr id="21" name="Bulle narrative : rectangle à coins arrondis 20">
            <a:extLst>
              <a:ext uri="{FF2B5EF4-FFF2-40B4-BE49-F238E27FC236}">
                <a16:creationId xmlns:a16="http://schemas.microsoft.com/office/drawing/2014/main" id="{4B7DDD5B-16F9-768B-B828-724C75DA9791}"/>
              </a:ext>
            </a:extLst>
          </p:cNvPr>
          <p:cNvSpPr/>
          <p:nvPr/>
        </p:nvSpPr>
        <p:spPr>
          <a:xfrm>
            <a:off x="7059384" y="5211191"/>
            <a:ext cx="2520211" cy="1080000"/>
          </a:xfrm>
          <a:prstGeom prst="wedgeRoundRectCallout">
            <a:avLst>
              <a:gd name="adj1" fmla="val -91344"/>
              <a:gd name="adj2" fmla="val -198594"/>
              <a:gd name="adj3" fmla="val 16667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fr-FR" sz="1800" i="1">
                <a:solidFill>
                  <a:srgbClr val="002060"/>
                </a:solidFill>
                <a:latin typeface="Baguet Script" panose="00000500000000000000" pitchFamily="2" charset="0"/>
                <a:ea typeface="Calibri" panose="020F0502020204030204" pitchFamily="34" charset="0"/>
              </a:rPr>
              <a:t>Notre réussite est due à la solidarité d’équipe</a:t>
            </a:r>
          </a:p>
          <a:p>
            <a:pPr algn="r"/>
            <a:r>
              <a:rPr lang="fr-FR" sz="1100" i="1">
                <a:solidFill>
                  <a:srgbClr val="C00000"/>
                </a:solidFill>
                <a:latin typeface="Montserrat" panose="00000500000000000000" pitchFamily="2" charset="0"/>
              </a:rPr>
              <a:t>Claire</a:t>
            </a:r>
            <a:r>
              <a:rPr lang="fr-FR" sz="1100">
                <a:solidFill>
                  <a:srgbClr val="C00000"/>
                </a:solidFill>
                <a:latin typeface="Montserrat" panose="00000500000000000000" pitchFamily="2" charset="0"/>
              </a:rPr>
              <a:t> </a:t>
            </a:r>
            <a:r>
              <a:rPr lang="fr-FR" sz="1100" i="1">
                <a:solidFill>
                  <a:srgbClr val="C00000"/>
                </a:solidFill>
                <a:latin typeface="Montserrat" panose="00000500000000000000" pitchFamily="2" charset="0"/>
              </a:rPr>
              <a:t>Provin</a:t>
            </a:r>
          </a:p>
          <a:p>
            <a:pPr algn="r"/>
            <a:r>
              <a:rPr lang="fr-FR" sz="1100" i="1">
                <a:solidFill>
                  <a:srgbClr val="C00000"/>
                </a:solidFill>
                <a:latin typeface="Montserrat" panose="00000500000000000000" pitchFamily="2" charset="0"/>
              </a:rPr>
              <a:t>DA Golbey</a:t>
            </a:r>
          </a:p>
        </p:txBody>
      </p:sp>
      <p:sp>
        <p:nvSpPr>
          <p:cNvPr id="23" name="Bulle narrative : rectangle à coins arrondis 22">
            <a:extLst>
              <a:ext uri="{FF2B5EF4-FFF2-40B4-BE49-F238E27FC236}">
                <a16:creationId xmlns:a16="http://schemas.microsoft.com/office/drawing/2014/main" id="{56D8AD41-E6EA-C779-2FA3-0481304CA620}"/>
              </a:ext>
            </a:extLst>
          </p:cNvPr>
          <p:cNvSpPr/>
          <p:nvPr/>
        </p:nvSpPr>
        <p:spPr>
          <a:xfrm>
            <a:off x="7701294" y="519096"/>
            <a:ext cx="4420810" cy="1080000"/>
          </a:xfrm>
          <a:prstGeom prst="wedgeRoundRectCallout">
            <a:avLst>
              <a:gd name="adj1" fmla="val -62405"/>
              <a:gd name="adj2" fmla="val 155797"/>
              <a:gd name="adj3" fmla="val 16667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fr-FR" sz="1800" i="1">
                <a:solidFill>
                  <a:srgbClr val="002060"/>
                </a:solidFill>
                <a:latin typeface="Baguet Script" panose="00000500000000000000" pitchFamily="2" charset="0"/>
              </a:rPr>
              <a:t>le langage naturel  permet au client d’être dirigé directement vers le bon interlocuteur </a:t>
            </a:r>
          </a:p>
          <a:p>
            <a:pPr algn="r"/>
            <a:r>
              <a:rPr lang="fr-FR" sz="1100" i="1">
                <a:solidFill>
                  <a:srgbClr val="C00000"/>
                </a:solidFill>
                <a:latin typeface="Montserrat" panose="00000500000000000000" pitchFamily="2" charset="0"/>
              </a:rPr>
              <a:t>Adeline Viot</a:t>
            </a:r>
          </a:p>
          <a:p>
            <a:pPr algn="r"/>
            <a:r>
              <a:rPr lang="fr-FR" sz="1100" i="1">
                <a:solidFill>
                  <a:srgbClr val="C00000"/>
                </a:solidFill>
                <a:latin typeface="Montserrat" panose="00000500000000000000" pitchFamily="2" charset="0"/>
              </a:rPr>
              <a:t>DA Rocroi</a:t>
            </a:r>
          </a:p>
        </p:txBody>
      </p:sp>
      <p:sp>
        <p:nvSpPr>
          <p:cNvPr id="24" name="Bulle narrative : rectangle à coins arrondis 23">
            <a:extLst>
              <a:ext uri="{FF2B5EF4-FFF2-40B4-BE49-F238E27FC236}">
                <a16:creationId xmlns:a16="http://schemas.microsoft.com/office/drawing/2014/main" id="{F854770C-1B76-A441-79C0-BD39630829A9}"/>
              </a:ext>
            </a:extLst>
          </p:cNvPr>
          <p:cNvSpPr/>
          <p:nvPr/>
        </p:nvSpPr>
        <p:spPr>
          <a:xfrm>
            <a:off x="390617" y="5271307"/>
            <a:ext cx="2614042" cy="1080000"/>
          </a:xfrm>
          <a:prstGeom prst="wedgeRoundRectCallout">
            <a:avLst>
              <a:gd name="adj1" fmla="val 96592"/>
              <a:gd name="adj2" fmla="val -142741"/>
              <a:gd name="adj3" fmla="val 16667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fr-FR" sz="1800" i="1">
                <a:solidFill>
                  <a:srgbClr val="002060"/>
                </a:solidFill>
                <a:latin typeface="Baguet Script" panose="00000500000000000000" pitchFamily="2" charset="0"/>
              </a:rPr>
              <a:t>Tous les collaborateurs répondent au téléphone</a:t>
            </a:r>
          </a:p>
          <a:p>
            <a:pPr algn="r"/>
            <a:r>
              <a:rPr lang="fr-FR" sz="1100" i="1">
                <a:solidFill>
                  <a:srgbClr val="C00000"/>
                </a:solidFill>
                <a:latin typeface="Montserrat" panose="00000500000000000000" pitchFamily="2" charset="0"/>
              </a:rPr>
              <a:t>Adeline Viot</a:t>
            </a:r>
          </a:p>
          <a:p>
            <a:pPr algn="r"/>
            <a:r>
              <a:rPr lang="fr-FR" sz="1100" i="1">
                <a:solidFill>
                  <a:srgbClr val="C00000"/>
                </a:solidFill>
                <a:latin typeface="Montserrat" panose="00000500000000000000" pitchFamily="2" charset="0"/>
              </a:rPr>
              <a:t>DA Rocroi</a:t>
            </a:r>
          </a:p>
        </p:txBody>
      </p:sp>
      <p:sp>
        <p:nvSpPr>
          <p:cNvPr id="25" name="Bulle narrative : rectangle à coins arrondis 24">
            <a:extLst>
              <a:ext uri="{FF2B5EF4-FFF2-40B4-BE49-F238E27FC236}">
                <a16:creationId xmlns:a16="http://schemas.microsoft.com/office/drawing/2014/main" id="{9C4F1BBA-4398-A635-027F-9F126E0F8098}"/>
              </a:ext>
            </a:extLst>
          </p:cNvPr>
          <p:cNvSpPr/>
          <p:nvPr/>
        </p:nvSpPr>
        <p:spPr>
          <a:xfrm>
            <a:off x="224901" y="2408708"/>
            <a:ext cx="2431364" cy="1080000"/>
          </a:xfrm>
          <a:prstGeom prst="wedgeRoundRectCallout">
            <a:avLst>
              <a:gd name="adj1" fmla="val 123944"/>
              <a:gd name="adj2" fmla="val 24871"/>
              <a:gd name="adj3" fmla="val 16667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fr-FR" sz="1800" i="1">
                <a:solidFill>
                  <a:srgbClr val="002060"/>
                </a:solidFill>
                <a:latin typeface="Baguet Script" panose="00000500000000000000" pitchFamily="2" charset="0"/>
              </a:rPr>
              <a:t>la Satisfaction client est une priorité</a:t>
            </a:r>
          </a:p>
          <a:p>
            <a:pPr algn="r"/>
            <a:r>
              <a:rPr lang="fr-FR" sz="1100" i="1">
                <a:solidFill>
                  <a:srgbClr val="C00000"/>
                </a:solidFill>
                <a:latin typeface="Montserrat" panose="00000500000000000000" pitchFamily="2" charset="0"/>
              </a:rPr>
              <a:t>Barbara Perrot</a:t>
            </a:r>
          </a:p>
          <a:p>
            <a:pPr algn="r"/>
            <a:r>
              <a:rPr lang="fr-FR" sz="1100" i="1">
                <a:solidFill>
                  <a:srgbClr val="C00000"/>
                </a:solidFill>
                <a:latin typeface="Montserrat" panose="00000500000000000000" pitchFamily="2" charset="0"/>
              </a:rPr>
              <a:t>DA Brumath</a:t>
            </a:r>
          </a:p>
        </p:txBody>
      </p:sp>
      <p:sp>
        <p:nvSpPr>
          <p:cNvPr id="26" name="Bulle narrative : rectangle à coins arrondis 25">
            <a:extLst>
              <a:ext uri="{FF2B5EF4-FFF2-40B4-BE49-F238E27FC236}">
                <a16:creationId xmlns:a16="http://schemas.microsoft.com/office/drawing/2014/main" id="{3A61C3B5-3FFE-610B-2926-3357C5A371E2}"/>
              </a:ext>
            </a:extLst>
          </p:cNvPr>
          <p:cNvSpPr/>
          <p:nvPr/>
        </p:nvSpPr>
        <p:spPr>
          <a:xfrm>
            <a:off x="8864000" y="2199103"/>
            <a:ext cx="3245141" cy="1440000"/>
          </a:xfrm>
          <a:prstGeom prst="wedgeRoundRectCallout">
            <a:avLst>
              <a:gd name="adj1" fmla="val -91735"/>
              <a:gd name="adj2" fmla="val 49350"/>
              <a:gd name="adj3" fmla="val 16667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fr-FR" sz="1800" i="1">
                <a:solidFill>
                  <a:srgbClr val="002060"/>
                </a:solidFill>
                <a:latin typeface="Baguet Script"/>
                <a:ea typeface="Calibri" panose="020F0502020204030204" pitchFamily="34" charset="0"/>
              </a:rPr>
              <a:t>R</a:t>
            </a:r>
            <a:r>
              <a:rPr lang="fr-FR" sz="1800" i="1">
                <a:solidFill>
                  <a:srgbClr val="002060"/>
                </a:solidFill>
                <a:effectLst/>
                <a:latin typeface="Baguet Script"/>
                <a:ea typeface="Calibri" panose="020F0502020204030204" pitchFamily="34" charset="0"/>
              </a:rPr>
              <a:t>épondre directement à nos clients permet d’éviter la réitération des appels</a:t>
            </a:r>
          </a:p>
          <a:p>
            <a:pPr algn="r"/>
            <a:r>
              <a:rPr lang="fr-FR" sz="1100" i="1">
                <a:solidFill>
                  <a:srgbClr val="C00000"/>
                </a:solidFill>
                <a:latin typeface="Montserrat" panose="00000500000000000000" pitchFamily="2" charset="0"/>
              </a:rPr>
              <a:t>Patrice Schneider</a:t>
            </a:r>
          </a:p>
          <a:p>
            <a:pPr algn="r"/>
            <a:r>
              <a:rPr lang="fr-FR" sz="1100" i="1">
                <a:solidFill>
                  <a:srgbClr val="C00000"/>
                </a:solidFill>
                <a:latin typeface="Montserrat" panose="00000500000000000000" pitchFamily="2" charset="0"/>
              </a:rPr>
              <a:t>DA Maizières Les Metz</a:t>
            </a:r>
            <a:endParaRPr lang="fr-FR" sz="1600" i="1">
              <a:solidFill>
                <a:srgbClr val="002060"/>
              </a:solidFill>
              <a:latin typeface="Baguet Script"/>
            </a:endParaRPr>
          </a:p>
        </p:txBody>
      </p:sp>
      <p:sp>
        <p:nvSpPr>
          <p:cNvPr id="27" name="Bulle narrative : rectangle à coins arrondis 26">
            <a:extLst>
              <a:ext uri="{FF2B5EF4-FFF2-40B4-BE49-F238E27FC236}">
                <a16:creationId xmlns:a16="http://schemas.microsoft.com/office/drawing/2014/main" id="{3A602B64-37E2-3D43-E181-D167A275C6D3}"/>
              </a:ext>
            </a:extLst>
          </p:cNvPr>
          <p:cNvSpPr/>
          <p:nvPr/>
        </p:nvSpPr>
        <p:spPr>
          <a:xfrm>
            <a:off x="3497802" y="872437"/>
            <a:ext cx="3169327" cy="1080000"/>
          </a:xfrm>
          <a:prstGeom prst="wedgeRoundRectCallout">
            <a:avLst>
              <a:gd name="adj1" fmla="val 12041"/>
              <a:gd name="adj2" fmla="val 129940"/>
              <a:gd name="adj3" fmla="val 16667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fr-FR" sz="1800" i="1">
                <a:solidFill>
                  <a:srgbClr val="002060"/>
                </a:solidFill>
                <a:latin typeface="Baguet Script" panose="00000500000000000000" pitchFamily="2" charset="0"/>
              </a:rPr>
              <a:t>Nous expliquons à nos clients le parcours et le serveur vocal</a:t>
            </a:r>
          </a:p>
          <a:p>
            <a:pPr algn="r"/>
            <a:r>
              <a:rPr lang="fr-FR" sz="1100" i="1">
                <a:solidFill>
                  <a:srgbClr val="C00000"/>
                </a:solidFill>
                <a:latin typeface="Montserrat" panose="00000500000000000000" pitchFamily="2" charset="0"/>
              </a:rPr>
              <a:t>Corentin </a:t>
            </a:r>
            <a:r>
              <a:rPr lang="fr-FR" sz="1100" i="1" err="1">
                <a:solidFill>
                  <a:srgbClr val="C00000"/>
                </a:solidFill>
                <a:latin typeface="Montserrat" panose="00000500000000000000" pitchFamily="2" charset="0"/>
              </a:rPr>
              <a:t>Felbinger</a:t>
            </a:r>
            <a:endParaRPr lang="fr-FR" sz="1100" i="1">
              <a:solidFill>
                <a:srgbClr val="C00000"/>
              </a:solidFill>
              <a:latin typeface="Montserrat" panose="00000500000000000000" pitchFamily="2" charset="0"/>
            </a:endParaRPr>
          </a:p>
          <a:p>
            <a:pPr algn="r"/>
            <a:r>
              <a:rPr lang="fr-FR" sz="1100" i="1">
                <a:solidFill>
                  <a:srgbClr val="C00000"/>
                </a:solidFill>
                <a:latin typeface="Montserrat" panose="00000500000000000000" pitchFamily="2" charset="0"/>
              </a:rPr>
              <a:t>DA Rixheim</a:t>
            </a:r>
          </a:p>
        </p:txBody>
      </p:sp>
      <p:sp>
        <p:nvSpPr>
          <p:cNvPr id="17" name="Bulle narrative : rectangle à coins arrondis 16">
            <a:extLst>
              <a:ext uri="{FF2B5EF4-FFF2-40B4-BE49-F238E27FC236}">
                <a16:creationId xmlns:a16="http://schemas.microsoft.com/office/drawing/2014/main" id="{5C0AC08A-64D0-BDD4-273E-0DF071C3A019}"/>
              </a:ext>
            </a:extLst>
          </p:cNvPr>
          <p:cNvSpPr/>
          <p:nvPr/>
        </p:nvSpPr>
        <p:spPr>
          <a:xfrm>
            <a:off x="3195961" y="5445996"/>
            <a:ext cx="3035439" cy="1080000"/>
          </a:xfrm>
          <a:prstGeom prst="wedgeRoundRectCallout">
            <a:avLst>
              <a:gd name="adj1" fmla="val 21754"/>
              <a:gd name="adj2" fmla="val -224769"/>
              <a:gd name="adj3" fmla="val 16667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fr-FR" sz="1800" i="1">
                <a:solidFill>
                  <a:srgbClr val="002060"/>
                </a:solidFill>
                <a:latin typeface="Baguet Script" panose="00000500000000000000" pitchFamily="2" charset="0"/>
              </a:rPr>
              <a:t>La clef de la réussite est l’esprit d’équipe et l’entraide</a:t>
            </a:r>
          </a:p>
          <a:p>
            <a:pPr algn="r"/>
            <a:r>
              <a:rPr lang="fr-FR" sz="1100" i="1">
                <a:solidFill>
                  <a:srgbClr val="C00000"/>
                </a:solidFill>
                <a:latin typeface="Montserrat" panose="00000500000000000000" pitchFamily="2" charset="0"/>
              </a:rPr>
              <a:t>Natacha Noel</a:t>
            </a:r>
          </a:p>
          <a:p>
            <a:pPr algn="r"/>
            <a:r>
              <a:rPr lang="fr-FR" sz="1100" i="1">
                <a:solidFill>
                  <a:srgbClr val="C00000"/>
                </a:solidFill>
                <a:latin typeface="Montserrat" panose="00000500000000000000" pitchFamily="2" charset="0"/>
              </a:rPr>
              <a:t>DA Blainville</a:t>
            </a:r>
          </a:p>
        </p:txBody>
      </p:sp>
    </p:spTree>
    <p:extLst>
      <p:ext uri="{BB962C8B-B14F-4D97-AF65-F5344CB8AC3E}">
        <p14:creationId xmlns:p14="http://schemas.microsoft.com/office/powerpoint/2010/main" val="24380500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25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75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925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175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8" grpId="0" animBg="1"/>
      <p:bldP spid="19" grpId="0" animBg="1"/>
      <p:bldP spid="21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1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FB51D51E-007B-4CF2-9F3B-D23EBEB30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5A587B-5814-4D9B-9598-FE9CB954CB01}" type="slidenum">
              <a:rPr kumimoji="0" lang="fr-FR" sz="1300" b="1" i="0" u="none" strike="noStrike" kern="1200" cap="none" spc="0" normalizeH="0" baseline="0" noProof="0" smtClean="0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FR" sz="1300" b="1" i="0" u="none" strike="noStrike" kern="1200" cap="none" spc="0" normalizeH="0" baseline="0" noProof="0">
              <a:ln>
                <a:noFill/>
              </a:ln>
              <a:solidFill>
                <a:srgbClr val="D7000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Rectangle : coins arrondis 20">
            <a:hlinkClick r:id="" action="ppaction://customshow?id=5&amp;return=true"/>
            <a:extLst>
              <a:ext uri="{FF2B5EF4-FFF2-40B4-BE49-F238E27FC236}">
                <a16:creationId xmlns:a16="http://schemas.microsoft.com/office/drawing/2014/main" id="{BFC40868-CD56-1889-029C-9B1F9EF52C56}"/>
              </a:ext>
            </a:extLst>
          </p:cNvPr>
          <p:cNvSpPr/>
          <p:nvPr/>
        </p:nvSpPr>
        <p:spPr>
          <a:xfrm>
            <a:off x="3473807" y="2705209"/>
            <a:ext cx="4492560" cy="477837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Le décroché de tél ligne CONSEILLER  </a:t>
            </a:r>
            <a:endParaRPr kumimoji="0" lang="fr-FR" sz="1800" b="1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3" name="Rectangle : coins arrondis 34">
            <a:hlinkClick r:id="" action="ppaction://customshow?id=4&amp;return=true"/>
            <a:extLst>
              <a:ext uri="{FF2B5EF4-FFF2-40B4-BE49-F238E27FC236}">
                <a16:creationId xmlns:a16="http://schemas.microsoft.com/office/drawing/2014/main" id="{B85377FE-5147-EF1C-8E32-4B10E561F750}"/>
              </a:ext>
            </a:extLst>
          </p:cNvPr>
          <p:cNvSpPr/>
          <p:nvPr/>
        </p:nvSpPr>
        <p:spPr>
          <a:xfrm>
            <a:off x="3473807" y="2072259"/>
            <a:ext cx="4492561" cy="477837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Le décroché de </a:t>
            </a:r>
            <a:r>
              <a:rPr lang="fr-FR">
                <a:solidFill>
                  <a:schemeClr val="tx1">
                    <a:lumMod val="50000"/>
                  </a:schemeClr>
                </a:solidFill>
                <a:latin typeface="Arial" panose="020B0604020202020204"/>
              </a:rPr>
              <a:t>tél</a:t>
            </a: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ligne AGENCE</a:t>
            </a:r>
            <a:endParaRPr lang="fr-FR" b="1">
              <a:solidFill>
                <a:schemeClr val="tx1">
                  <a:lumMod val="50000"/>
                </a:schemeClr>
              </a:solidFill>
              <a:latin typeface="Arial" panose="020B0604020202020204"/>
            </a:endParaRPr>
          </a:p>
        </p:txBody>
      </p:sp>
      <p:sp>
        <p:nvSpPr>
          <p:cNvPr id="14" name="Rectangle : coins arrondis 13">
            <a:hlinkClick r:id="" action="ppaction://customshow?id=6&amp;return=true"/>
            <a:extLst>
              <a:ext uri="{FF2B5EF4-FFF2-40B4-BE49-F238E27FC236}">
                <a16:creationId xmlns:a16="http://schemas.microsoft.com/office/drawing/2014/main" id="{E647FF60-03E7-BC43-3216-4803392F49FF}"/>
              </a:ext>
            </a:extLst>
          </p:cNvPr>
          <p:cNvSpPr/>
          <p:nvPr/>
        </p:nvSpPr>
        <p:spPr>
          <a:xfrm>
            <a:off x="3489719" y="3344758"/>
            <a:ext cx="4492562" cy="477837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>
                <a:solidFill>
                  <a:schemeClr val="tx1">
                    <a:lumMod val="50000"/>
                  </a:schemeClr>
                </a:solidFill>
                <a:latin typeface="Arial" panose="020B0604020202020204"/>
              </a:rPr>
              <a:t>Les levées d’Anonymat</a:t>
            </a:r>
            <a:endParaRPr lang="fr-FR" b="1">
              <a:solidFill>
                <a:srgbClr val="FFC000"/>
              </a:solidFill>
              <a:latin typeface="Arial" panose="020B0604020202020204"/>
            </a:endParaRPr>
          </a:p>
        </p:txBody>
      </p:sp>
      <p:sp>
        <p:nvSpPr>
          <p:cNvPr id="15" name="Rectangle : coins arrondis 14">
            <a:hlinkClick r:id="" action="ppaction://customshow?id=7&amp;return=true"/>
            <a:extLst>
              <a:ext uri="{FF2B5EF4-FFF2-40B4-BE49-F238E27FC236}">
                <a16:creationId xmlns:a16="http://schemas.microsoft.com/office/drawing/2014/main" id="{0116610E-9DE9-C8CD-C0EF-351410B538AF}"/>
              </a:ext>
            </a:extLst>
          </p:cNvPr>
          <p:cNvSpPr/>
          <p:nvPr/>
        </p:nvSpPr>
        <p:spPr>
          <a:xfrm>
            <a:off x="3461975" y="3996456"/>
            <a:ext cx="4484397" cy="477837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>
                <a:solidFill>
                  <a:schemeClr val="tx1">
                    <a:lumMod val="50000"/>
                  </a:schemeClr>
                </a:solidFill>
                <a:latin typeface="Arial" panose="020B0604020202020204"/>
              </a:rPr>
              <a:t>La Facilité à Joindre</a:t>
            </a:r>
            <a:endParaRPr lang="fr-FR" b="1">
              <a:solidFill>
                <a:srgbClr val="FFC000"/>
              </a:solidFill>
              <a:latin typeface="Arial" panose="020B0604020202020204"/>
            </a:endParaRPr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202F7CB8-50E4-E19F-B2DF-9C01F83C153D}"/>
              </a:ext>
            </a:extLst>
          </p:cNvPr>
          <p:cNvCxnSpPr>
            <a:cxnSpLocks/>
          </p:cNvCxnSpPr>
          <p:nvPr/>
        </p:nvCxnSpPr>
        <p:spPr>
          <a:xfrm>
            <a:off x="3332045" y="2060788"/>
            <a:ext cx="0" cy="3791042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Image 11">
            <a:hlinkClick r:id="" action="ppaction://customshow?id=4&amp;return=true"/>
            <a:extLst>
              <a:ext uri="{FF2B5EF4-FFF2-40B4-BE49-F238E27FC236}">
                <a16:creationId xmlns:a16="http://schemas.microsoft.com/office/drawing/2014/main" id="{ED8243D0-B3BB-1849-9432-C28C3AB9B9A4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75000"/>
          </a:blip>
          <a:stretch>
            <a:fillRect/>
          </a:stretch>
        </p:blipFill>
        <p:spPr>
          <a:xfrm rot="21152185">
            <a:off x="8096150" y="2093992"/>
            <a:ext cx="539572" cy="434372"/>
          </a:xfrm>
          <a:prstGeom prst="rect">
            <a:avLst/>
          </a:prstGeom>
        </p:spPr>
      </p:pic>
      <p:sp>
        <p:nvSpPr>
          <p:cNvPr id="2" name="Rectangle : coins arrondis 1">
            <a:hlinkClick r:id="" action="ppaction://customshow?id=8&amp;return=true"/>
            <a:extLst>
              <a:ext uri="{FF2B5EF4-FFF2-40B4-BE49-F238E27FC236}">
                <a16:creationId xmlns:a16="http://schemas.microsoft.com/office/drawing/2014/main" id="{06ECF9B4-9E60-7C04-6198-A69249D54B3A}"/>
              </a:ext>
            </a:extLst>
          </p:cNvPr>
          <p:cNvSpPr/>
          <p:nvPr/>
        </p:nvSpPr>
        <p:spPr>
          <a:xfrm>
            <a:off x="3473807" y="4664866"/>
            <a:ext cx="4460735" cy="477837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>
                <a:solidFill>
                  <a:schemeClr val="tx1">
                    <a:lumMod val="50000"/>
                  </a:schemeClr>
                </a:solidFill>
                <a:latin typeface="Arial" panose="020B0604020202020204"/>
              </a:rPr>
              <a:t>Les Podiums de la Satisfaction</a:t>
            </a:r>
            <a:endParaRPr lang="fr-FR" b="1">
              <a:solidFill>
                <a:srgbClr val="FFC000"/>
              </a:solidFill>
              <a:latin typeface="Arial" panose="020B0604020202020204"/>
            </a:endParaRPr>
          </a:p>
        </p:txBody>
      </p:sp>
      <p:sp>
        <p:nvSpPr>
          <p:cNvPr id="3" name="Rectangle : coins arrondis 2">
            <a:hlinkClick r:id="" action="ppaction://customshow?id=9&amp;return=true"/>
            <a:extLst>
              <a:ext uri="{FF2B5EF4-FFF2-40B4-BE49-F238E27FC236}">
                <a16:creationId xmlns:a16="http://schemas.microsoft.com/office/drawing/2014/main" id="{114DF4C4-5407-7FC9-04F1-0686BD0CF474}"/>
              </a:ext>
            </a:extLst>
          </p:cNvPr>
          <p:cNvSpPr/>
          <p:nvPr/>
        </p:nvSpPr>
        <p:spPr>
          <a:xfrm>
            <a:off x="3473807" y="5330753"/>
            <a:ext cx="4460735" cy="477837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>
                <a:solidFill>
                  <a:schemeClr val="tx1">
                    <a:lumMod val="50000"/>
                  </a:schemeClr>
                </a:solidFill>
                <a:latin typeface="Arial" panose="020B0604020202020204"/>
              </a:rPr>
              <a:t>Le NPS</a:t>
            </a:r>
            <a:endParaRPr lang="fr-FR" b="1">
              <a:solidFill>
                <a:srgbClr val="FFC000"/>
              </a:solidFill>
              <a:latin typeface="Arial" panose="020B0604020202020204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413E0F2-3C1F-993E-BE22-71FADC5B26C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48000"/>
          </a:blip>
          <a:srcRect l="5866" r="25847" b="8764"/>
          <a:stretch/>
        </p:blipFill>
        <p:spPr>
          <a:xfrm>
            <a:off x="269923" y="2060788"/>
            <a:ext cx="2904447" cy="3709408"/>
          </a:xfrm>
          <a:prstGeom prst="rect">
            <a:avLst/>
          </a:prstGeom>
        </p:spPr>
      </p:pic>
      <p:sp>
        <p:nvSpPr>
          <p:cNvPr id="7" name="Titre 10">
            <a:extLst>
              <a:ext uri="{FF2B5EF4-FFF2-40B4-BE49-F238E27FC236}">
                <a16:creationId xmlns:a16="http://schemas.microsoft.com/office/drawing/2014/main" id="{7A2E7A29-9BDA-98E2-3C4D-D36C7DF31FC4}"/>
              </a:ext>
            </a:extLst>
          </p:cNvPr>
          <p:cNvSpPr txBox="1">
            <a:spLocks/>
          </p:cNvSpPr>
          <p:nvPr/>
        </p:nvSpPr>
        <p:spPr>
          <a:xfrm>
            <a:off x="712565" y="299175"/>
            <a:ext cx="10766869" cy="6707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300" b="1" i="0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fr-FR" sz="2130" cap="none">
                <a:solidFill>
                  <a:srgbClr val="C00000"/>
                </a:solidFill>
                <a:latin typeface="Montserrat" panose="00000500000000000000" pitchFamily="2" charset="0"/>
                <a:ea typeface="+mn-ea"/>
                <a:cs typeface="+mn-cs"/>
              </a:rPr>
              <a:t>Optimiser le décroché de téléphone 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AFE2331D-92D7-A9F7-8B51-D45FB9A84690}"/>
              </a:ext>
            </a:extLst>
          </p:cNvPr>
          <p:cNvSpPr txBox="1">
            <a:spLocks/>
          </p:cNvSpPr>
          <p:nvPr/>
        </p:nvSpPr>
        <p:spPr>
          <a:xfrm>
            <a:off x="621940" y="1052922"/>
            <a:ext cx="7112359" cy="432000"/>
          </a:xfrm>
          <a:prstGeom prst="rect">
            <a:avLst/>
          </a:prstGeom>
        </p:spPr>
        <p:txBody>
          <a:bodyPr anchor="t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800" b="1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130" b="0">
                <a:latin typeface="Montserrat" panose="00000500000000000000" pitchFamily="2" charset="0"/>
              </a:rPr>
              <a:t>Pour aller plus loin </a:t>
            </a:r>
            <a:r>
              <a:rPr lang="fr-FR" sz="2130" b="0">
                <a:latin typeface="Montserrat" panose="00000500000000000000" pitchFamily="2" charset="0"/>
                <a:sym typeface="Wingdings" panose="05000000000000000000" pitchFamily="2" charset="2"/>
              </a:rPr>
              <a:t></a:t>
            </a:r>
            <a:r>
              <a:rPr lang="fr-FR" sz="2130" b="0">
                <a:latin typeface="Montserrat" panose="00000500000000000000" pitchFamily="2" charset="0"/>
              </a:rPr>
              <a:t> fiches pédagogiques</a:t>
            </a:r>
          </a:p>
        </p:txBody>
      </p:sp>
      <p:pic>
        <p:nvPicPr>
          <p:cNvPr id="11" name="Image 10">
            <a:hlinkClick r:id="" action="ppaction://customshow?id=6&amp;return=true"/>
            <a:extLst>
              <a:ext uri="{FF2B5EF4-FFF2-40B4-BE49-F238E27FC236}">
                <a16:creationId xmlns:a16="http://schemas.microsoft.com/office/drawing/2014/main" id="{4CD90CBD-786E-01A4-0BEA-461DD0C39DDB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75000"/>
          </a:blip>
          <a:stretch>
            <a:fillRect/>
          </a:stretch>
        </p:blipFill>
        <p:spPr>
          <a:xfrm rot="21152185">
            <a:off x="8118255" y="3378660"/>
            <a:ext cx="539572" cy="434372"/>
          </a:xfrm>
          <a:prstGeom prst="rect">
            <a:avLst/>
          </a:prstGeom>
        </p:spPr>
      </p:pic>
      <p:pic>
        <p:nvPicPr>
          <p:cNvPr id="16" name="Image 15">
            <a:hlinkClick r:id="" action="ppaction://customshow?id=5&amp;return=true"/>
            <a:extLst>
              <a:ext uri="{FF2B5EF4-FFF2-40B4-BE49-F238E27FC236}">
                <a16:creationId xmlns:a16="http://schemas.microsoft.com/office/drawing/2014/main" id="{79B34FFA-5FBC-7469-6E41-75EFDEE25861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75000"/>
          </a:blip>
          <a:stretch>
            <a:fillRect/>
          </a:stretch>
        </p:blipFill>
        <p:spPr>
          <a:xfrm rot="21152185">
            <a:off x="8096150" y="2706151"/>
            <a:ext cx="539572" cy="434372"/>
          </a:xfrm>
          <a:prstGeom prst="rect">
            <a:avLst/>
          </a:prstGeom>
        </p:spPr>
      </p:pic>
      <p:pic>
        <p:nvPicPr>
          <p:cNvPr id="18" name="Image 17">
            <a:hlinkClick r:id="" action="ppaction://customshow?id=9&amp;return=true"/>
            <a:extLst>
              <a:ext uri="{FF2B5EF4-FFF2-40B4-BE49-F238E27FC236}">
                <a16:creationId xmlns:a16="http://schemas.microsoft.com/office/drawing/2014/main" id="{099B80DC-9610-DE7A-F7CC-73A32471D832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75000"/>
          </a:blip>
          <a:stretch>
            <a:fillRect/>
          </a:stretch>
        </p:blipFill>
        <p:spPr>
          <a:xfrm rot="21152185">
            <a:off x="8096150" y="5383320"/>
            <a:ext cx="539572" cy="434372"/>
          </a:xfrm>
          <a:prstGeom prst="rect">
            <a:avLst/>
          </a:prstGeom>
        </p:spPr>
      </p:pic>
      <p:pic>
        <p:nvPicPr>
          <p:cNvPr id="19" name="Image 18">
            <a:hlinkClick r:id="" action="ppaction://customshow?id=8&amp;return=true"/>
            <a:extLst>
              <a:ext uri="{FF2B5EF4-FFF2-40B4-BE49-F238E27FC236}">
                <a16:creationId xmlns:a16="http://schemas.microsoft.com/office/drawing/2014/main" id="{445923D1-6364-6B24-729F-EE3F11B34083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75000"/>
          </a:blip>
          <a:stretch>
            <a:fillRect/>
          </a:stretch>
        </p:blipFill>
        <p:spPr>
          <a:xfrm rot="21152185">
            <a:off x="8096150" y="4682234"/>
            <a:ext cx="539572" cy="434372"/>
          </a:xfrm>
          <a:prstGeom prst="rect">
            <a:avLst/>
          </a:prstGeom>
        </p:spPr>
      </p:pic>
      <p:pic>
        <p:nvPicPr>
          <p:cNvPr id="20" name="Image 19">
            <a:hlinkClick r:id="" action="ppaction://customshow?id=7&amp;return=true"/>
            <a:extLst>
              <a:ext uri="{FF2B5EF4-FFF2-40B4-BE49-F238E27FC236}">
                <a16:creationId xmlns:a16="http://schemas.microsoft.com/office/drawing/2014/main" id="{F2556527-106B-62AE-DA8D-956AACD01366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75000"/>
          </a:blip>
          <a:stretch>
            <a:fillRect/>
          </a:stretch>
        </p:blipFill>
        <p:spPr>
          <a:xfrm rot="21152185">
            <a:off x="8096150" y="3981153"/>
            <a:ext cx="539572" cy="434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9652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EE8A12D-AFA8-2B3C-A199-DE7CBAFA0889}"/>
              </a:ext>
            </a:extLst>
          </p:cNvPr>
          <p:cNvSpPr/>
          <p:nvPr/>
        </p:nvSpPr>
        <p:spPr>
          <a:xfrm>
            <a:off x="120308" y="2101053"/>
            <a:ext cx="11800722" cy="347699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1" u="none" strike="noStrike" kern="1200" cap="none" spc="0" normalizeH="0" baseline="0" noProof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B38960C-6DEA-B790-8AF8-8142BE033574}"/>
              </a:ext>
            </a:extLst>
          </p:cNvPr>
          <p:cNvSpPr/>
          <p:nvPr/>
        </p:nvSpPr>
        <p:spPr>
          <a:xfrm>
            <a:off x="0" y="1"/>
            <a:ext cx="12192000" cy="93210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CCD6CCC-A2F6-7B2A-B049-5E16A439C162}"/>
              </a:ext>
            </a:extLst>
          </p:cNvPr>
          <p:cNvSpPr txBox="1"/>
          <p:nvPr/>
        </p:nvSpPr>
        <p:spPr>
          <a:xfrm>
            <a:off x="734287" y="1212704"/>
            <a:ext cx="4148966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1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L’aspect technique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80EDEA8F-DCB2-2019-31C4-19EEE94ACB11}"/>
              </a:ext>
            </a:extLst>
          </p:cNvPr>
          <p:cNvSpPr txBox="1"/>
          <p:nvPr/>
        </p:nvSpPr>
        <p:spPr>
          <a:xfrm>
            <a:off x="1154757" y="126237"/>
            <a:ext cx="9266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LE DÉCROCHÉ DE TÉLÉPHONE ACCUEIL</a:t>
            </a:r>
            <a:endParaRPr kumimoji="0" lang="fr-FR" sz="3200" b="0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ira Sans SemiBold" panose="020B0603050000020004" pitchFamily="34" charset="0"/>
              <a:ea typeface="+mn-ea"/>
              <a:cs typeface="+mn-cs"/>
            </a:endParaRPr>
          </a:p>
        </p:txBody>
      </p:sp>
      <p:pic>
        <p:nvPicPr>
          <p:cNvPr id="20" name="Image 19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24A60804-55E4-A2BF-80D4-E1E607E6D33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9261" r="68528" b="-1"/>
          <a:stretch/>
        </p:blipFill>
        <p:spPr>
          <a:xfrm>
            <a:off x="120308" y="0"/>
            <a:ext cx="678468" cy="844239"/>
          </a:xfrm>
          <a:prstGeom prst="rect">
            <a:avLst/>
          </a:prstGeom>
        </p:spPr>
      </p:pic>
      <p:pic>
        <p:nvPicPr>
          <p:cNvPr id="24" name="Graphique 23">
            <a:extLst>
              <a:ext uri="{FF2B5EF4-FFF2-40B4-BE49-F238E27FC236}">
                <a16:creationId xmlns:a16="http://schemas.microsoft.com/office/drawing/2014/main" id="{662C4401-A7AE-C592-FFC5-B378A17495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65679" y="537675"/>
            <a:ext cx="1890919" cy="177769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F310F09-4769-3CE6-2E1C-578902A9AF46}"/>
              </a:ext>
            </a:extLst>
          </p:cNvPr>
          <p:cNvSpPr txBox="1"/>
          <p:nvPr/>
        </p:nvSpPr>
        <p:spPr>
          <a:xfrm>
            <a:off x="5220419" y="6549623"/>
            <a:ext cx="6954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1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FICHE PÉDAGOGIQUE</a:t>
            </a:r>
            <a:r>
              <a:rPr kumimoji="0" lang="fr-FR" sz="1200" b="0" i="1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 </a:t>
            </a:r>
            <a:r>
              <a:rPr kumimoji="0" lang="fr-FR" sz="1400" b="0" i="1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: LE DÉCROCHÉ DE TÉLÉPHONE ACCUEIL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1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Fira Sans SemiBold" panose="020B0603050000020004" pitchFamily="34" charset="0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C5DB590-69B1-7B64-52AC-09D863455B32}"/>
              </a:ext>
            </a:extLst>
          </p:cNvPr>
          <p:cNvSpPr txBox="1"/>
          <p:nvPr/>
        </p:nvSpPr>
        <p:spPr>
          <a:xfrm>
            <a:off x="97940" y="5820068"/>
            <a:ext cx="4831583" cy="81560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1" u="none" strike="noStrike" kern="1200" cap="none" spc="0" normalizeH="0" baseline="0" noProof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Le langage naturel :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1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Le client exprime le motif de son appel et le langage naturel dirige le client vers le canal adéquat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9792CA20-7E77-6E26-C96D-9B3F67AC7313}"/>
              </a:ext>
            </a:extLst>
          </p:cNvPr>
          <p:cNvCxnSpPr>
            <a:cxnSpLocks/>
          </p:cNvCxnSpPr>
          <p:nvPr/>
        </p:nvCxnSpPr>
        <p:spPr>
          <a:xfrm>
            <a:off x="5604153" y="3410736"/>
            <a:ext cx="565501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08FFB49F-2DEE-8DA5-2B3B-C7F1A45719C9}"/>
              </a:ext>
            </a:extLst>
          </p:cNvPr>
          <p:cNvSpPr txBox="1"/>
          <p:nvPr/>
        </p:nvSpPr>
        <p:spPr>
          <a:xfrm>
            <a:off x="7846143" y="5408994"/>
            <a:ext cx="3682777" cy="73866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1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Message indiquant que tous les conseillers sont indisponibles et </a:t>
            </a:r>
            <a:br>
              <a:rPr kumimoji="0" lang="fr-FR" sz="1400" b="1" i="1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</a:br>
            <a:r>
              <a:rPr kumimoji="0" lang="fr-FR" sz="1400" b="1" i="1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invitant le client à renouveler son appel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49544DE-C6E3-7108-CF25-A3CD287F307E}"/>
              </a:ext>
            </a:extLst>
          </p:cNvPr>
          <p:cNvSpPr/>
          <p:nvPr/>
        </p:nvSpPr>
        <p:spPr>
          <a:xfrm>
            <a:off x="328410" y="3955796"/>
            <a:ext cx="1727085" cy="138499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ED7D3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n-ea"/>
                <a:cs typeface="+mn-cs"/>
                <a:sym typeface="Wingdings" panose="05000000000000000000" pitchFamily="2" charset="2"/>
              </a:rPr>
              <a:t>Ligne accueil</a:t>
            </a:r>
          </a:p>
          <a:p>
            <a:pPr marL="0" marR="0" lvl="0" indent="0" algn="l" defTabSz="1133388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34A8C"/>
              </a:buClr>
              <a:buSzTx/>
              <a:buFontTx/>
              <a:buNone/>
              <a:tabLst/>
              <a:defRPr/>
            </a:pPr>
            <a:r>
              <a:rPr kumimoji="0" lang="fr-FR" sz="11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Un numéro par agence</a:t>
            </a:r>
          </a:p>
          <a:p>
            <a:pPr marL="0" marR="0" lvl="0" indent="0" algn="l" defTabSz="1133388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34A8C"/>
              </a:buClr>
              <a:buSzTx/>
              <a:buFontTx/>
              <a:buNone/>
              <a:tabLst/>
              <a:defRPr/>
            </a:pPr>
            <a:r>
              <a:rPr kumimoji="0" lang="fr-FR" sz="11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Numéro géographique 03 XX  </a:t>
            </a:r>
            <a:r>
              <a:rPr kumimoji="0" lang="fr-FR" sz="11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XX</a:t>
            </a:r>
            <a:endParaRPr kumimoji="0" lang="fr-FR" sz="11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l" defTabSz="1133388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34A8C"/>
              </a:buClr>
              <a:buSzTx/>
              <a:buFontTx/>
              <a:buNone/>
              <a:tabLst/>
              <a:defRPr/>
            </a:pPr>
            <a:r>
              <a:rPr kumimoji="0" lang="fr-FR" sz="11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Non surtaxé </a:t>
            </a:r>
            <a:br>
              <a:rPr kumimoji="0" lang="fr-FR" sz="11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</a:br>
            <a:r>
              <a:rPr kumimoji="0" lang="fr-FR" sz="11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(coût d’un appel local)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A4EF516-1694-BA68-BBD8-6B9C627AEF16}"/>
              </a:ext>
            </a:extLst>
          </p:cNvPr>
          <p:cNvSpPr/>
          <p:nvPr/>
        </p:nvSpPr>
        <p:spPr>
          <a:xfrm>
            <a:off x="2534876" y="4201332"/>
            <a:ext cx="2394647" cy="95410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Selon le motif exprimé par le client, son appel est dirigé vers le canal adéquat </a:t>
            </a:r>
            <a:endParaRPr kumimoji="0" lang="fr-FR" sz="11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  <a:sym typeface="Wingdings" panose="05000000000000000000" pitchFamily="2" charset="2"/>
            </a:endParaRPr>
          </a:p>
        </p:txBody>
      </p:sp>
      <p:sp>
        <p:nvSpPr>
          <p:cNvPr id="22" name="ZoneTexte 40">
            <a:extLst>
              <a:ext uri="{FF2B5EF4-FFF2-40B4-BE49-F238E27FC236}">
                <a16:creationId xmlns:a16="http://schemas.microsoft.com/office/drawing/2014/main" id="{E21E4D65-D55F-3A57-D2B8-3D085F7FC8DB}"/>
              </a:ext>
            </a:extLst>
          </p:cNvPr>
          <p:cNvSpPr txBox="1"/>
          <p:nvPr/>
        </p:nvSpPr>
        <p:spPr>
          <a:xfrm>
            <a:off x="9769057" y="2229847"/>
            <a:ext cx="1656000" cy="7560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Arial"/>
              </a:rPr>
              <a:t>Si non réponse après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400" b="1" i="0" u="none" strike="noStrike" kern="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Arial"/>
              </a:rPr>
              <a:t>6</a:t>
            </a: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Arial"/>
              </a:rPr>
              <a:t> sonneries </a:t>
            </a:r>
            <a:endParaRPr kumimoji="0" lang="fr-FR" sz="1400" b="1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 Light" panose="020F0302020204030204"/>
              <a:ea typeface="Calibri"/>
              <a:cs typeface="Arial"/>
            </a:endParaRPr>
          </a:p>
        </p:txBody>
      </p:sp>
      <p:sp>
        <p:nvSpPr>
          <p:cNvPr id="26" name="Organigramme : Connecteur 25">
            <a:extLst>
              <a:ext uri="{FF2B5EF4-FFF2-40B4-BE49-F238E27FC236}">
                <a16:creationId xmlns:a16="http://schemas.microsoft.com/office/drawing/2014/main" id="{E17E98EB-16A0-8A24-F8D5-31F0095BFB02}"/>
              </a:ext>
            </a:extLst>
          </p:cNvPr>
          <p:cNvSpPr/>
          <p:nvPr/>
        </p:nvSpPr>
        <p:spPr>
          <a:xfrm>
            <a:off x="10507596" y="3270932"/>
            <a:ext cx="220284" cy="236781"/>
          </a:xfrm>
          <a:prstGeom prst="flowChartConnector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ZoneTexte 40">
            <a:extLst>
              <a:ext uri="{FF2B5EF4-FFF2-40B4-BE49-F238E27FC236}">
                <a16:creationId xmlns:a16="http://schemas.microsoft.com/office/drawing/2014/main" id="{5934C763-33DD-BCAC-797B-7E3C15010F52}"/>
              </a:ext>
            </a:extLst>
          </p:cNvPr>
          <p:cNvSpPr txBox="1"/>
          <p:nvPr/>
        </p:nvSpPr>
        <p:spPr>
          <a:xfrm>
            <a:off x="10246646" y="4615404"/>
            <a:ext cx="2025039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Arial"/>
              </a:rPr>
              <a:t>Fin de l’appel</a:t>
            </a:r>
          </a:p>
        </p:txBody>
      </p:sp>
      <p:sp>
        <p:nvSpPr>
          <p:cNvPr id="29" name="Organigramme : Connecteur 28">
            <a:extLst>
              <a:ext uri="{FF2B5EF4-FFF2-40B4-BE49-F238E27FC236}">
                <a16:creationId xmlns:a16="http://schemas.microsoft.com/office/drawing/2014/main" id="{B84C7E45-F83D-66B8-390A-354076B53D47}"/>
              </a:ext>
            </a:extLst>
          </p:cNvPr>
          <p:cNvSpPr/>
          <p:nvPr/>
        </p:nvSpPr>
        <p:spPr>
          <a:xfrm>
            <a:off x="7321190" y="3293452"/>
            <a:ext cx="220287" cy="223685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746F7A13-FCC9-24F3-E649-69AB9268B4A6}"/>
              </a:ext>
            </a:extLst>
          </p:cNvPr>
          <p:cNvCxnSpPr>
            <a:cxnSpLocks/>
          </p:cNvCxnSpPr>
          <p:nvPr/>
        </p:nvCxnSpPr>
        <p:spPr>
          <a:xfrm flipV="1">
            <a:off x="5598941" y="4082160"/>
            <a:ext cx="1836000" cy="941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5" name="Rectangle 34">
            <a:extLst>
              <a:ext uri="{FF2B5EF4-FFF2-40B4-BE49-F238E27FC236}">
                <a16:creationId xmlns:a16="http://schemas.microsoft.com/office/drawing/2014/main" id="{B5907B66-4293-EF22-BB46-86F0F5F92B47}"/>
              </a:ext>
            </a:extLst>
          </p:cNvPr>
          <p:cNvSpPr/>
          <p:nvPr/>
        </p:nvSpPr>
        <p:spPr>
          <a:xfrm>
            <a:off x="72661" y="2453158"/>
            <a:ext cx="1760929" cy="73866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ED7D3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n-ea"/>
                <a:cs typeface="+mn-cs"/>
              </a:rPr>
              <a:t>Le client appelle </a:t>
            </a:r>
            <a:b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ED7D3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n-ea"/>
                <a:cs typeface="+mn-cs"/>
              </a:rPr>
            </a:b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ED7D3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n-ea"/>
                <a:cs typeface="+mn-cs"/>
              </a:rPr>
              <a:t>sur la ligne agence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C41A264-178A-0515-EC4B-14FA35EDE808}"/>
              </a:ext>
            </a:extLst>
          </p:cNvPr>
          <p:cNvSpPr/>
          <p:nvPr/>
        </p:nvSpPr>
        <p:spPr>
          <a:xfrm>
            <a:off x="2630580" y="2403700"/>
            <a:ext cx="2203238" cy="73866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Le langage naturel guide le client selon l’objet de son appel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01064B8-2F42-DA2C-C6B9-68F721734628}"/>
              </a:ext>
            </a:extLst>
          </p:cNvPr>
          <p:cNvSpPr/>
          <p:nvPr/>
        </p:nvSpPr>
        <p:spPr>
          <a:xfrm>
            <a:off x="5722594" y="2431406"/>
            <a:ext cx="3337001" cy="707886"/>
          </a:xfrm>
          <a:prstGeom prst="rect">
            <a:avLst/>
          </a:prstGeom>
        </p:spPr>
        <p:txBody>
          <a:bodyPr wrap="square" lIns="91440" tIns="45720" rIns="91440" bIns="4572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Le client est mis en relation 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avec l’accueil de son agence </a:t>
            </a:r>
            <a:endParaRPr kumimoji="0" lang="fr-FR" sz="1400" b="1" i="0" u="none" strike="noStrike" kern="1200" cap="none" spc="0" normalizeH="0" baseline="0" noProof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(sonnerie sur tous les postes de l’agence)</a:t>
            </a:r>
            <a:endParaRPr kumimoji="0" lang="fr-FR" sz="1100" b="1" i="0" u="none" strike="noStrike" kern="1200" cap="none" spc="0" normalizeH="0" baseline="0" noProof="0">
              <a:ln>
                <a:noFill/>
              </a:ln>
              <a:solidFill>
                <a:srgbClr val="ED7D31">
                  <a:lumMod val="75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Arial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36BDF45-F39B-7534-0C01-D670CAF20FC9}"/>
              </a:ext>
            </a:extLst>
          </p:cNvPr>
          <p:cNvSpPr/>
          <p:nvPr/>
        </p:nvSpPr>
        <p:spPr>
          <a:xfrm>
            <a:off x="6096000" y="4194476"/>
            <a:ext cx="2586041" cy="954107"/>
          </a:xfrm>
          <a:prstGeom prst="rect">
            <a:avLst/>
          </a:prstGeom>
        </p:spPr>
        <p:txBody>
          <a:bodyPr wrap="square" lIns="91440" tIns="45720" rIns="91440" bIns="4572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Le client est mis en relation 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avec le CRC, la DSC ou une Filiale </a:t>
            </a:r>
            <a:endParaRPr kumimoji="0" lang="fr-FR" sz="1400" b="1" i="0" u="none" strike="noStrike" kern="1200" cap="none" spc="0" normalizeH="0" baseline="0" noProof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77BF32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(</a:t>
            </a:r>
            <a:r>
              <a:rPr kumimoji="0" lang="fr-FR" sz="1050" b="1" i="1" u="none" strike="noStrike" kern="1200" cap="none" spc="0" normalizeH="0" baseline="0" noProof="0">
                <a:ln>
                  <a:noFill/>
                </a:ln>
                <a:solidFill>
                  <a:srgbClr val="77BF32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sym typeface="Wingdings" panose="05000000000000000000" pitchFamily="2" charset="2"/>
              </a:rPr>
              <a:t>BPCEA, BPCE Financement </a:t>
            </a: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77BF32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…)</a:t>
            </a:r>
            <a:endParaRPr kumimoji="0" lang="fr-FR" sz="1400" b="1" i="0" u="none" strike="noStrike" kern="1200" cap="none" spc="0" normalizeH="0" baseline="0" noProof="0">
              <a:ln>
                <a:noFill/>
              </a:ln>
              <a:solidFill>
                <a:srgbClr val="77BF32"/>
              </a:solidFill>
              <a:effectLst/>
              <a:uLnTx/>
              <a:uFillTx/>
              <a:latin typeface="Calibri Light" panose="020F0302020204030204"/>
              <a:ea typeface="+mn-ea"/>
              <a:cs typeface="Arial"/>
            </a:endParaRPr>
          </a:p>
        </p:txBody>
      </p:sp>
      <p:cxnSp>
        <p:nvCxnSpPr>
          <p:cNvPr id="40" name="Connecteur droit avec flèche 39">
            <a:extLst>
              <a:ext uri="{FF2B5EF4-FFF2-40B4-BE49-F238E27FC236}">
                <a16:creationId xmlns:a16="http://schemas.microsoft.com/office/drawing/2014/main" id="{5FBB800C-3F8F-C9B8-F382-264BECD1549E}"/>
              </a:ext>
            </a:extLst>
          </p:cNvPr>
          <p:cNvCxnSpPr>
            <a:cxnSpLocks/>
          </p:cNvCxnSpPr>
          <p:nvPr/>
        </p:nvCxnSpPr>
        <p:spPr>
          <a:xfrm flipH="1">
            <a:off x="9912996" y="4169266"/>
            <a:ext cx="930656" cy="125639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avec flèche 40">
            <a:extLst>
              <a:ext uri="{FF2B5EF4-FFF2-40B4-BE49-F238E27FC236}">
                <a16:creationId xmlns:a16="http://schemas.microsoft.com/office/drawing/2014/main" id="{14BF44E9-09C3-6F8B-E9BC-736CCEE6DF42}"/>
              </a:ext>
            </a:extLst>
          </p:cNvPr>
          <p:cNvCxnSpPr>
            <a:cxnSpLocks/>
          </p:cNvCxnSpPr>
          <p:nvPr/>
        </p:nvCxnSpPr>
        <p:spPr>
          <a:xfrm>
            <a:off x="5598941" y="3408594"/>
            <a:ext cx="0" cy="334800"/>
          </a:xfrm>
          <a:prstGeom prst="straightConnector1">
            <a:avLst/>
          </a:prstGeom>
          <a:noFill/>
          <a:ln w="6345" cap="flat">
            <a:solidFill>
              <a:srgbClr val="262626"/>
            </a:solidFill>
            <a:prstDash val="solid"/>
            <a:miter/>
          </a:ln>
        </p:spPr>
      </p:cxnSp>
      <p:sp>
        <p:nvSpPr>
          <p:cNvPr id="42" name="ZoneTexte 40">
            <a:extLst>
              <a:ext uri="{FF2B5EF4-FFF2-40B4-BE49-F238E27FC236}">
                <a16:creationId xmlns:a16="http://schemas.microsoft.com/office/drawing/2014/main" id="{C02CB71F-31D1-8357-D1B6-46404542D27A}"/>
              </a:ext>
            </a:extLst>
          </p:cNvPr>
          <p:cNvSpPr txBox="1"/>
          <p:nvPr/>
        </p:nvSpPr>
        <p:spPr>
          <a:xfrm>
            <a:off x="9828298" y="3769157"/>
            <a:ext cx="2232000" cy="5232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Arial"/>
              </a:rPr>
              <a:t>Message de dissuasion</a:t>
            </a:r>
          </a:p>
        </p:txBody>
      </p:sp>
      <p:cxnSp>
        <p:nvCxnSpPr>
          <p:cNvPr id="43" name="Connecteur droit avec flèche 42">
            <a:extLst>
              <a:ext uri="{FF2B5EF4-FFF2-40B4-BE49-F238E27FC236}">
                <a16:creationId xmlns:a16="http://schemas.microsoft.com/office/drawing/2014/main" id="{4B509EBA-02BC-8DDE-C644-52526CCE81AA}"/>
              </a:ext>
            </a:extLst>
          </p:cNvPr>
          <p:cNvCxnSpPr>
            <a:cxnSpLocks/>
          </p:cNvCxnSpPr>
          <p:nvPr/>
        </p:nvCxnSpPr>
        <p:spPr>
          <a:xfrm>
            <a:off x="5598941" y="3757462"/>
            <a:ext cx="0" cy="331200"/>
          </a:xfrm>
          <a:prstGeom prst="straightConnector1">
            <a:avLst/>
          </a:prstGeom>
          <a:noFill/>
          <a:ln w="6345" cap="flat">
            <a:solidFill>
              <a:srgbClr val="262626"/>
            </a:solidFill>
            <a:prstDash val="solid"/>
            <a:miter/>
          </a:ln>
        </p:spPr>
      </p:cxnSp>
      <p:cxnSp>
        <p:nvCxnSpPr>
          <p:cNvPr id="44" name="Connecteur droit 43">
            <a:extLst>
              <a:ext uri="{FF2B5EF4-FFF2-40B4-BE49-F238E27FC236}">
                <a16:creationId xmlns:a16="http://schemas.microsoft.com/office/drawing/2014/main" id="{34979869-3906-3123-919F-0A3711FA7E28}"/>
              </a:ext>
            </a:extLst>
          </p:cNvPr>
          <p:cNvCxnSpPr>
            <a:cxnSpLocks/>
          </p:cNvCxnSpPr>
          <p:nvPr/>
        </p:nvCxnSpPr>
        <p:spPr>
          <a:xfrm flipV="1">
            <a:off x="276130" y="3732852"/>
            <a:ext cx="5298668" cy="1006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Organigramme : Connecteur 32">
            <a:extLst>
              <a:ext uri="{FF2B5EF4-FFF2-40B4-BE49-F238E27FC236}">
                <a16:creationId xmlns:a16="http://schemas.microsoft.com/office/drawing/2014/main" id="{78C63970-1ABC-03B4-0269-37C67D3A43C9}"/>
              </a:ext>
            </a:extLst>
          </p:cNvPr>
          <p:cNvSpPr/>
          <p:nvPr/>
        </p:nvSpPr>
        <p:spPr>
          <a:xfrm>
            <a:off x="822690" y="3653765"/>
            <a:ext cx="216000" cy="216000"/>
          </a:xfrm>
          <a:prstGeom prst="flowChartConnector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Organigramme : Connecteur 33">
            <a:extLst>
              <a:ext uri="{FF2B5EF4-FFF2-40B4-BE49-F238E27FC236}">
                <a16:creationId xmlns:a16="http://schemas.microsoft.com/office/drawing/2014/main" id="{0EF3EE55-59F3-A2E3-DFB6-166D0625636F}"/>
              </a:ext>
            </a:extLst>
          </p:cNvPr>
          <p:cNvSpPr/>
          <p:nvPr/>
        </p:nvSpPr>
        <p:spPr>
          <a:xfrm>
            <a:off x="3550547" y="3644430"/>
            <a:ext cx="220287" cy="223685"/>
          </a:xfrm>
          <a:prstGeom prst="flowChartConnector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Organigramme : Connecteur 44">
            <a:extLst>
              <a:ext uri="{FF2B5EF4-FFF2-40B4-BE49-F238E27FC236}">
                <a16:creationId xmlns:a16="http://schemas.microsoft.com/office/drawing/2014/main" id="{4510BECC-C8CF-3108-7A7D-AD47891553BB}"/>
              </a:ext>
            </a:extLst>
          </p:cNvPr>
          <p:cNvSpPr/>
          <p:nvPr/>
        </p:nvSpPr>
        <p:spPr>
          <a:xfrm>
            <a:off x="7324797" y="3965971"/>
            <a:ext cx="220287" cy="223685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67876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1DEED37-4892-7F18-AAEB-621AF628053C}"/>
              </a:ext>
            </a:extLst>
          </p:cNvPr>
          <p:cNvSpPr txBox="1"/>
          <p:nvPr/>
        </p:nvSpPr>
        <p:spPr>
          <a:xfrm>
            <a:off x="870857" y="322222"/>
            <a:ext cx="4992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1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Les Bonnes Pratiques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C998563-7AC1-A963-2120-4D2D1B24CDBE}"/>
              </a:ext>
            </a:extLst>
          </p:cNvPr>
          <p:cNvSpPr/>
          <p:nvPr/>
        </p:nvSpPr>
        <p:spPr>
          <a:xfrm>
            <a:off x="9064388" y="0"/>
            <a:ext cx="3127612" cy="6858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CF48D6A-30FE-D318-A3FD-56B098D6C4EF}"/>
              </a:ext>
            </a:extLst>
          </p:cNvPr>
          <p:cNvSpPr txBox="1"/>
          <p:nvPr/>
        </p:nvSpPr>
        <p:spPr>
          <a:xfrm>
            <a:off x="9281738" y="590684"/>
            <a:ext cx="34609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1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Animation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62C7163-E0F1-842E-22D8-813BA7901BDC}"/>
              </a:ext>
            </a:extLst>
          </p:cNvPr>
          <p:cNvSpPr txBox="1"/>
          <p:nvPr/>
        </p:nvSpPr>
        <p:spPr>
          <a:xfrm>
            <a:off x="9064388" y="1376957"/>
            <a:ext cx="3127612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  <a:hlinkClick r:id="rId2"/>
              </a:rPr>
              <a:t>Suivre le taux de décroché 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dans l’outil de pilotage « Power BI Téléphonie »</a:t>
            </a:r>
            <a:b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</a:b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Partager le parcours téléphonique 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avec l’équipe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 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E9D8AA7-343B-1935-D250-5651342F5508}"/>
              </a:ext>
            </a:extLst>
          </p:cNvPr>
          <p:cNvSpPr txBox="1"/>
          <p:nvPr/>
        </p:nvSpPr>
        <p:spPr>
          <a:xfrm>
            <a:off x="247740" y="1471339"/>
            <a:ext cx="29301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7809734C-B888-1F63-C88E-DA21DC7080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0156157">
            <a:off x="5827531" y="203389"/>
            <a:ext cx="1511344" cy="2230154"/>
          </a:xfrm>
          <a:prstGeom prst="rect">
            <a:avLst/>
          </a:prstGeom>
        </p:spPr>
      </p:pic>
      <p:pic>
        <p:nvPicPr>
          <p:cNvPr id="22" name="Graphique 21">
            <a:extLst>
              <a:ext uri="{FF2B5EF4-FFF2-40B4-BE49-F238E27FC236}">
                <a16:creationId xmlns:a16="http://schemas.microsoft.com/office/drawing/2014/main" id="{DB7014D0-F6DA-F5C0-FB9F-750F3423F6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540758">
            <a:off x="9635274" y="3766321"/>
            <a:ext cx="1804302" cy="2037115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1045869-7F47-777C-22C1-52544C76754D}"/>
              </a:ext>
            </a:extLst>
          </p:cNvPr>
          <p:cNvSpPr txBox="1"/>
          <p:nvPr/>
        </p:nvSpPr>
        <p:spPr>
          <a:xfrm>
            <a:off x="266626" y="1941906"/>
            <a:ext cx="3045932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1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60000"/>
                    <a:lumOff val="40000"/>
                  </a:srgb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Vis-à-vis des clients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600" b="1" i="1" u="none" strike="noStrike" kern="1200" cap="none" spc="0" normalizeH="0" baseline="0" noProof="0">
              <a:ln>
                <a:noFill/>
              </a:ln>
              <a:solidFill>
                <a:srgbClr val="4472C4">
                  <a:lumMod val="60000"/>
                  <a:lumOff val="40000"/>
                </a:srgb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Expliquer le parcours téléphonique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, pour que nos clients comprennent et utilisent les avantages du langage naturel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Partager les préférences de contact </a:t>
            </a: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540000" marR="0" lvl="1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fr-FR" sz="1600" b="0" i="1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Téléphone</a:t>
            </a:r>
          </a:p>
          <a:p>
            <a:pPr marL="540000" marR="0" lvl="1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fr-FR" sz="1600" b="0" i="1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Mail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60982F1-2DA3-4E11-FD6F-722BCD2E19DF}"/>
              </a:ext>
            </a:extLst>
          </p:cNvPr>
          <p:cNvSpPr txBox="1"/>
          <p:nvPr/>
        </p:nvSpPr>
        <p:spPr>
          <a:xfrm>
            <a:off x="9064388" y="6288306"/>
            <a:ext cx="31108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1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FICHE PÉDAGOGIQUE</a:t>
            </a:r>
            <a:r>
              <a:rPr kumimoji="0" lang="fr-FR" sz="1200" b="0" i="1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 </a:t>
            </a:r>
            <a:r>
              <a:rPr kumimoji="0" lang="fr-FR" sz="1400" b="0" i="1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: LE DÉCROCHÉ DE TÉLÉPHONE ACCUEIL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7DAAEB7C-C9D4-7308-CBE7-6AD4990FC27D}"/>
              </a:ext>
            </a:extLst>
          </p:cNvPr>
          <p:cNvCxnSpPr>
            <a:cxnSpLocks/>
          </p:cNvCxnSpPr>
          <p:nvPr/>
        </p:nvCxnSpPr>
        <p:spPr>
          <a:xfrm flipH="1">
            <a:off x="3628813" y="1571123"/>
            <a:ext cx="4287" cy="4616706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llipse 8">
            <a:extLst>
              <a:ext uri="{FF2B5EF4-FFF2-40B4-BE49-F238E27FC236}">
                <a16:creationId xmlns:a16="http://schemas.microsoft.com/office/drawing/2014/main" id="{15C81996-E783-F0AF-74FB-539CC762A957}"/>
              </a:ext>
            </a:extLst>
          </p:cNvPr>
          <p:cNvSpPr/>
          <p:nvPr/>
        </p:nvSpPr>
        <p:spPr>
          <a:xfrm>
            <a:off x="3459269" y="1471339"/>
            <a:ext cx="347659" cy="34765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287F0A81-C099-F50B-CE82-DD5BBFF7A20A}"/>
              </a:ext>
            </a:extLst>
          </p:cNvPr>
          <p:cNvSpPr/>
          <p:nvPr/>
        </p:nvSpPr>
        <p:spPr>
          <a:xfrm>
            <a:off x="3454983" y="2832938"/>
            <a:ext cx="347659" cy="34765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9729583-F24B-A3C9-99A1-72EA2A341A58}"/>
              </a:ext>
            </a:extLst>
          </p:cNvPr>
          <p:cNvSpPr txBox="1"/>
          <p:nvPr/>
        </p:nvSpPr>
        <p:spPr>
          <a:xfrm>
            <a:off x="3972186" y="2520310"/>
            <a:ext cx="4415323" cy="28705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1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60000"/>
                    <a:lumOff val="40000"/>
                  </a:srgb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Vis-à-vis des collaborateurs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Décrocher dès les 3 premières sonneries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, pour s’économiser des sonneries supplémentaires dans les bureaux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Décrocher le « SUP ACCUEIL » en bureau 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dès que possible (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solidarité d’équipe), pour réduire la réitération d’appel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0000"/>
              </a:buClr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13" name="Flèche : droite 12">
            <a:extLst>
              <a:ext uri="{FF2B5EF4-FFF2-40B4-BE49-F238E27FC236}">
                <a16:creationId xmlns:a16="http://schemas.microsoft.com/office/drawing/2014/main" id="{EB039DFB-BF8D-8946-4FB7-561344624869}"/>
              </a:ext>
            </a:extLst>
          </p:cNvPr>
          <p:cNvSpPr/>
          <p:nvPr/>
        </p:nvSpPr>
        <p:spPr>
          <a:xfrm rot="8565101">
            <a:off x="11335059" y="1149921"/>
            <a:ext cx="426149" cy="18959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37479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B38AE2E-7B39-F84E-DD20-4113390A9A6C}"/>
              </a:ext>
            </a:extLst>
          </p:cNvPr>
          <p:cNvSpPr/>
          <p:nvPr/>
        </p:nvSpPr>
        <p:spPr>
          <a:xfrm>
            <a:off x="459542" y="1842892"/>
            <a:ext cx="11346378" cy="27166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1" u="none" strike="noStrike" kern="1200" cap="none" spc="0" normalizeH="0" baseline="0" noProof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B38960C-6DEA-B790-8AF8-8142BE033574}"/>
              </a:ext>
            </a:extLst>
          </p:cNvPr>
          <p:cNvSpPr/>
          <p:nvPr/>
        </p:nvSpPr>
        <p:spPr>
          <a:xfrm>
            <a:off x="0" y="1"/>
            <a:ext cx="12192000" cy="93210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CCD6CCC-A2F6-7B2A-B049-5E16A439C162}"/>
              </a:ext>
            </a:extLst>
          </p:cNvPr>
          <p:cNvSpPr txBox="1"/>
          <p:nvPr/>
        </p:nvSpPr>
        <p:spPr>
          <a:xfrm>
            <a:off x="1560483" y="1072354"/>
            <a:ext cx="4148966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1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L’aspect technique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80EDEA8F-DCB2-2019-31C4-19EEE94ACB11}"/>
              </a:ext>
            </a:extLst>
          </p:cNvPr>
          <p:cNvSpPr txBox="1"/>
          <p:nvPr/>
        </p:nvSpPr>
        <p:spPr>
          <a:xfrm>
            <a:off x="988292" y="126237"/>
            <a:ext cx="103737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ira Sans SemiBold" panose="020B0703050000020004" pitchFamily="34" charset="0"/>
                <a:ea typeface="+mn-ea"/>
                <a:cs typeface="+mn-cs"/>
              </a:rPr>
              <a:t>LE DÉCROCHÉ DE TÉLÉPHONE CONSEILLER</a:t>
            </a:r>
            <a:endParaRPr kumimoji="0" lang="fr-FR" sz="3200" b="1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ira Sans SemiBold" panose="020B0703050000020004" pitchFamily="34" charset="0"/>
              <a:ea typeface="+mn-ea"/>
              <a:cs typeface="+mn-cs"/>
            </a:endParaRPr>
          </a:p>
        </p:txBody>
      </p:sp>
      <p:pic>
        <p:nvPicPr>
          <p:cNvPr id="20" name="Image 19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24A60804-55E4-A2BF-80D4-E1E607E6D33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9261" r="68528" b="-1"/>
          <a:stretch/>
        </p:blipFill>
        <p:spPr>
          <a:xfrm>
            <a:off x="120308" y="8267"/>
            <a:ext cx="678468" cy="844239"/>
          </a:xfrm>
          <a:prstGeom prst="rect">
            <a:avLst/>
          </a:prstGeom>
        </p:spPr>
      </p:pic>
      <p:pic>
        <p:nvPicPr>
          <p:cNvPr id="24" name="Graphique 23">
            <a:extLst>
              <a:ext uri="{FF2B5EF4-FFF2-40B4-BE49-F238E27FC236}">
                <a16:creationId xmlns:a16="http://schemas.microsoft.com/office/drawing/2014/main" id="{662C4401-A7AE-C592-FFC5-B378A17495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58248" y="446979"/>
            <a:ext cx="1890919" cy="177769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F310F09-4769-3CE6-2E1C-578902A9AF46}"/>
              </a:ext>
            </a:extLst>
          </p:cNvPr>
          <p:cNvSpPr txBox="1"/>
          <p:nvPr/>
        </p:nvSpPr>
        <p:spPr>
          <a:xfrm>
            <a:off x="5220419" y="6549623"/>
            <a:ext cx="6954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1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FICHE PÉDAGOGIQUE</a:t>
            </a:r>
            <a:r>
              <a:rPr kumimoji="0" lang="fr-FR" sz="1200" b="1" i="1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 </a:t>
            </a:r>
            <a:r>
              <a:rPr kumimoji="0" lang="fr-FR" sz="1400" b="1" i="1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: LE DÉCROCHÉ DE TÉLÉPHONE CONSEILLER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1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417D6698-C5B6-3AA8-E4DA-F33AB7CF46FC}"/>
              </a:ext>
            </a:extLst>
          </p:cNvPr>
          <p:cNvSpPr txBox="1"/>
          <p:nvPr/>
        </p:nvSpPr>
        <p:spPr>
          <a:xfrm>
            <a:off x="334099" y="5896602"/>
            <a:ext cx="4680000" cy="61786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Taux d’interception 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: appels interceptés par un autre conseiller </a:t>
            </a:r>
            <a:r>
              <a:rPr kumimoji="0" lang="fr-FR" sz="1200" b="0" i="0" u="sng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avant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 le déclenchement du SVI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A8BE2B61-92FC-48FA-EAA7-20E7C6F227E2}"/>
              </a:ext>
            </a:extLst>
          </p:cNvPr>
          <p:cNvSpPr txBox="1"/>
          <p:nvPr/>
        </p:nvSpPr>
        <p:spPr>
          <a:xfrm>
            <a:off x="7274400" y="3001036"/>
            <a:ext cx="4680000" cy="34086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(Supervision : 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appels décrochés suite au choix 1)</a:t>
            </a:r>
          </a:p>
        </p:txBody>
      </p: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9982053E-FEDA-7DE6-E6BB-FEC06972C4FF}"/>
              </a:ext>
            </a:extLst>
          </p:cNvPr>
          <p:cNvCxnSpPr>
            <a:cxnSpLocks/>
          </p:cNvCxnSpPr>
          <p:nvPr/>
        </p:nvCxnSpPr>
        <p:spPr>
          <a:xfrm flipV="1">
            <a:off x="7085139" y="5067278"/>
            <a:ext cx="3780000" cy="14900"/>
          </a:xfrm>
          <a:prstGeom prst="straightConnector1">
            <a:avLst/>
          </a:prstGeom>
          <a:noFill/>
          <a:ln w="6345" cap="flat">
            <a:solidFill>
              <a:srgbClr val="262626"/>
            </a:solidFill>
            <a:prstDash val="solid"/>
            <a:miter/>
          </a:ln>
        </p:spPr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BB59DBC1-93A3-3821-01B9-F1BB8D5607A4}"/>
              </a:ext>
            </a:extLst>
          </p:cNvPr>
          <p:cNvCxnSpPr>
            <a:cxnSpLocks/>
          </p:cNvCxnSpPr>
          <p:nvPr/>
        </p:nvCxnSpPr>
        <p:spPr>
          <a:xfrm>
            <a:off x="7081730" y="2797060"/>
            <a:ext cx="3466" cy="97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ZoneTexte 40">
            <a:extLst>
              <a:ext uri="{FF2B5EF4-FFF2-40B4-BE49-F238E27FC236}">
                <a16:creationId xmlns:a16="http://schemas.microsoft.com/office/drawing/2014/main" id="{0FC63399-9FFC-28C0-9CA6-2DD6E1CB4311}"/>
              </a:ext>
            </a:extLst>
          </p:cNvPr>
          <p:cNvSpPr txBox="1"/>
          <p:nvPr/>
        </p:nvSpPr>
        <p:spPr>
          <a:xfrm>
            <a:off x="3571540" y="2648886"/>
            <a:ext cx="1442559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Si non réponse avant </a:t>
            </a:r>
            <a:r>
              <a:rPr kumimoji="0" lang="fr-FR" sz="1600" b="1" i="0" u="none" strike="noStrike" kern="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6 </a:t>
            </a: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sonneries</a:t>
            </a:r>
            <a:r>
              <a:rPr kumimoji="0" lang="fr-FR" sz="1600" b="1" i="0" u="none" strike="noStrike" kern="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 </a:t>
            </a:r>
            <a:endParaRPr kumimoji="0" lang="fr-FR" sz="1600" b="1" i="0" u="none" strike="noStrike" kern="1200" cap="none" spc="0" normalizeH="0" baseline="0" noProof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/>
              <a:ea typeface="Calibri"/>
              <a:cs typeface="Arial"/>
            </a:endParaRPr>
          </a:p>
        </p:txBody>
      </p:sp>
      <p:sp>
        <p:nvSpPr>
          <p:cNvPr id="12" name="ZoneTexte 40">
            <a:extLst>
              <a:ext uri="{FF2B5EF4-FFF2-40B4-BE49-F238E27FC236}">
                <a16:creationId xmlns:a16="http://schemas.microsoft.com/office/drawing/2014/main" id="{F3F581AB-50A7-B5B3-7FDD-C01EB776AF7C}"/>
              </a:ext>
            </a:extLst>
          </p:cNvPr>
          <p:cNvSpPr txBox="1"/>
          <p:nvPr/>
        </p:nvSpPr>
        <p:spPr>
          <a:xfrm>
            <a:off x="10116518" y="2126406"/>
            <a:ext cx="1838602" cy="58477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Si non réponse avant 6 sonneries </a:t>
            </a:r>
            <a:endParaRPr kumimoji="0" lang="fr-FR" sz="16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75000"/>
                </a:prstClr>
              </a:solidFill>
              <a:effectLst/>
              <a:uLnTx/>
              <a:uFillTx/>
              <a:latin typeface="Calibri"/>
              <a:ea typeface="Calibri"/>
              <a:cs typeface="Arial"/>
            </a:endParaRPr>
          </a:p>
        </p:txBody>
      </p: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9709BB80-5199-D78E-6603-60BF909008E2}"/>
              </a:ext>
            </a:extLst>
          </p:cNvPr>
          <p:cNvCxnSpPr>
            <a:cxnSpLocks/>
          </p:cNvCxnSpPr>
          <p:nvPr/>
        </p:nvCxnSpPr>
        <p:spPr>
          <a:xfrm>
            <a:off x="10919157" y="2889916"/>
            <a:ext cx="0" cy="571743"/>
          </a:xfrm>
          <a:prstGeom prst="straightConnector1">
            <a:avLst/>
          </a:prstGeom>
          <a:noFill/>
          <a:ln w="6345" cap="flat">
            <a:solidFill>
              <a:srgbClr val="262626"/>
            </a:solidFill>
            <a:prstDash val="solid"/>
            <a:miter/>
          </a:ln>
        </p:spPr>
      </p:cxnSp>
      <p:sp>
        <p:nvSpPr>
          <p:cNvPr id="15" name="ZoneTexte 40">
            <a:extLst>
              <a:ext uri="{FF2B5EF4-FFF2-40B4-BE49-F238E27FC236}">
                <a16:creationId xmlns:a16="http://schemas.microsoft.com/office/drawing/2014/main" id="{6E1CF65F-E72C-05E0-3AC3-8AB3F4BA3AD8}"/>
              </a:ext>
            </a:extLst>
          </p:cNvPr>
          <p:cNvSpPr txBox="1"/>
          <p:nvPr/>
        </p:nvSpPr>
        <p:spPr>
          <a:xfrm>
            <a:off x="9946039" y="3425662"/>
            <a:ext cx="2025039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Demande de rappel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6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75000"/>
                  </a:prstClr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Wingdings" panose="05000000000000000000" pitchFamily="2" charset="2"/>
              </a:rPr>
              <a:t> </a:t>
            </a:r>
            <a:r>
              <a:rPr kumimoji="0" lang="fr-FR" sz="1600" b="1" i="1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</a:prstClr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notification mail au conseiller</a:t>
            </a:r>
            <a:endParaRPr kumimoji="0" lang="fr-FR" sz="1600" b="1" i="1" u="none" strike="noStrike" kern="1200" cap="none" spc="0" normalizeH="0" baseline="0" noProof="0">
              <a:ln>
                <a:noFill/>
              </a:ln>
              <a:solidFill>
                <a:prstClr val="black">
                  <a:lumMod val="75000"/>
                </a:prstClr>
              </a:solidFill>
              <a:effectLst/>
              <a:uLnTx/>
              <a:uFillTx/>
              <a:latin typeface="Calibri"/>
              <a:ea typeface="Calibri"/>
              <a:cs typeface="Arial"/>
            </a:endParaRPr>
          </a:p>
        </p:txBody>
      </p: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0C494B54-1CB4-EF85-6F10-FA82449908F2}"/>
              </a:ext>
            </a:extLst>
          </p:cNvPr>
          <p:cNvCxnSpPr>
            <a:cxnSpLocks/>
          </p:cNvCxnSpPr>
          <p:nvPr/>
        </p:nvCxnSpPr>
        <p:spPr>
          <a:xfrm>
            <a:off x="433655" y="3748233"/>
            <a:ext cx="6658370" cy="20827"/>
          </a:xfrm>
          <a:prstGeom prst="straightConnector1">
            <a:avLst/>
          </a:prstGeom>
          <a:noFill/>
          <a:ln w="6345" cap="flat">
            <a:solidFill>
              <a:srgbClr val="262626"/>
            </a:solidFill>
            <a:prstDash val="solid"/>
            <a:miter/>
          </a:ln>
        </p:spPr>
      </p:cxnSp>
      <p:sp>
        <p:nvSpPr>
          <p:cNvPr id="17" name="Organigramme : Connecteur 47">
            <a:extLst>
              <a:ext uri="{FF2B5EF4-FFF2-40B4-BE49-F238E27FC236}">
                <a16:creationId xmlns:a16="http://schemas.microsoft.com/office/drawing/2014/main" id="{8AD7DDF1-6041-6767-A654-D3CBA4E9CBD1}"/>
              </a:ext>
            </a:extLst>
          </p:cNvPr>
          <p:cNvSpPr/>
          <p:nvPr/>
        </p:nvSpPr>
        <p:spPr>
          <a:xfrm>
            <a:off x="4086455" y="3636670"/>
            <a:ext cx="250518" cy="2505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7030A0"/>
          </a:solidFill>
          <a:ln w="12701" cap="flat">
            <a:noFill/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Organigramme : Connecteur 47">
            <a:extLst>
              <a:ext uri="{FF2B5EF4-FFF2-40B4-BE49-F238E27FC236}">
                <a16:creationId xmlns:a16="http://schemas.microsoft.com/office/drawing/2014/main" id="{941537E0-C975-4F38-01D1-A23BF3A58AB4}"/>
              </a:ext>
            </a:extLst>
          </p:cNvPr>
          <p:cNvSpPr/>
          <p:nvPr/>
        </p:nvSpPr>
        <p:spPr>
          <a:xfrm>
            <a:off x="821576" y="3605661"/>
            <a:ext cx="250518" cy="2505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0070C0"/>
          </a:solidFill>
          <a:ln w="12701" cap="flat">
            <a:noFill/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Organigramme : Connecteur 47">
            <a:extLst>
              <a:ext uri="{FF2B5EF4-FFF2-40B4-BE49-F238E27FC236}">
                <a16:creationId xmlns:a16="http://schemas.microsoft.com/office/drawing/2014/main" id="{36A21D32-88CD-0847-CF39-2B877CF36D1C}"/>
              </a:ext>
            </a:extLst>
          </p:cNvPr>
          <p:cNvSpPr/>
          <p:nvPr/>
        </p:nvSpPr>
        <p:spPr>
          <a:xfrm>
            <a:off x="2420759" y="3600736"/>
            <a:ext cx="250518" cy="2505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C00000"/>
          </a:solidFill>
          <a:ln w="12701" cap="flat">
            <a:noFill/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Organigramme : Connecteur 47">
            <a:extLst>
              <a:ext uri="{FF2B5EF4-FFF2-40B4-BE49-F238E27FC236}">
                <a16:creationId xmlns:a16="http://schemas.microsoft.com/office/drawing/2014/main" id="{FEE46D1F-4F70-7A57-6828-06053984027D}"/>
              </a:ext>
            </a:extLst>
          </p:cNvPr>
          <p:cNvSpPr/>
          <p:nvPr/>
        </p:nvSpPr>
        <p:spPr>
          <a:xfrm>
            <a:off x="6956471" y="4961914"/>
            <a:ext cx="250518" cy="2505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chemeClr val="accent5">
              <a:lumMod val="50000"/>
            </a:schemeClr>
          </a:solidFill>
          <a:ln w="12701" cap="flat">
            <a:noFill/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</a:p>
        </p:txBody>
      </p:sp>
      <p:sp>
        <p:nvSpPr>
          <p:cNvPr id="37" name="Organigramme : Connecteur 47">
            <a:extLst>
              <a:ext uri="{FF2B5EF4-FFF2-40B4-BE49-F238E27FC236}">
                <a16:creationId xmlns:a16="http://schemas.microsoft.com/office/drawing/2014/main" id="{5777B87A-3443-D252-6555-B0AD5B1A862C}"/>
              </a:ext>
            </a:extLst>
          </p:cNvPr>
          <p:cNvSpPr/>
          <p:nvPr/>
        </p:nvSpPr>
        <p:spPr>
          <a:xfrm>
            <a:off x="6141581" y="3636670"/>
            <a:ext cx="250518" cy="2505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chemeClr val="tx1">
              <a:lumMod val="60000"/>
              <a:lumOff val="40000"/>
            </a:schemeClr>
          </a:solidFill>
          <a:ln w="12701" cap="flat">
            <a:noFill/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73CA4FB2-20D1-E4A4-35E3-C234B97C0B2A}"/>
              </a:ext>
            </a:extLst>
          </p:cNvPr>
          <p:cNvSpPr txBox="1"/>
          <p:nvPr/>
        </p:nvSpPr>
        <p:spPr>
          <a:xfrm>
            <a:off x="352034" y="2283047"/>
            <a:ext cx="138691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srgbClr val="1D69B2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Le client appelle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srgbClr val="1D69B2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sur la ligne </a:t>
            </a:r>
            <a:r>
              <a:rPr kumimoji="0" lang="fr-FR" sz="1600" b="1" i="0" u="sng" strike="noStrike" kern="1200" cap="none" spc="0" normalizeH="0" baseline="0" noProof="0">
                <a:ln>
                  <a:noFill/>
                </a:ln>
                <a:solidFill>
                  <a:srgbClr val="1D69B2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Conseiller</a:t>
            </a:r>
            <a:endParaRPr kumimoji="0" lang="fr-FR" sz="1600" b="1" i="0" u="sng" strike="noStrike" kern="1200" cap="none" spc="0" normalizeH="0" baseline="0" noProof="0">
              <a:ln>
                <a:noFill/>
              </a:ln>
              <a:solidFill>
                <a:srgbClr val="1D69B2"/>
              </a:solidFill>
              <a:effectLst/>
              <a:uLnTx/>
              <a:uFillTx/>
              <a:latin typeface="Calibri"/>
              <a:ea typeface="Calibri"/>
              <a:cs typeface="Arial"/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58586B5A-96AB-95D1-58C1-E2344BC9D700}"/>
              </a:ext>
            </a:extLst>
          </p:cNvPr>
          <p:cNvSpPr txBox="1"/>
          <p:nvPr/>
        </p:nvSpPr>
        <p:spPr>
          <a:xfrm>
            <a:off x="1837773" y="2374050"/>
            <a:ext cx="158528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Si Appel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non décroché avant 3 sonneries </a:t>
            </a:r>
            <a:endParaRPr kumimoji="0" lang="fr-FR" sz="1600" b="1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Calibri"/>
              <a:cs typeface="Arial"/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44B1D052-A433-61E8-AE37-067FFBE7ECF8}"/>
              </a:ext>
            </a:extLst>
          </p:cNvPr>
          <p:cNvSpPr txBox="1"/>
          <p:nvPr/>
        </p:nvSpPr>
        <p:spPr>
          <a:xfrm>
            <a:off x="1473965" y="4670421"/>
            <a:ext cx="22581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600" b="1" i="1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</a:prstClr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Interception possible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600" b="1" i="1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</a:prstClr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dès la 3ème sonnerie par l’ensemble des collaborateurs 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6355D0BA-EE18-9910-81B1-A1D5FD10D309}"/>
              </a:ext>
            </a:extLst>
          </p:cNvPr>
          <p:cNvSpPr txBox="1"/>
          <p:nvPr/>
        </p:nvSpPr>
        <p:spPr>
          <a:xfrm>
            <a:off x="5548202" y="2430557"/>
            <a:ext cx="1366347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SVI</a:t>
            </a:r>
            <a:endParaRPr kumimoji="0" lang="fr-FR" sz="1800" b="1" i="0" u="none" strike="noStrike" kern="120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Calibri"/>
              <a:ea typeface="Calibri"/>
              <a:cs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libri"/>
                <a:ea typeface="Calibri"/>
                <a:cs typeface="Arial"/>
              </a:rPr>
              <a:t>     (</a:t>
            </a: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libri"/>
                <a:ea typeface="Calibri"/>
                <a:cs typeface="Arial"/>
              </a:rPr>
              <a:t>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libri"/>
                <a:ea typeface="Calibri"/>
                <a:cs typeface="Arial"/>
              </a:rPr>
              <a:t>erveur </a:t>
            </a: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libri"/>
                <a:ea typeface="Calibri"/>
                <a:cs typeface="Arial"/>
              </a:rPr>
              <a:t>V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libri"/>
                <a:ea typeface="Calibri"/>
                <a:cs typeface="Arial"/>
              </a:rPr>
              <a:t>ocal </a:t>
            </a: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libri"/>
                <a:ea typeface="Calibri"/>
                <a:cs typeface="Arial"/>
              </a:rPr>
              <a:t>I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libri"/>
                <a:ea typeface="Calibri"/>
                <a:cs typeface="Arial"/>
              </a:rPr>
              <a:t>nteractif)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68EB34D0-2E05-7008-0B6E-64079794E22A}"/>
              </a:ext>
            </a:extLst>
          </p:cNvPr>
          <p:cNvSpPr txBox="1"/>
          <p:nvPr/>
        </p:nvSpPr>
        <p:spPr>
          <a:xfrm>
            <a:off x="5087648" y="4090530"/>
            <a:ext cx="20322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600" b="1" i="0" u="none" strike="noStrike" kern="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Wingdings" panose="05000000000000000000" pitchFamily="2" charset="2"/>
              </a:rPr>
              <a:t></a:t>
            </a: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2 choix proposés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aux clients identifiés</a:t>
            </a:r>
            <a:endParaRPr kumimoji="0" lang="fr-FR" sz="1600" b="1" i="0" u="none" strike="noStrike" kern="120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237CAAB9-E65A-C50E-FFBA-6CB635A93BC2}"/>
              </a:ext>
            </a:extLst>
          </p:cNvPr>
          <p:cNvSpPr txBox="1"/>
          <p:nvPr/>
        </p:nvSpPr>
        <p:spPr>
          <a:xfrm>
            <a:off x="7581396" y="2376881"/>
            <a:ext cx="2391940" cy="7927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srgbClr val="548235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être mis en relation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srgbClr val="548235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avec un autre conseiller</a:t>
            </a: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878C95A4-071C-FB84-A5A3-956498D66764}"/>
              </a:ext>
            </a:extLst>
          </p:cNvPr>
          <p:cNvSpPr txBox="1"/>
          <p:nvPr/>
        </p:nvSpPr>
        <p:spPr>
          <a:xfrm>
            <a:off x="7714012" y="4669597"/>
            <a:ext cx="1907972" cy="7927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srgbClr val="548235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être rappelé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srgbClr val="548235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par son conseiller</a:t>
            </a:r>
            <a:endParaRPr kumimoji="0" lang="fr-FR" sz="1600" b="1" i="0" u="none" strike="noStrike" kern="1200" cap="none" spc="0" normalizeH="0" baseline="0" noProof="0">
              <a:ln>
                <a:noFill/>
              </a:ln>
              <a:solidFill>
                <a:srgbClr val="548235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45" name="Connecteur droit avec flèche 44">
            <a:extLst>
              <a:ext uri="{FF2B5EF4-FFF2-40B4-BE49-F238E27FC236}">
                <a16:creationId xmlns:a16="http://schemas.microsoft.com/office/drawing/2014/main" id="{BAB2A35D-FE60-636E-3968-ABDBDC311E97}"/>
              </a:ext>
            </a:extLst>
          </p:cNvPr>
          <p:cNvCxnSpPr>
            <a:cxnSpLocks/>
          </p:cNvCxnSpPr>
          <p:nvPr/>
        </p:nvCxnSpPr>
        <p:spPr>
          <a:xfrm>
            <a:off x="10916067" y="4348898"/>
            <a:ext cx="0" cy="571743"/>
          </a:xfrm>
          <a:prstGeom prst="straightConnector1">
            <a:avLst/>
          </a:prstGeom>
          <a:noFill/>
          <a:ln w="6345" cap="flat">
            <a:solidFill>
              <a:srgbClr val="262626"/>
            </a:solidFill>
            <a:prstDash val="solid"/>
            <a:miter/>
          </a:ln>
        </p:spPr>
      </p:cxnSp>
      <p:cxnSp>
        <p:nvCxnSpPr>
          <p:cNvPr id="48" name="Connecteur droit avec flèche 47">
            <a:extLst>
              <a:ext uri="{FF2B5EF4-FFF2-40B4-BE49-F238E27FC236}">
                <a16:creationId xmlns:a16="http://schemas.microsoft.com/office/drawing/2014/main" id="{BA47416E-7D25-C1DA-53ED-551A584D126B}"/>
              </a:ext>
            </a:extLst>
          </p:cNvPr>
          <p:cNvCxnSpPr>
            <a:cxnSpLocks/>
          </p:cNvCxnSpPr>
          <p:nvPr/>
        </p:nvCxnSpPr>
        <p:spPr>
          <a:xfrm flipV="1">
            <a:off x="7081730" y="2751209"/>
            <a:ext cx="3780000" cy="14900"/>
          </a:xfrm>
          <a:prstGeom prst="straightConnector1">
            <a:avLst/>
          </a:prstGeom>
          <a:noFill/>
          <a:ln w="6345" cap="flat">
            <a:solidFill>
              <a:srgbClr val="262626"/>
            </a:solidFill>
            <a:prstDash val="solid"/>
            <a:miter/>
          </a:ln>
        </p:spPr>
      </p:cxnSp>
      <p:sp>
        <p:nvSpPr>
          <p:cNvPr id="33" name="Organigramme : Connecteur 47">
            <a:extLst>
              <a:ext uri="{FF2B5EF4-FFF2-40B4-BE49-F238E27FC236}">
                <a16:creationId xmlns:a16="http://schemas.microsoft.com/office/drawing/2014/main" id="{ECAAA946-503D-AB52-9451-1F1333A34B84}"/>
              </a:ext>
            </a:extLst>
          </p:cNvPr>
          <p:cNvSpPr/>
          <p:nvPr/>
        </p:nvSpPr>
        <p:spPr>
          <a:xfrm>
            <a:off x="6969578" y="2649857"/>
            <a:ext cx="250518" cy="2505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chemeClr val="accent5">
              <a:lumMod val="50000"/>
            </a:schemeClr>
          </a:solidFill>
          <a:ln w="12701" cap="flat">
            <a:noFill/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</a:p>
        </p:txBody>
      </p:sp>
      <p:cxnSp>
        <p:nvCxnSpPr>
          <p:cNvPr id="46" name="Connecteur droit 45">
            <a:extLst>
              <a:ext uri="{FF2B5EF4-FFF2-40B4-BE49-F238E27FC236}">
                <a16:creationId xmlns:a16="http://schemas.microsoft.com/office/drawing/2014/main" id="{580ACD67-7D4D-9592-0118-1A0AEB790369}"/>
              </a:ext>
            </a:extLst>
          </p:cNvPr>
          <p:cNvCxnSpPr>
            <a:cxnSpLocks/>
            <a:endCxn id="35" idx="0"/>
          </p:cNvCxnSpPr>
          <p:nvPr/>
        </p:nvCxnSpPr>
        <p:spPr>
          <a:xfrm flipH="1">
            <a:off x="7081730" y="3750178"/>
            <a:ext cx="3409" cy="121173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0" name="Organigramme : Connecteur 54">
            <a:extLst>
              <a:ext uri="{FF2B5EF4-FFF2-40B4-BE49-F238E27FC236}">
                <a16:creationId xmlns:a16="http://schemas.microsoft.com/office/drawing/2014/main" id="{A4EE42C2-418B-D4B2-BA88-278A78E5C586}"/>
              </a:ext>
            </a:extLst>
          </p:cNvPr>
          <p:cNvSpPr/>
          <p:nvPr/>
        </p:nvSpPr>
        <p:spPr>
          <a:xfrm>
            <a:off x="10793408" y="2667077"/>
            <a:ext cx="250518" cy="2505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chemeClr val="bg1">
              <a:lumMod val="50000"/>
            </a:schemeClr>
          </a:solidFill>
          <a:ln w="12701" cap="flat">
            <a:noFill/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1" name="Organigramme : Connecteur 54">
            <a:extLst>
              <a:ext uri="{FF2B5EF4-FFF2-40B4-BE49-F238E27FC236}">
                <a16:creationId xmlns:a16="http://schemas.microsoft.com/office/drawing/2014/main" id="{DDBEA7CC-D8DC-FF79-69CB-8D0634FC7455}"/>
              </a:ext>
            </a:extLst>
          </p:cNvPr>
          <p:cNvSpPr/>
          <p:nvPr/>
        </p:nvSpPr>
        <p:spPr>
          <a:xfrm>
            <a:off x="10781152" y="4912386"/>
            <a:ext cx="250518" cy="2505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chemeClr val="bg1">
              <a:lumMod val="50000"/>
            </a:schemeClr>
          </a:solidFill>
          <a:ln w="12701" cap="flat">
            <a:noFill/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50972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C998563-7AC1-A963-2120-4D2D1B24CDBE}"/>
              </a:ext>
            </a:extLst>
          </p:cNvPr>
          <p:cNvSpPr/>
          <p:nvPr/>
        </p:nvSpPr>
        <p:spPr>
          <a:xfrm>
            <a:off x="8221964" y="14834"/>
            <a:ext cx="3127612" cy="6858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DB7014D0-F6DA-F5C0-FB9F-750F3423F6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540758">
            <a:off x="9925317" y="4319550"/>
            <a:ext cx="1672743" cy="188858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1DEED37-4892-7F18-AAEB-621AF628053C}"/>
              </a:ext>
            </a:extLst>
          </p:cNvPr>
          <p:cNvSpPr txBox="1"/>
          <p:nvPr/>
        </p:nvSpPr>
        <p:spPr>
          <a:xfrm>
            <a:off x="870857" y="322222"/>
            <a:ext cx="4992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1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Les Bonnes Pratiques</a:t>
            </a: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FC0E9C12-0C52-336E-DAAE-46DAA29F4CCA}"/>
              </a:ext>
            </a:extLst>
          </p:cNvPr>
          <p:cNvCxnSpPr>
            <a:cxnSpLocks/>
          </p:cNvCxnSpPr>
          <p:nvPr/>
        </p:nvCxnSpPr>
        <p:spPr>
          <a:xfrm flipH="1">
            <a:off x="3753661" y="1571123"/>
            <a:ext cx="4287" cy="4616706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llipse 11">
            <a:extLst>
              <a:ext uri="{FF2B5EF4-FFF2-40B4-BE49-F238E27FC236}">
                <a16:creationId xmlns:a16="http://schemas.microsoft.com/office/drawing/2014/main" id="{AE31F1A1-7A4F-5585-4AA2-F96BB6D0D950}"/>
              </a:ext>
            </a:extLst>
          </p:cNvPr>
          <p:cNvSpPr/>
          <p:nvPr/>
        </p:nvSpPr>
        <p:spPr>
          <a:xfrm>
            <a:off x="3595132" y="1463289"/>
            <a:ext cx="347659" cy="34765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529635E3-8B5B-A369-6E18-55C73A44687B}"/>
              </a:ext>
            </a:extLst>
          </p:cNvPr>
          <p:cNvSpPr/>
          <p:nvPr/>
        </p:nvSpPr>
        <p:spPr>
          <a:xfrm>
            <a:off x="3590846" y="2824888"/>
            <a:ext cx="347659" cy="34765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7809734C-B888-1F63-C88E-DA21DC7080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0156157">
            <a:off x="7410211" y="-145098"/>
            <a:ext cx="1511344" cy="223015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AFF244B-4948-08BD-2C77-87AFB4AB2D69}"/>
              </a:ext>
            </a:extLst>
          </p:cNvPr>
          <p:cNvSpPr txBox="1"/>
          <p:nvPr/>
        </p:nvSpPr>
        <p:spPr>
          <a:xfrm>
            <a:off x="9264545" y="302058"/>
            <a:ext cx="34609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1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Animation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1A01ADD-AA2E-EDB8-58D8-F3D4350ED274}"/>
              </a:ext>
            </a:extLst>
          </p:cNvPr>
          <p:cNvSpPr txBox="1"/>
          <p:nvPr/>
        </p:nvSpPr>
        <p:spPr>
          <a:xfrm>
            <a:off x="8997427" y="971086"/>
            <a:ext cx="304308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  <a:hlinkClick r:id="rId7"/>
              </a:rPr>
              <a:t>Suivre le taux de décroché 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dans l’outil de pilotage « Power BI Téléphonie »</a:t>
            </a:r>
            <a:b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</a:b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Partager le parcours téléphonique 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avec l’équipe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Valoriser le taux de décroché conseiller, via la </a:t>
            </a: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part variable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6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Echanger sur le taux de décroché 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individuel avec son manager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AAF0667-D506-57B8-FFC1-6473F8A33B7E}"/>
              </a:ext>
            </a:extLst>
          </p:cNvPr>
          <p:cNvSpPr txBox="1"/>
          <p:nvPr/>
        </p:nvSpPr>
        <p:spPr>
          <a:xfrm>
            <a:off x="9005856" y="6319946"/>
            <a:ext cx="31108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1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FICHE PÉDAGOGIQUE</a:t>
            </a:r>
            <a:r>
              <a:rPr kumimoji="0" lang="fr-FR" sz="1200" b="0" i="1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 </a:t>
            </a:r>
            <a:r>
              <a:rPr kumimoji="0" lang="fr-FR" sz="1400" b="0" i="1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: LE DÉCROCHÉ DE TÉLÉPHONE CONSEILLER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DB28C57-4E52-3E0B-DCDB-3E0513ADFFE9}"/>
              </a:ext>
            </a:extLst>
          </p:cNvPr>
          <p:cNvSpPr txBox="1"/>
          <p:nvPr/>
        </p:nvSpPr>
        <p:spPr>
          <a:xfrm>
            <a:off x="93730" y="1323649"/>
            <a:ext cx="3355989" cy="51090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1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60000"/>
                    <a:lumOff val="40000"/>
                  </a:srgb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Vis-à-vis des clients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600" b="1" i="1" u="none" strike="noStrike" kern="1200" cap="none" spc="0" normalizeH="0" baseline="0" noProof="0">
              <a:ln>
                <a:noFill/>
              </a:ln>
              <a:solidFill>
                <a:srgbClr val="4472C4">
                  <a:lumMod val="60000"/>
                  <a:lumOff val="40000"/>
                </a:srgb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Communiquer le parcours téléphonique</a:t>
            </a: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6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Partager les préférences de contact avec le client :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fr-FR" sz="1400" b="0" i="1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Choix 1 : parler à un autre conseiller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fr-FR" sz="1400" b="0" i="1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Choix 2 : être rappelé par son conseiller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Souligner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 </a:t>
            </a: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l’importance du contrat de joignabilité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6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Informer les clients 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du renvoi vers un serveur vocal, pour les </a:t>
            </a: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appels émis en dehors des horaires d’ouverture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8D8E03B-9C78-2AC7-2684-0E1B46171816}"/>
              </a:ext>
            </a:extLst>
          </p:cNvPr>
          <p:cNvSpPr txBox="1"/>
          <p:nvPr/>
        </p:nvSpPr>
        <p:spPr>
          <a:xfrm>
            <a:off x="4083918" y="1815764"/>
            <a:ext cx="4694141" cy="50341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1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60000"/>
                    <a:lumOff val="40000"/>
                  </a:srgb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Vis-à-vis des collaborateurs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Décrocher dès les 3 premières sonneries,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 pour minimiser les sonneries dans les autres bureaux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Intercepter (</a:t>
            </a: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solidarité d’équipe), 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pour réduire la réitération d’appel des clients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A0000"/>
              </a:buClr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A0000"/>
              </a:buClr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Rappeler les clients dans la demi-journée</a:t>
            </a: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Transférer la notification de rappel</a:t>
            </a: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 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vers la boite générique de l’agence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Paramétrer le gestionnaire d’absence 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avant ses congés, formations, réunions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Planifier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 des plages pour rappeler les clients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6" name="Flèche : droite 5">
            <a:extLst>
              <a:ext uri="{FF2B5EF4-FFF2-40B4-BE49-F238E27FC236}">
                <a16:creationId xmlns:a16="http://schemas.microsoft.com/office/drawing/2014/main" id="{C6029245-F984-265C-51EB-541BC39BE896}"/>
              </a:ext>
            </a:extLst>
          </p:cNvPr>
          <p:cNvSpPr/>
          <p:nvPr/>
        </p:nvSpPr>
        <p:spPr>
          <a:xfrm rot="8565101">
            <a:off x="11335059" y="680384"/>
            <a:ext cx="426149" cy="18959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42212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5D8ECA7B-D1FE-DD6D-9EE2-B5D1CE2B6AE9}"/>
              </a:ext>
            </a:extLst>
          </p:cNvPr>
          <p:cNvSpPr/>
          <p:nvPr/>
        </p:nvSpPr>
        <p:spPr>
          <a:xfrm>
            <a:off x="6237623" y="4465977"/>
            <a:ext cx="5505329" cy="20836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B80EFB4-1B81-E4BF-947A-2A7699ED5566}"/>
              </a:ext>
            </a:extLst>
          </p:cNvPr>
          <p:cNvSpPr/>
          <p:nvPr/>
        </p:nvSpPr>
        <p:spPr>
          <a:xfrm>
            <a:off x="6226879" y="2163869"/>
            <a:ext cx="5516073" cy="19943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8E75650-4182-0153-3C10-BF780C79FF8D}"/>
              </a:ext>
            </a:extLst>
          </p:cNvPr>
          <p:cNvSpPr/>
          <p:nvPr/>
        </p:nvSpPr>
        <p:spPr>
          <a:xfrm>
            <a:off x="730900" y="4485596"/>
            <a:ext cx="5196983" cy="20836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A5C375D-9F0B-0590-AEBE-E0C6FE744D68}"/>
              </a:ext>
            </a:extLst>
          </p:cNvPr>
          <p:cNvSpPr/>
          <p:nvPr/>
        </p:nvSpPr>
        <p:spPr>
          <a:xfrm>
            <a:off x="730900" y="2152886"/>
            <a:ext cx="5196983" cy="19943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B38960C-6DEA-B790-8AF8-8142BE033574}"/>
              </a:ext>
            </a:extLst>
          </p:cNvPr>
          <p:cNvSpPr/>
          <p:nvPr/>
        </p:nvSpPr>
        <p:spPr>
          <a:xfrm>
            <a:off x="0" y="1"/>
            <a:ext cx="12192000" cy="93210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CCD6CCC-A2F6-7B2A-B049-5E16A439C162}"/>
              </a:ext>
            </a:extLst>
          </p:cNvPr>
          <p:cNvSpPr txBox="1"/>
          <p:nvPr/>
        </p:nvSpPr>
        <p:spPr>
          <a:xfrm>
            <a:off x="756743" y="1380947"/>
            <a:ext cx="4148966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1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L’aspect technique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0BED477-7381-6883-48EA-14D770DF4C10}"/>
              </a:ext>
            </a:extLst>
          </p:cNvPr>
          <p:cNvSpPr txBox="1"/>
          <p:nvPr/>
        </p:nvSpPr>
        <p:spPr>
          <a:xfrm>
            <a:off x="798775" y="2214510"/>
            <a:ext cx="2858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1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Définition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A7973C8-6DBC-19D7-2703-9DABD3BF1292}"/>
              </a:ext>
            </a:extLst>
          </p:cNvPr>
          <p:cNvSpPr txBox="1"/>
          <p:nvPr/>
        </p:nvSpPr>
        <p:spPr>
          <a:xfrm>
            <a:off x="848743" y="2766455"/>
            <a:ext cx="490783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Client(e) qui choisit de révéler son identité lors de sa participation à nos enquêtes de satisfaction QHD et SAE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9D01061-8AAB-CC9D-4520-34A755C68DE7}"/>
              </a:ext>
            </a:extLst>
          </p:cNvPr>
          <p:cNvSpPr txBox="1"/>
          <p:nvPr/>
        </p:nvSpPr>
        <p:spPr>
          <a:xfrm>
            <a:off x="6226880" y="2163869"/>
            <a:ext cx="39846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1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Les attendus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233A641-BBC3-072D-5FA2-9F3C8EC48E6C}"/>
              </a:ext>
            </a:extLst>
          </p:cNvPr>
          <p:cNvSpPr txBox="1"/>
          <p:nvPr/>
        </p:nvSpPr>
        <p:spPr>
          <a:xfrm>
            <a:off x="6237622" y="2690635"/>
            <a:ext cx="571122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Les clients souhaitent un contact en retour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Client satisfait 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  <a:sym typeface="Wingdings" panose="05000000000000000000" pitchFamily="2" charset="2"/>
              </a:rPr>
              <a:t> un appel de courtoisie s’impose et / ou mail de remerciement personnalisé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  <a:sym typeface="Wingdings" panose="05000000000000000000" pitchFamily="2" charset="2"/>
              </a:rPr>
              <a:t>Client mécontent 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  <a:sym typeface="Wingdings" panose="05000000000000000000" pitchFamily="2" charset="2"/>
              </a:rPr>
              <a:t> rappeler le client pour traiter l’insatisfaction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5EEFF8E-CAC0-AA41-CDD6-A95BAC1631E8}"/>
              </a:ext>
            </a:extLst>
          </p:cNvPr>
          <p:cNvSpPr txBox="1"/>
          <p:nvPr/>
        </p:nvSpPr>
        <p:spPr>
          <a:xfrm>
            <a:off x="795157" y="4513627"/>
            <a:ext cx="46084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1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Le mode de calcul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8FC6DB03-3A8E-C00E-DA4E-90326C487D38}"/>
              </a:ext>
            </a:extLst>
          </p:cNvPr>
          <p:cNvSpPr txBox="1"/>
          <p:nvPr/>
        </p:nvSpPr>
        <p:spPr>
          <a:xfrm>
            <a:off x="6324083" y="4456897"/>
            <a:ext cx="26719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1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Les outils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B8BDCA7-8B25-705A-6441-472D21FC25D4}"/>
              </a:ext>
            </a:extLst>
          </p:cNvPr>
          <p:cNvSpPr txBox="1"/>
          <p:nvPr/>
        </p:nvSpPr>
        <p:spPr>
          <a:xfrm>
            <a:off x="6217033" y="4745103"/>
            <a:ext cx="5244067" cy="16696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Sur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Planet’CEGEE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 – Mes Accès Métier –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Satisf’Action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 :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6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Nos Clients Online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, pour toutes les levées d’anonymat, tant QHD que SAE</a:t>
            </a:r>
          </a:p>
          <a:p>
            <a:pPr marL="457200" marR="0" lvl="1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1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0" marR="0" lvl="1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1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Les levées d’anonymat apparaissent aussi sur la synthèse personne</a:t>
            </a:r>
          </a:p>
        </p:txBody>
      </p:sp>
      <p:pic>
        <p:nvPicPr>
          <p:cNvPr id="24" name="Graphique 23">
            <a:extLst>
              <a:ext uri="{FF2B5EF4-FFF2-40B4-BE49-F238E27FC236}">
                <a16:creationId xmlns:a16="http://schemas.microsoft.com/office/drawing/2014/main" id="{662C4401-A7AE-C592-FFC5-B378A17495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30935" y="634853"/>
            <a:ext cx="2073911" cy="1949725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80EDEA8F-DCB2-2019-31C4-19EEE94ACB11}"/>
              </a:ext>
            </a:extLst>
          </p:cNvPr>
          <p:cNvSpPr txBox="1"/>
          <p:nvPr/>
        </p:nvSpPr>
        <p:spPr>
          <a:xfrm>
            <a:off x="2922309" y="172125"/>
            <a:ext cx="9269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1" u="none" strike="noStrike" kern="1200" cap="all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Les levées d’anonymat</a:t>
            </a:r>
          </a:p>
        </p:txBody>
      </p:sp>
      <p:pic>
        <p:nvPicPr>
          <p:cNvPr id="20" name="Image 19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24A60804-55E4-A2BF-80D4-E1E607E6D33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9261" r="68528" b="-1"/>
          <a:stretch/>
        </p:blipFill>
        <p:spPr>
          <a:xfrm>
            <a:off x="120308" y="0"/>
            <a:ext cx="678468" cy="844239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2E58F36-B883-BA58-2DC7-1332820B8B9A}"/>
              </a:ext>
            </a:extLst>
          </p:cNvPr>
          <p:cNvSpPr txBox="1"/>
          <p:nvPr/>
        </p:nvSpPr>
        <p:spPr>
          <a:xfrm>
            <a:off x="875474" y="5189040"/>
            <a:ext cx="49078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Le suivi distingue les </a:t>
            </a: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levées positives et les levées négatives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1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La saisie du traitement des levées d’anonymat </a:t>
            </a:r>
            <a:br>
              <a:rPr kumimoji="0" lang="fr-FR" sz="1200" b="0" i="1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</a:br>
            <a:r>
              <a:rPr kumimoji="0" lang="fr-FR" sz="1200" b="0" i="1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apparaît également dans le suivi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B363056-E1F9-B37E-CA1A-4C3BAD499408}"/>
              </a:ext>
            </a:extLst>
          </p:cNvPr>
          <p:cNvSpPr txBox="1"/>
          <p:nvPr/>
        </p:nvSpPr>
        <p:spPr>
          <a:xfrm>
            <a:off x="5220419" y="6549623"/>
            <a:ext cx="69548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1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FICHE PÉDAGOGIQUE</a:t>
            </a:r>
            <a:r>
              <a:rPr kumimoji="0" lang="fr-FR" sz="1200" b="0" i="1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 </a:t>
            </a:r>
            <a:r>
              <a:rPr kumimoji="0" lang="fr-FR" sz="1400" b="0" i="1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: LES LEVÉES D’ANONYMAT</a:t>
            </a:r>
            <a:endParaRPr kumimoji="0" lang="fr-FR" sz="1200" b="0" i="1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Fira Sans SemiBold" panose="020B06030500000200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10417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1DEED37-4892-7F18-AAEB-621AF628053C}"/>
              </a:ext>
            </a:extLst>
          </p:cNvPr>
          <p:cNvSpPr txBox="1"/>
          <p:nvPr/>
        </p:nvSpPr>
        <p:spPr>
          <a:xfrm>
            <a:off x="870857" y="322222"/>
            <a:ext cx="4992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1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Les Bonnes Pratiques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C998563-7AC1-A963-2120-4D2D1B24CDBE}"/>
              </a:ext>
            </a:extLst>
          </p:cNvPr>
          <p:cNvSpPr/>
          <p:nvPr/>
        </p:nvSpPr>
        <p:spPr>
          <a:xfrm>
            <a:off x="9064388" y="0"/>
            <a:ext cx="3127612" cy="6858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CF48D6A-30FE-D318-A3FD-56B098D6C4EF}"/>
              </a:ext>
            </a:extLst>
          </p:cNvPr>
          <p:cNvSpPr txBox="1"/>
          <p:nvPr/>
        </p:nvSpPr>
        <p:spPr>
          <a:xfrm>
            <a:off x="9359478" y="211972"/>
            <a:ext cx="34609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1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Animation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62C7163-E0F1-842E-22D8-813BA7901BDC}"/>
              </a:ext>
            </a:extLst>
          </p:cNvPr>
          <p:cNvSpPr txBox="1"/>
          <p:nvPr/>
        </p:nvSpPr>
        <p:spPr>
          <a:xfrm>
            <a:off x="9064388" y="920621"/>
            <a:ext cx="303623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Impliquer l’équipe  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dans le traitement des levées d’anonymat</a:t>
            </a:r>
            <a:b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</a:b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S’appuyer sur un référent qualité</a:t>
            </a:r>
            <a:b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</a:b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Installer un process de traitement personnalisé, 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selon la levée d’anonymat positive ou négative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</a:b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</a:b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 </a:t>
            </a: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FC0E9C12-0C52-336E-DAAE-46DAA29F4CCA}"/>
              </a:ext>
            </a:extLst>
          </p:cNvPr>
          <p:cNvCxnSpPr>
            <a:cxnSpLocks/>
          </p:cNvCxnSpPr>
          <p:nvPr/>
        </p:nvCxnSpPr>
        <p:spPr>
          <a:xfrm flipH="1">
            <a:off x="3864485" y="1571123"/>
            <a:ext cx="4287" cy="4616706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llipse 11">
            <a:extLst>
              <a:ext uri="{FF2B5EF4-FFF2-40B4-BE49-F238E27FC236}">
                <a16:creationId xmlns:a16="http://schemas.microsoft.com/office/drawing/2014/main" id="{AE31F1A1-7A4F-5585-4AA2-F96BB6D0D950}"/>
              </a:ext>
            </a:extLst>
          </p:cNvPr>
          <p:cNvSpPr/>
          <p:nvPr/>
        </p:nvSpPr>
        <p:spPr>
          <a:xfrm>
            <a:off x="3694941" y="1471339"/>
            <a:ext cx="347659" cy="34765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529635E3-8B5B-A369-6E18-55C73A44687B}"/>
              </a:ext>
            </a:extLst>
          </p:cNvPr>
          <p:cNvSpPr/>
          <p:nvPr/>
        </p:nvSpPr>
        <p:spPr>
          <a:xfrm>
            <a:off x="3690655" y="2832938"/>
            <a:ext cx="347659" cy="34765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E9D8AA7-343B-1935-D250-5651342F5508}"/>
              </a:ext>
            </a:extLst>
          </p:cNvPr>
          <p:cNvSpPr txBox="1"/>
          <p:nvPr/>
        </p:nvSpPr>
        <p:spPr>
          <a:xfrm>
            <a:off x="241755" y="1081789"/>
            <a:ext cx="3496051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1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60000"/>
                    <a:lumOff val="40000"/>
                  </a:srgb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En préparant les entretiens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Consulter l’indicateur satisfaction dans la synthèse client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,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2880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pour s’appuyer sur </a:t>
            </a: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la note et les commentaires des levées d’anonymat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4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Consulter contact 360, 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pour s’assurer de l’envoi potentiel du questionnaire QHD dans les trois mois précédents.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9B8752F-DDCD-CFAD-D0E9-D9B9D0099902}"/>
              </a:ext>
            </a:extLst>
          </p:cNvPr>
          <p:cNvSpPr txBox="1"/>
          <p:nvPr/>
        </p:nvSpPr>
        <p:spPr>
          <a:xfrm>
            <a:off x="4126656" y="2051674"/>
            <a:ext cx="4806766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1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60000"/>
                    <a:lumOff val="40000"/>
                  </a:srgb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La levée d’anonymat, levier de la recommandation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Recontacter dans la semaine, 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pour marquer l’importance de la levée d’anonymat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4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Remercier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, quelle que soit son évaluation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S’appuyer sur un client promoteur, 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pour valoriser</a:t>
            </a: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 la recommandation active 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et ainsi développer la </a:t>
            </a: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conquête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Capitaliser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, en encourageant à répondre aux enquêtes à venir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1400" b="1" i="1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un promoteur QHD peut devenir un promoteur SAE</a:t>
            </a:r>
            <a:endParaRPr kumimoji="0" lang="fr-FR" sz="1400" b="0" i="1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7809734C-B888-1F63-C88E-DA21DC7080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0156157">
            <a:off x="7017114" y="-146524"/>
            <a:ext cx="1511344" cy="2230154"/>
          </a:xfrm>
          <a:prstGeom prst="rect">
            <a:avLst/>
          </a:prstGeom>
        </p:spPr>
      </p:pic>
      <p:pic>
        <p:nvPicPr>
          <p:cNvPr id="22" name="Graphique 21">
            <a:extLst>
              <a:ext uri="{FF2B5EF4-FFF2-40B4-BE49-F238E27FC236}">
                <a16:creationId xmlns:a16="http://schemas.microsoft.com/office/drawing/2014/main" id="{DB7014D0-F6DA-F5C0-FB9F-750F3423F6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540758">
            <a:off x="9726043" y="4038109"/>
            <a:ext cx="1804302" cy="203711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4FF141E-7C18-9B53-576A-3E9931FE5CDB}"/>
              </a:ext>
            </a:extLst>
          </p:cNvPr>
          <p:cNvSpPr txBox="1"/>
          <p:nvPr/>
        </p:nvSpPr>
        <p:spPr>
          <a:xfrm>
            <a:off x="9027078" y="6334780"/>
            <a:ext cx="31108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1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FICHE PÉDAGOGIQUE</a:t>
            </a:r>
            <a:r>
              <a:rPr kumimoji="0" lang="fr-FR" sz="1200" b="0" i="1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 </a:t>
            </a:r>
            <a:r>
              <a:rPr kumimoji="0" lang="fr-FR" sz="1400" b="0" i="1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: </a:t>
            </a:r>
            <a:br>
              <a:rPr kumimoji="0" lang="fr-FR" sz="1400" b="0" i="1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</a:br>
            <a:r>
              <a:rPr kumimoji="0" lang="fr-FR" sz="1400" b="0" i="1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LES LEVÉES D’ANONYMAT</a:t>
            </a:r>
            <a:endParaRPr kumimoji="0" lang="fr-FR" sz="1200" b="0" i="1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Fira Sans SemiBold" panose="020B0603050000020004" pitchFamily="34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8B80604-B7F2-9B7B-BD88-F0B6018DD09F}"/>
              </a:ext>
            </a:extLst>
          </p:cNvPr>
          <p:cNvSpPr txBox="1"/>
          <p:nvPr/>
        </p:nvSpPr>
        <p:spPr>
          <a:xfrm>
            <a:off x="287567" y="4457343"/>
            <a:ext cx="328418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1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60000"/>
                    <a:lumOff val="40000"/>
                  </a:srgb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Pendant la semaine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Planifier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 des plages de traitement des levées d’anonymat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Contacter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 les clients, afin de les remercier ou pour répondre à leur mécontentement</a:t>
            </a: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CF3A120-19E5-FAF4-A365-C2FDBF61A24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6509" t="66231" r="15474" b="28700"/>
          <a:stretch/>
        </p:blipFill>
        <p:spPr>
          <a:xfrm>
            <a:off x="666950" y="2051674"/>
            <a:ext cx="2861316" cy="452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2803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5D8ECA7B-D1FE-DD6D-9EE2-B5D1CE2B6AE9}"/>
              </a:ext>
            </a:extLst>
          </p:cNvPr>
          <p:cNvSpPr/>
          <p:nvPr/>
        </p:nvSpPr>
        <p:spPr>
          <a:xfrm>
            <a:off x="6318503" y="4247625"/>
            <a:ext cx="5196983" cy="23885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B80EFB4-1B81-E4BF-947A-2A7699ED5566}"/>
              </a:ext>
            </a:extLst>
          </p:cNvPr>
          <p:cNvSpPr/>
          <p:nvPr/>
        </p:nvSpPr>
        <p:spPr>
          <a:xfrm>
            <a:off x="6226880" y="2163869"/>
            <a:ext cx="5207726" cy="180501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8E75650-4182-0153-3C10-BF780C79FF8D}"/>
              </a:ext>
            </a:extLst>
          </p:cNvPr>
          <p:cNvSpPr/>
          <p:nvPr/>
        </p:nvSpPr>
        <p:spPr>
          <a:xfrm>
            <a:off x="772055" y="4175565"/>
            <a:ext cx="5196983" cy="23885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A5C375D-9F0B-0590-AEBE-E0C6FE744D68}"/>
              </a:ext>
            </a:extLst>
          </p:cNvPr>
          <p:cNvSpPr/>
          <p:nvPr/>
        </p:nvSpPr>
        <p:spPr>
          <a:xfrm>
            <a:off x="732291" y="2198916"/>
            <a:ext cx="5196983" cy="180501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B38960C-6DEA-B790-8AF8-8142BE033574}"/>
              </a:ext>
            </a:extLst>
          </p:cNvPr>
          <p:cNvSpPr/>
          <p:nvPr/>
        </p:nvSpPr>
        <p:spPr>
          <a:xfrm>
            <a:off x="0" y="1"/>
            <a:ext cx="12192000" cy="93210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CCD6CCC-A2F6-7B2A-B049-5E16A439C162}"/>
              </a:ext>
            </a:extLst>
          </p:cNvPr>
          <p:cNvSpPr txBox="1"/>
          <p:nvPr/>
        </p:nvSpPr>
        <p:spPr>
          <a:xfrm>
            <a:off x="756743" y="1380947"/>
            <a:ext cx="4148966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1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L’aspect technique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0BED477-7381-6883-48EA-14D770DF4C10}"/>
              </a:ext>
            </a:extLst>
          </p:cNvPr>
          <p:cNvSpPr txBox="1"/>
          <p:nvPr/>
        </p:nvSpPr>
        <p:spPr>
          <a:xfrm>
            <a:off x="877359" y="2241373"/>
            <a:ext cx="2858331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1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Définition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A7973C8-6DBC-19D7-2703-9DABD3BF1292}"/>
              </a:ext>
            </a:extLst>
          </p:cNvPr>
          <p:cNvSpPr txBox="1"/>
          <p:nvPr/>
        </p:nvSpPr>
        <p:spPr>
          <a:xfrm>
            <a:off x="904406" y="2708410"/>
            <a:ext cx="476276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C’est la </a:t>
            </a: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mesure de la satisfaction perçue par le client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 sur la facilité à joindre son interlocuteur, quel que soit le canal utilisé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1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La facilité à joindre n’est </a:t>
            </a:r>
            <a:r>
              <a:rPr kumimoji="0" lang="fr-FR" sz="1400" b="0" i="1" u="sng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pas</a:t>
            </a:r>
            <a:r>
              <a:rPr kumimoji="0" lang="fr-FR" sz="1400" b="0" i="1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 le  taux de décroché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9D01061-8AAB-CC9D-4520-34A755C68DE7}"/>
              </a:ext>
            </a:extLst>
          </p:cNvPr>
          <p:cNvSpPr txBox="1"/>
          <p:nvPr/>
        </p:nvSpPr>
        <p:spPr>
          <a:xfrm>
            <a:off x="6397120" y="2252840"/>
            <a:ext cx="2671910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1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La Question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233A641-BBC3-072D-5FA2-9F3C8EC48E6C}"/>
              </a:ext>
            </a:extLst>
          </p:cNvPr>
          <p:cNvSpPr txBox="1"/>
          <p:nvPr/>
        </p:nvSpPr>
        <p:spPr>
          <a:xfrm>
            <a:off x="6318504" y="2909490"/>
            <a:ext cx="51161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«Comment avez-vous apprécié la facilité à joindre votre interlocuteur pour effectuer cette démarche ?»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5EEFF8E-CAC0-AA41-CDD6-A95BAC1631E8}"/>
              </a:ext>
            </a:extLst>
          </p:cNvPr>
          <p:cNvSpPr txBox="1"/>
          <p:nvPr/>
        </p:nvSpPr>
        <p:spPr>
          <a:xfrm>
            <a:off x="778657" y="4251811"/>
            <a:ext cx="4608404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1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Le mode de calcul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8FC6DB03-3A8E-C00E-DA4E-90326C487D38}"/>
              </a:ext>
            </a:extLst>
          </p:cNvPr>
          <p:cNvSpPr txBox="1"/>
          <p:nvPr/>
        </p:nvSpPr>
        <p:spPr>
          <a:xfrm>
            <a:off x="6397120" y="4293792"/>
            <a:ext cx="2671910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1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Les outils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B8BDCA7-8B25-705A-6441-472D21FC25D4}"/>
              </a:ext>
            </a:extLst>
          </p:cNvPr>
          <p:cNvSpPr txBox="1"/>
          <p:nvPr/>
        </p:nvSpPr>
        <p:spPr>
          <a:xfrm>
            <a:off x="6320844" y="4635582"/>
            <a:ext cx="5194642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Sur </a:t>
            </a:r>
            <a:r>
              <a:rPr kumimoji="0" lang="fr-FR" sz="18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Planet’CEGEE</a:t>
            </a: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 Mes Accès Métier – </a:t>
            </a:r>
            <a:r>
              <a:rPr kumimoji="0" lang="fr-FR" sz="18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Satisf’Action</a:t>
            </a: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L’enquête à chaud QHD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Nos Clients On-Line</a:t>
            </a: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pic>
        <p:nvPicPr>
          <p:cNvPr id="24" name="Graphique 23">
            <a:extLst>
              <a:ext uri="{FF2B5EF4-FFF2-40B4-BE49-F238E27FC236}">
                <a16:creationId xmlns:a16="http://schemas.microsoft.com/office/drawing/2014/main" id="{662C4401-A7AE-C592-FFC5-B378A17495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30935" y="634853"/>
            <a:ext cx="2073911" cy="1949725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80EDEA8F-DCB2-2019-31C4-19EEE94ACB11}"/>
              </a:ext>
            </a:extLst>
          </p:cNvPr>
          <p:cNvSpPr txBox="1"/>
          <p:nvPr/>
        </p:nvSpPr>
        <p:spPr>
          <a:xfrm>
            <a:off x="2644243" y="123137"/>
            <a:ext cx="99068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1" u="none" strike="noStrike" kern="1200" cap="all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La Facilité à Joindre</a:t>
            </a:r>
            <a:endParaRPr kumimoji="0" lang="fr-FR" sz="3200" b="0" i="1" u="none" strike="noStrike" kern="1200" cap="all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ira Sans SemiBold" panose="020B0603050000020004" pitchFamily="34" charset="0"/>
              <a:ea typeface="+mn-ea"/>
              <a:cs typeface="+mn-cs"/>
            </a:endParaRPr>
          </a:p>
        </p:txBody>
      </p:sp>
      <p:pic>
        <p:nvPicPr>
          <p:cNvPr id="20" name="Image 19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24A60804-55E4-A2BF-80D4-E1E607E6D33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9261" r="68528" b="-1"/>
          <a:stretch/>
        </p:blipFill>
        <p:spPr>
          <a:xfrm>
            <a:off x="120308" y="0"/>
            <a:ext cx="678468" cy="84423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3250AF1-EEDF-8F11-7384-DBD0C7E632D5}"/>
              </a:ext>
            </a:extLst>
          </p:cNvPr>
          <p:cNvSpPr txBox="1"/>
          <p:nvPr/>
        </p:nvSpPr>
        <p:spPr>
          <a:xfrm>
            <a:off x="5220419" y="6589378"/>
            <a:ext cx="69548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1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FICHE PÉDAGOGIQUE</a:t>
            </a:r>
            <a:r>
              <a:rPr kumimoji="0" lang="fr-FR" sz="1200" b="0" i="1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 </a:t>
            </a:r>
            <a:r>
              <a:rPr kumimoji="0" lang="fr-FR" sz="1400" b="0" i="1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: LA FACILITÉ </a:t>
            </a:r>
            <a:r>
              <a:rPr kumimoji="0" lang="fr-FR" sz="1400" b="0" i="1" u="none" strike="noStrike" kern="1200" cap="all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à</a:t>
            </a:r>
            <a:r>
              <a:rPr kumimoji="0" lang="fr-FR" sz="1400" b="0" i="1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 JOINDRE</a:t>
            </a:r>
            <a:endParaRPr kumimoji="0" lang="fr-FR" sz="1200" b="0" i="1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Fira Sans SemiBold" panose="020B0603050000020004" pitchFamily="34" charset="0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E6C083E7-D54A-71C9-1AC5-09FB561629A7}"/>
              </a:ext>
            </a:extLst>
          </p:cNvPr>
          <p:cNvSpPr txBox="1"/>
          <p:nvPr/>
        </p:nvSpPr>
        <p:spPr>
          <a:xfrm>
            <a:off x="1825022" y="4901406"/>
            <a:ext cx="2498188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Taux de Satisfaction TS-I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53352AB-35DA-5274-EA6F-7A9F6F7A92C1}"/>
              </a:ext>
            </a:extLst>
          </p:cNvPr>
          <p:cNvSpPr txBox="1"/>
          <p:nvPr/>
        </p:nvSpPr>
        <p:spPr>
          <a:xfrm>
            <a:off x="904406" y="5493989"/>
            <a:ext cx="1592214" cy="646331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% clients très satisfaits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C084275C-7601-8E35-2F70-5455A949BA96}"/>
              </a:ext>
            </a:extLst>
          </p:cNvPr>
          <p:cNvSpPr txBox="1"/>
          <p:nvPr/>
        </p:nvSpPr>
        <p:spPr>
          <a:xfrm>
            <a:off x="3082858" y="5493989"/>
            <a:ext cx="2790639" cy="646331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% clients peu satisfaits + clients pas du tout satisfaits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B3E21CAA-E235-E9BA-877A-CD08A515288A}"/>
              </a:ext>
            </a:extLst>
          </p:cNvPr>
          <p:cNvSpPr txBox="1"/>
          <p:nvPr/>
        </p:nvSpPr>
        <p:spPr>
          <a:xfrm>
            <a:off x="2644243" y="5477053"/>
            <a:ext cx="3739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C4E1041-9688-F3B7-92FB-6CD4878AC084}"/>
              </a:ext>
            </a:extLst>
          </p:cNvPr>
          <p:cNvSpPr txBox="1"/>
          <p:nvPr/>
        </p:nvSpPr>
        <p:spPr>
          <a:xfrm>
            <a:off x="4397419" y="4793684"/>
            <a:ext cx="3739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</a:t>
            </a:r>
          </a:p>
        </p:txBody>
      </p:sp>
    </p:spTree>
    <p:extLst>
      <p:ext uri="{BB962C8B-B14F-4D97-AF65-F5344CB8AC3E}">
        <p14:creationId xmlns:p14="http://schemas.microsoft.com/office/powerpoint/2010/main" val="40277879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1DEED37-4892-7F18-AAEB-621AF628053C}"/>
              </a:ext>
            </a:extLst>
          </p:cNvPr>
          <p:cNvSpPr txBox="1"/>
          <p:nvPr/>
        </p:nvSpPr>
        <p:spPr>
          <a:xfrm>
            <a:off x="870857" y="322222"/>
            <a:ext cx="4992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1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Les Bonnes Pratiques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C998563-7AC1-A963-2120-4D2D1B24CDBE}"/>
              </a:ext>
            </a:extLst>
          </p:cNvPr>
          <p:cNvSpPr/>
          <p:nvPr/>
        </p:nvSpPr>
        <p:spPr>
          <a:xfrm>
            <a:off x="9064388" y="0"/>
            <a:ext cx="3127612" cy="6858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CF48D6A-30FE-D318-A3FD-56B098D6C4EF}"/>
              </a:ext>
            </a:extLst>
          </p:cNvPr>
          <p:cNvSpPr txBox="1"/>
          <p:nvPr/>
        </p:nvSpPr>
        <p:spPr>
          <a:xfrm>
            <a:off x="9281738" y="590684"/>
            <a:ext cx="34609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1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Animation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62C7163-E0F1-842E-22D8-813BA7901BDC}"/>
              </a:ext>
            </a:extLst>
          </p:cNvPr>
          <p:cNvSpPr txBox="1"/>
          <p:nvPr/>
        </p:nvSpPr>
        <p:spPr>
          <a:xfrm>
            <a:off x="9064388" y="1222210"/>
            <a:ext cx="311085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Suivre les performances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 de l’accessibilité, via Nos Clients On line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Partager les résultats 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en réunion hebdo/brief pour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S’appuyer sur la </a:t>
            </a: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part variable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, pour améliorer la joignabilité de votre agence</a:t>
            </a:r>
            <a:b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</a:b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 </a:t>
            </a: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FC0E9C12-0C52-336E-DAAE-46DAA29F4CCA}"/>
              </a:ext>
            </a:extLst>
          </p:cNvPr>
          <p:cNvCxnSpPr>
            <a:cxnSpLocks/>
          </p:cNvCxnSpPr>
          <p:nvPr/>
        </p:nvCxnSpPr>
        <p:spPr>
          <a:xfrm flipH="1">
            <a:off x="3628813" y="1571123"/>
            <a:ext cx="4287" cy="4616706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llipse 11">
            <a:extLst>
              <a:ext uri="{FF2B5EF4-FFF2-40B4-BE49-F238E27FC236}">
                <a16:creationId xmlns:a16="http://schemas.microsoft.com/office/drawing/2014/main" id="{AE31F1A1-7A4F-5585-4AA2-F96BB6D0D950}"/>
              </a:ext>
            </a:extLst>
          </p:cNvPr>
          <p:cNvSpPr/>
          <p:nvPr/>
        </p:nvSpPr>
        <p:spPr>
          <a:xfrm>
            <a:off x="3459269" y="1471339"/>
            <a:ext cx="347659" cy="34765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529635E3-8B5B-A369-6E18-55C73A44687B}"/>
              </a:ext>
            </a:extLst>
          </p:cNvPr>
          <p:cNvSpPr/>
          <p:nvPr/>
        </p:nvSpPr>
        <p:spPr>
          <a:xfrm>
            <a:off x="3454983" y="2832938"/>
            <a:ext cx="347659" cy="34765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E9D8AA7-343B-1935-D250-5651342F5508}"/>
              </a:ext>
            </a:extLst>
          </p:cNvPr>
          <p:cNvSpPr txBox="1"/>
          <p:nvPr/>
        </p:nvSpPr>
        <p:spPr>
          <a:xfrm>
            <a:off x="247741" y="1471339"/>
            <a:ext cx="2976257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1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60000"/>
                    <a:lumOff val="40000"/>
                  </a:srgb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Au quotidien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  <a:sym typeface="Wingdings" panose="05000000000000000000" pitchFamily="2" charset="2"/>
              </a:rPr>
              <a:t>Valoriser la s</a:t>
            </a: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olidarité d’équipe 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  <a:sym typeface="Wingdings" panose="05000000000000000000" pitchFamily="2" charset="2"/>
              </a:rPr>
              <a:t>l</a:t>
            </a: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’accessibilité 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c’est l’affaire de tous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4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4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Prioriser le décroché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 d’appel (hors rendez-vous client)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Traiter quotidiennement 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la boîte mail « agence »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Activer le gestionnaire  d’absence mail 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avant de partir en vacances ou en formation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9B8752F-DDCD-CFAD-D0E9-D9B9D0099902}"/>
              </a:ext>
            </a:extLst>
          </p:cNvPr>
          <p:cNvSpPr txBox="1"/>
          <p:nvPr/>
        </p:nvSpPr>
        <p:spPr>
          <a:xfrm>
            <a:off x="3905499" y="2584151"/>
            <a:ext cx="4977149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1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60000"/>
                    <a:lumOff val="40000"/>
                  </a:srgb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Dans la relation client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Mettre à jour les numéros de téléphone 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et adresses mails (privé, pro, portable)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Contacter nos clients, </a:t>
            </a: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pour ancrer le lien relationnel</a:t>
            </a:r>
            <a:endParaRPr kumimoji="0" lang="fr-FR" sz="14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4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Partager le contrat relationnel, 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en déterminant les canaux et horaires de contacts préférés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Privilégier le téléphone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 pour répondre à une demande par mail, afin de valoriser la relation client</a:t>
            </a:r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  <a:sym typeface="Wingdings" panose="05000000000000000000" pitchFamily="2" charset="2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  <a:sym typeface="Wingdings" panose="05000000000000000000" pitchFamily="2" charset="2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Accuser réception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, si la réponse à une demande mail dépasse 24 h, et </a:t>
            </a: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s’engager 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sur un délai de réponse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7809734C-B888-1F63-C88E-DA21DC7080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0156157">
            <a:off x="5827531" y="203389"/>
            <a:ext cx="1511344" cy="2230154"/>
          </a:xfrm>
          <a:prstGeom prst="rect">
            <a:avLst/>
          </a:prstGeom>
        </p:spPr>
      </p:pic>
      <p:pic>
        <p:nvPicPr>
          <p:cNvPr id="22" name="Graphique 21">
            <a:extLst>
              <a:ext uri="{FF2B5EF4-FFF2-40B4-BE49-F238E27FC236}">
                <a16:creationId xmlns:a16="http://schemas.microsoft.com/office/drawing/2014/main" id="{DB7014D0-F6DA-F5C0-FB9F-750F3423F6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540758">
            <a:off x="9787685" y="3939867"/>
            <a:ext cx="1804302" cy="203711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4FF141E-7C18-9B53-576A-3E9931FE5CDB}"/>
              </a:ext>
            </a:extLst>
          </p:cNvPr>
          <p:cNvSpPr txBox="1"/>
          <p:nvPr/>
        </p:nvSpPr>
        <p:spPr>
          <a:xfrm>
            <a:off x="9081143" y="6388934"/>
            <a:ext cx="31108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1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FICHE PÉDAGOGIQUE</a:t>
            </a:r>
            <a:r>
              <a:rPr kumimoji="0" lang="fr-FR" sz="1200" b="0" i="1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 </a:t>
            </a:r>
            <a:r>
              <a:rPr kumimoji="0" lang="fr-FR" sz="1400" b="0" i="1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: </a:t>
            </a:r>
            <a:br>
              <a:rPr kumimoji="0" lang="fr-FR" sz="1400" b="0" i="1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</a:br>
            <a:r>
              <a:rPr kumimoji="0" lang="fr-FR" sz="1400" b="0" i="1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LA FACILITÉ </a:t>
            </a:r>
            <a:r>
              <a:rPr kumimoji="0" lang="fr-FR" sz="1400" b="0" i="1" u="none" strike="noStrike" kern="1200" cap="all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à</a:t>
            </a:r>
            <a:r>
              <a:rPr kumimoji="0" lang="fr-FR" sz="1400" b="0" i="1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 JOINDRE</a:t>
            </a:r>
            <a:endParaRPr kumimoji="0" lang="fr-FR" sz="1200" b="0" i="1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Fira Sans SemiBold" panose="020B06030500000200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67856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5D8ECA7B-D1FE-DD6D-9EE2-B5D1CE2B6AE9}"/>
              </a:ext>
            </a:extLst>
          </p:cNvPr>
          <p:cNvSpPr/>
          <p:nvPr/>
        </p:nvSpPr>
        <p:spPr>
          <a:xfrm>
            <a:off x="6237622" y="4164226"/>
            <a:ext cx="5196983" cy="23885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B80EFB4-1B81-E4BF-947A-2A7699ED5566}"/>
              </a:ext>
            </a:extLst>
          </p:cNvPr>
          <p:cNvSpPr/>
          <p:nvPr/>
        </p:nvSpPr>
        <p:spPr>
          <a:xfrm>
            <a:off x="6226880" y="2163869"/>
            <a:ext cx="5207726" cy="180501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8E75650-4182-0153-3C10-BF780C79FF8D}"/>
              </a:ext>
            </a:extLst>
          </p:cNvPr>
          <p:cNvSpPr/>
          <p:nvPr/>
        </p:nvSpPr>
        <p:spPr>
          <a:xfrm>
            <a:off x="730900" y="4180737"/>
            <a:ext cx="5196983" cy="23885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A5C375D-9F0B-0590-AEBE-E0C6FE744D68}"/>
              </a:ext>
            </a:extLst>
          </p:cNvPr>
          <p:cNvSpPr/>
          <p:nvPr/>
        </p:nvSpPr>
        <p:spPr>
          <a:xfrm>
            <a:off x="732291" y="2198916"/>
            <a:ext cx="5196983" cy="180501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B38960C-6DEA-B790-8AF8-8142BE033574}"/>
              </a:ext>
            </a:extLst>
          </p:cNvPr>
          <p:cNvSpPr/>
          <p:nvPr/>
        </p:nvSpPr>
        <p:spPr>
          <a:xfrm>
            <a:off x="0" y="1"/>
            <a:ext cx="12192000" cy="93210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CCD6CCC-A2F6-7B2A-B049-5E16A439C162}"/>
              </a:ext>
            </a:extLst>
          </p:cNvPr>
          <p:cNvSpPr txBox="1"/>
          <p:nvPr/>
        </p:nvSpPr>
        <p:spPr>
          <a:xfrm>
            <a:off x="756743" y="1380947"/>
            <a:ext cx="4148966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1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L’aspect technique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0BED477-7381-6883-48EA-14D770DF4C10}"/>
              </a:ext>
            </a:extLst>
          </p:cNvPr>
          <p:cNvSpPr txBox="1"/>
          <p:nvPr/>
        </p:nvSpPr>
        <p:spPr>
          <a:xfrm>
            <a:off x="840493" y="2322968"/>
            <a:ext cx="2858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1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Définition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A7973C8-6DBC-19D7-2703-9DABD3BF1292}"/>
              </a:ext>
            </a:extLst>
          </p:cNvPr>
          <p:cNvSpPr txBox="1"/>
          <p:nvPr/>
        </p:nvSpPr>
        <p:spPr>
          <a:xfrm>
            <a:off x="756742" y="2880500"/>
            <a:ext cx="512117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Les Podiums de la Satisfaction sont déterminés </a:t>
            </a:r>
            <a:b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</a:b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par </a:t>
            </a: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la proportion de clients promoteurs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 </a:t>
            </a:r>
            <a:b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</a:b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(note de 9 ou 10) de l’enquête à froid </a:t>
            </a: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atisfaction de l’</a:t>
            </a: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gence</a:t>
            </a: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 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à</a:t>
            </a: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 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l’</a:t>
            </a: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ntreprise.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9D01061-8AAB-CC9D-4520-34A755C68DE7}"/>
              </a:ext>
            </a:extLst>
          </p:cNvPr>
          <p:cNvSpPr txBox="1"/>
          <p:nvPr/>
        </p:nvSpPr>
        <p:spPr>
          <a:xfrm>
            <a:off x="6397120" y="2318541"/>
            <a:ext cx="26719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1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La Question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233A641-BBC3-072D-5FA2-9F3C8EC48E6C}"/>
              </a:ext>
            </a:extLst>
          </p:cNvPr>
          <p:cNvSpPr txBox="1"/>
          <p:nvPr/>
        </p:nvSpPr>
        <p:spPr>
          <a:xfrm>
            <a:off x="6251983" y="2909490"/>
            <a:ext cx="52077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« Sur une échelle de 0 à 10, dans quelle mesure recommanderiez-vous la Caisse d’Epargne Grand Est Europe à un proche ou à un collègue ? »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5EEFF8E-CAC0-AA41-CDD6-A95BAC1631E8}"/>
              </a:ext>
            </a:extLst>
          </p:cNvPr>
          <p:cNvSpPr txBox="1"/>
          <p:nvPr/>
        </p:nvSpPr>
        <p:spPr>
          <a:xfrm>
            <a:off x="730900" y="4306980"/>
            <a:ext cx="5147014" cy="5332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1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Le mode de calcul </a:t>
            </a: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(sur </a:t>
            </a:r>
            <a:r>
              <a:rPr kumimoji="0" lang="fr-FR" sz="1600" b="1" i="0" u="sng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12mois glissants</a:t>
            </a: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  <a:endParaRPr kumimoji="0" lang="fr-FR" sz="2800" b="0" i="1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 SemiBold" panose="020B0603050000020004" pitchFamily="34" charset="0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8FC6DB03-3A8E-C00E-DA4E-90326C487D38}"/>
              </a:ext>
            </a:extLst>
          </p:cNvPr>
          <p:cNvSpPr txBox="1"/>
          <p:nvPr/>
        </p:nvSpPr>
        <p:spPr>
          <a:xfrm>
            <a:off x="6406119" y="4305491"/>
            <a:ext cx="26719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1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Les outils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B8BDCA7-8B25-705A-6441-472D21FC25D4}"/>
              </a:ext>
            </a:extLst>
          </p:cNvPr>
          <p:cNvSpPr txBox="1"/>
          <p:nvPr/>
        </p:nvSpPr>
        <p:spPr>
          <a:xfrm>
            <a:off x="6251982" y="4904899"/>
            <a:ext cx="520772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Sur </a:t>
            </a:r>
            <a:r>
              <a:rPr kumimoji="0" lang="fr-FR" sz="18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Planet’CEGEE</a:t>
            </a: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 Mes Accès Métier – </a:t>
            </a:r>
            <a:r>
              <a:rPr kumimoji="0" lang="fr-FR" sz="18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Satisf’Action</a:t>
            </a: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Les podiums SAE - sur quelle marche sommes-nous ?</a:t>
            </a: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Podiums OR ARGENT BRONZE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pic>
        <p:nvPicPr>
          <p:cNvPr id="24" name="Graphique 23">
            <a:extLst>
              <a:ext uri="{FF2B5EF4-FFF2-40B4-BE49-F238E27FC236}">
                <a16:creationId xmlns:a16="http://schemas.microsoft.com/office/drawing/2014/main" id="{662C4401-A7AE-C592-FFC5-B378A17495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30935" y="634853"/>
            <a:ext cx="2073911" cy="1949725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80EDEA8F-DCB2-2019-31C4-19EEE94ACB11}"/>
              </a:ext>
            </a:extLst>
          </p:cNvPr>
          <p:cNvSpPr txBox="1"/>
          <p:nvPr/>
        </p:nvSpPr>
        <p:spPr>
          <a:xfrm>
            <a:off x="2618586" y="149704"/>
            <a:ext cx="94531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LES PODIUMS DE LA SATISFACTION </a:t>
            </a:r>
            <a:endParaRPr kumimoji="0" lang="fr-FR" sz="3200" b="0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ira Sans SemiBold" panose="020B0603050000020004" pitchFamily="34" charset="0"/>
              <a:ea typeface="+mn-ea"/>
              <a:cs typeface="+mn-cs"/>
            </a:endParaRPr>
          </a:p>
        </p:txBody>
      </p:sp>
      <p:pic>
        <p:nvPicPr>
          <p:cNvPr id="20" name="Image 19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24A60804-55E4-A2BF-80D4-E1E607E6D33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9261" r="68528" b="-1"/>
          <a:stretch/>
        </p:blipFill>
        <p:spPr>
          <a:xfrm>
            <a:off x="120308" y="0"/>
            <a:ext cx="678468" cy="84423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77373F0-A67F-F120-643A-8F361DA0FC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236" y="4937196"/>
            <a:ext cx="4997484" cy="1470982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6C187AF-B8AE-2DFC-B01C-975B284A6F1C}"/>
              </a:ext>
            </a:extLst>
          </p:cNvPr>
          <p:cNvSpPr txBox="1"/>
          <p:nvPr/>
        </p:nvSpPr>
        <p:spPr>
          <a:xfrm>
            <a:off x="5220419" y="6549623"/>
            <a:ext cx="69548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1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FICHE PÉDAGOGIQUE</a:t>
            </a:r>
            <a:r>
              <a:rPr kumimoji="0" lang="fr-FR" sz="1200" b="0" i="1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 </a:t>
            </a:r>
            <a:r>
              <a:rPr kumimoji="0" lang="fr-FR" sz="1400" b="0" i="1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: LES PODIUMS DE LA SATISFACTION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12F41EB-FC8E-174E-5223-285BEA26D9B8}"/>
              </a:ext>
            </a:extLst>
          </p:cNvPr>
          <p:cNvSpPr/>
          <p:nvPr/>
        </p:nvSpPr>
        <p:spPr>
          <a:xfrm>
            <a:off x="1583703" y="6194687"/>
            <a:ext cx="122549" cy="1716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8FDC292-647B-68BE-6C9E-3462F689443E}"/>
              </a:ext>
            </a:extLst>
          </p:cNvPr>
          <p:cNvSpPr/>
          <p:nvPr/>
        </p:nvSpPr>
        <p:spPr>
          <a:xfrm>
            <a:off x="3630889" y="6205685"/>
            <a:ext cx="122549" cy="1716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CCD14B8-A6C9-CD51-AADD-1382599B4C96}"/>
              </a:ext>
            </a:extLst>
          </p:cNvPr>
          <p:cNvSpPr/>
          <p:nvPr/>
        </p:nvSpPr>
        <p:spPr>
          <a:xfrm>
            <a:off x="5497396" y="6224536"/>
            <a:ext cx="122549" cy="1716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84200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1DEED37-4892-7F18-AAEB-621AF628053C}"/>
              </a:ext>
            </a:extLst>
          </p:cNvPr>
          <p:cNvSpPr txBox="1"/>
          <p:nvPr/>
        </p:nvSpPr>
        <p:spPr>
          <a:xfrm>
            <a:off x="870857" y="322222"/>
            <a:ext cx="4992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1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Les Bonnes Pratiques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C998563-7AC1-A963-2120-4D2D1B24CDBE}"/>
              </a:ext>
            </a:extLst>
          </p:cNvPr>
          <p:cNvSpPr/>
          <p:nvPr/>
        </p:nvSpPr>
        <p:spPr>
          <a:xfrm>
            <a:off x="9064388" y="0"/>
            <a:ext cx="3127612" cy="6858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CF48D6A-30FE-D318-A3FD-56B098D6C4EF}"/>
              </a:ext>
            </a:extLst>
          </p:cNvPr>
          <p:cNvSpPr txBox="1"/>
          <p:nvPr/>
        </p:nvSpPr>
        <p:spPr>
          <a:xfrm>
            <a:off x="9281738" y="604750"/>
            <a:ext cx="34609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1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Animation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62C7163-E0F1-842E-22D8-813BA7901BDC}"/>
              </a:ext>
            </a:extLst>
          </p:cNvPr>
          <p:cNvSpPr txBox="1"/>
          <p:nvPr/>
        </p:nvSpPr>
        <p:spPr>
          <a:xfrm>
            <a:off x="9215875" y="1137800"/>
            <a:ext cx="2824638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S’appuyer sur un </a:t>
            </a: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référent satisfaction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6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Challenger les collaborateurs, 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pour atteindre le PODIUM OR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S’appuyer sur la </a:t>
            </a: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part variable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, pour développer le </a:t>
            </a: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taux de visite du portefeuille </a:t>
            </a: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6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 </a:t>
            </a: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FC0E9C12-0C52-336E-DAAE-46DAA29F4CCA}"/>
              </a:ext>
            </a:extLst>
          </p:cNvPr>
          <p:cNvCxnSpPr>
            <a:cxnSpLocks/>
          </p:cNvCxnSpPr>
          <p:nvPr/>
        </p:nvCxnSpPr>
        <p:spPr>
          <a:xfrm flipH="1">
            <a:off x="3628813" y="1571123"/>
            <a:ext cx="4287" cy="4616706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llipse 11">
            <a:extLst>
              <a:ext uri="{FF2B5EF4-FFF2-40B4-BE49-F238E27FC236}">
                <a16:creationId xmlns:a16="http://schemas.microsoft.com/office/drawing/2014/main" id="{AE31F1A1-7A4F-5585-4AA2-F96BB6D0D950}"/>
              </a:ext>
            </a:extLst>
          </p:cNvPr>
          <p:cNvSpPr/>
          <p:nvPr/>
        </p:nvSpPr>
        <p:spPr>
          <a:xfrm>
            <a:off x="3459269" y="1471339"/>
            <a:ext cx="347659" cy="34765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529635E3-8B5B-A369-6E18-55C73A44687B}"/>
              </a:ext>
            </a:extLst>
          </p:cNvPr>
          <p:cNvSpPr/>
          <p:nvPr/>
        </p:nvSpPr>
        <p:spPr>
          <a:xfrm>
            <a:off x="3454983" y="2832938"/>
            <a:ext cx="347659" cy="34765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E9D8AA7-343B-1935-D250-5651342F5508}"/>
              </a:ext>
            </a:extLst>
          </p:cNvPr>
          <p:cNvSpPr txBox="1"/>
          <p:nvPr/>
        </p:nvSpPr>
        <p:spPr>
          <a:xfrm>
            <a:off x="247740" y="1471339"/>
            <a:ext cx="306004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1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60000"/>
                    <a:lumOff val="40000"/>
                  </a:srgb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Vis-à-vis des clients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1" i="1" u="none" strike="noStrike" kern="1200" cap="none" spc="0" normalizeH="0" baseline="0" noProof="0">
              <a:ln>
                <a:noFill/>
              </a:ln>
              <a:solidFill>
                <a:srgbClr val="4472C4">
                  <a:lumMod val="60000"/>
                  <a:lumOff val="40000"/>
                </a:srgb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Remercier les clients 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de la confiance qu’ils nous accordent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Valoriser le label OR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 avec nos clients, pour développer la </a:t>
            </a: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recommandation active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9B8752F-DDCD-CFAD-D0E9-D9B9D0099902}"/>
              </a:ext>
            </a:extLst>
          </p:cNvPr>
          <p:cNvSpPr txBox="1"/>
          <p:nvPr/>
        </p:nvSpPr>
        <p:spPr>
          <a:xfrm>
            <a:off x="3906298" y="2678075"/>
            <a:ext cx="4928519" cy="33393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1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60000"/>
                    <a:lumOff val="40000"/>
                  </a:srgb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Vis-à-vis des collaborateurs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1" i="1" u="none" strike="noStrike" kern="1200" cap="none" spc="0" normalizeH="0" baseline="0" noProof="0">
              <a:ln>
                <a:noFill/>
              </a:ln>
              <a:solidFill>
                <a:srgbClr val="4472C4">
                  <a:lumMod val="60000"/>
                  <a:lumOff val="40000"/>
                </a:srgb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Promouvoir les enquêtes 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avec tous les clients satisfaits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Mettre en avant les note 9 et 10,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 pour augmenter le nombre de promoteurs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Contacter nos clients, </a:t>
            </a: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pour ancrer le lien relationnel</a:t>
            </a:r>
            <a:endParaRPr kumimoji="0" lang="fr-FR" sz="14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Avancer ensemble 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autour d’un projet commun : 	</a:t>
            </a: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« Décrocher l’OR »</a:t>
            </a:r>
            <a:endParaRPr kumimoji="0" lang="fr-FR" sz="1400" b="1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600" b="0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7809734C-B888-1F63-C88E-DA21DC7080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0156157">
            <a:off x="5827531" y="203389"/>
            <a:ext cx="1511344" cy="223015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434AC8C-768D-B9B0-118B-39149B9520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49" y="3558489"/>
            <a:ext cx="2252069" cy="283087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D460693-120E-7CDD-D706-CAB787DAA7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02129" y="4480125"/>
            <a:ext cx="1042893" cy="159304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218AC3A-4335-E2CA-680B-C67F14C88D00}"/>
              </a:ext>
            </a:extLst>
          </p:cNvPr>
          <p:cNvSpPr txBox="1"/>
          <p:nvPr/>
        </p:nvSpPr>
        <p:spPr>
          <a:xfrm>
            <a:off x="9108015" y="6389366"/>
            <a:ext cx="30672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1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FICHE PÉDAGOGIQUE</a:t>
            </a:r>
            <a:r>
              <a:rPr kumimoji="0" lang="fr-FR" sz="1200" b="0" i="1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 </a:t>
            </a:r>
            <a:r>
              <a:rPr kumimoji="0" lang="fr-FR" sz="1400" b="0" i="1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: LES PODIUMS DE LA SATISFACTION </a:t>
            </a:r>
          </a:p>
        </p:txBody>
      </p:sp>
    </p:spTree>
    <p:extLst>
      <p:ext uri="{BB962C8B-B14F-4D97-AF65-F5344CB8AC3E}">
        <p14:creationId xmlns:p14="http://schemas.microsoft.com/office/powerpoint/2010/main" val="37336994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5D8ECA7B-D1FE-DD6D-9EE2-B5D1CE2B6AE9}"/>
              </a:ext>
            </a:extLst>
          </p:cNvPr>
          <p:cNvSpPr/>
          <p:nvPr/>
        </p:nvSpPr>
        <p:spPr>
          <a:xfrm>
            <a:off x="6237622" y="4164226"/>
            <a:ext cx="5196983" cy="23885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B80EFB4-1B81-E4BF-947A-2A7699ED5566}"/>
              </a:ext>
            </a:extLst>
          </p:cNvPr>
          <p:cNvSpPr/>
          <p:nvPr/>
        </p:nvSpPr>
        <p:spPr>
          <a:xfrm>
            <a:off x="6226880" y="2163869"/>
            <a:ext cx="5207726" cy="180501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8E75650-4182-0153-3C10-BF780C79FF8D}"/>
              </a:ext>
            </a:extLst>
          </p:cNvPr>
          <p:cNvSpPr/>
          <p:nvPr/>
        </p:nvSpPr>
        <p:spPr>
          <a:xfrm>
            <a:off x="730900" y="4180737"/>
            <a:ext cx="5196983" cy="23885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A5C375D-9F0B-0590-AEBE-E0C6FE744D68}"/>
              </a:ext>
            </a:extLst>
          </p:cNvPr>
          <p:cNvSpPr/>
          <p:nvPr/>
        </p:nvSpPr>
        <p:spPr>
          <a:xfrm>
            <a:off x="732291" y="2198916"/>
            <a:ext cx="5196983" cy="180501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B38960C-6DEA-B790-8AF8-8142BE033574}"/>
              </a:ext>
            </a:extLst>
          </p:cNvPr>
          <p:cNvSpPr/>
          <p:nvPr/>
        </p:nvSpPr>
        <p:spPr>
          <a:xfrm>
            <a:off x="0" y="1"/>
            <a:ext cx="12192000" cy="93210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CCD6CCC-A2F6-7B2A-B049-5E16A439C162}"/>
              </a:ext>
            </a:extLst>
          </p:cNvPr>
          <p:cNvSpPr txBox="1"/>
          <p:nvPr/>
        </p:nvSpPr>
        <p:spPr>
          <a:xfrm>
            <a:off x="756743" y="1380947"/>
            <a:ext cx="4148966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1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L’aspect technique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6CC8BE9-EB4B-3C9D-146F-F8B987E963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166" y="5554137"/>
            <a:ext cx="2134817" cy="65659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885BC2A-7D36-0126-3CB8-CDD05A146E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1874" y="4922254"/>
            <a:ext cx="4608000" cy="39253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F54D9B1-5074-586C-2DFF-B165A3C99D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4346" y="5574013"/>
            <a:ext cx="2520000" cy="589785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A0BED477-7381-6883-48EA-14D770DF4C10}"/>
              </a:ext>
            </a:extLst>
          </p:cNvPr>
          <p:cNvSpPr txBox="1"/>
          <p:nvPr/>
        </p:nvSpPr>
        <p:spPr>
          <a:xfrm>
            <a:off x="846921" y="2422835"/>
            <a:ext cx="2858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1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Définition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A7973C8-6DBC-19D7-2703-9DABD3BF1292}"/>
              </a:ext>
            </a:extLst>
          </p:cNvPr>
          <p:cNvSpPr txBox="1"/>
          <p:nvPr/>
        </p:nvSpPr>
        <p:spPr>
          <a:xfrm>
            <a:off x="971393" y="3057199"/>
            <a:ext cx="47229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Le </a:t>
            </a: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NPS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 – </a:t>
            </a: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N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et </a:t>
            </a:r>
            <a:r>
              <a:rPr kumimoji="0" lang="fr-FR" sz="1600" b="1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P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romoter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 </a:t>
            </a: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core-  est l’indicateur de la Recommandation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9D01061-8AAB-CC9D-4520-34A755C68DE7}"/>
              </a:ext>
            </a:extLst>
          </p:cNvPr>
          <p:cNvSpPr txBox="1"/>
          <p:nvPr/>
        </p:nvSpPr>
        <p:spPr>
          <a:xfrm>
            <a:off x="6397120" y="2357280"/>
            <a:ext cx="26719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1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La Question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233A641-BBC3-072D-5FA2-9F3C8EC48E6C}"/>
              </a:ext>
            </a:extLst>
          </p:cNvPr>
          <p:cNvSpPr txBox="1"/>
          <p:nvPr/>
        </p:nvSpPr>
        <p:spPr>
          <a:xfrm>
            <a:off x="6397119" y="2909490"/>
            <a:ext cx="48904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« Sur une échelle de 0 à 10, dans quelle mesure recommanderiez-vous la Caisse d’Epargne Grand Est Europe à un proche ou à un collègue ? »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5EEFF8E-CAC0-AA41-CDD6-A95BAC1631E8}"/>
              </a:ext>
            </a:extLst>
          </p:cNvPr>
          <p:cNvSpPr txBox="1"/>
          <p:nvPr/>
        </p:nvSpPr>
        <p:spPr>
          <a:xfrm>
            <a:off x="846921" y="4310629"/>
            <a:ext cx="46084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1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Le mode de calcul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8FC6DB03-3A8E-C00E-DA4E-90326C487D38}"/>
              </a:ext>
            </a:extLst>
          </p:cNvPr>
          <p:cNvSpPr txBox="1"/>
          <p:nvPr/>
        </p:nvSpPr>
        <p:spPr>
          <a:xfrm>
            <a:off x="6397120" y="4337862"/>
            <a:ext cx="26719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1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Les outils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B8BDCA7-8B25-705A-6441-472D21FC25D4}"/>
              </a:ext>
            </a:extLst>
          </p:cNvPr>
          <p:cNvSpPr txBox="1"/>
          <p:nvPr/>
        </p:nvSpPr>
        <p:spPr>
          <a:xfrm>
            <a:off x="6264119" y="4861082"/>
            <a:ext cx="5120715" cy="1461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Sur </a:t>
            </a:r>
            <a:r>
              <a:rPr kumimoji="0" lang="fr-FR" sz="18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Planet’CEGEE</a:t>
            </a: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 Mes Accès Métier- </a:t>
            </a:r>
            <a:r>
              <a:rPr kumimoji="0" lang="fr-FR" sz="18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Satisf’Action</a:t>
            </a: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540000" marR="0" lvl="1" indent="-285750" algn="just" defTabSz="18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Le NPS à froid 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  <a:sym typeface="Wingdings" panose="05000000000000000000" pitchFamily="2" charset="2"/>
              </a:rPr>
              <a:t>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 	l’enquête SAE</a:t>
            </a:r>
          </a:p>
          <a:p>
            <a:pPr marL="540000" marR="0" lvl="1" indent="-285750" algn="l" defTabSz="1800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Le NPS à chaud 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  <a:sym typeface="Wingdings" panose="05000000000000000000" pitchFamily="2" charset="2"/>
              </a:rPr>
              <a:t>	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l’enquête QHD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pic>
        <p:nvPicPr>
          <p:cNvPr id="24" name="Graphique 23">
            <a:extLst>
              <a:ext uri="{FF2B5EF4-FFF2-40B4-BE49-F238E27FC236}">
                <a16:creationId xmlns:a16="http://schemas.microsoft.com/office/drawing/2014/main" id="{662C4401-A7AE-C592-FFC5-B378A174957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530935" y="634853"/>
            <a:ext cx="2073911" cy="1949725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80EDEA8F-DCB2-2019-31C4-19EEE94ACB11}"/>
              </a:ext>
            </a:extLst>
          </p:cNvPr>
          <p:cNvSpPr txBox="1"/>
          <p:nvPr/>
        </p:nvSpPr>
        <p:spPr>
          <a:xfrm>
            <a:off x="2618587" y="149704"/>
            <a:ext cx="69548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LE NPS</a:t>
            </a:r>
            <a:endParaRPr kumimoji="0" lang="fr-FR" sz="3200" b="0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ira Sans SemiBold" panose="020B0603050000020004" pitchFamily="34" charset="0"/>
              <a:ea typeface="+mn-ea"/>
              <a:cs typeface="+mn-cs"/>
            </a:endParaRPr>
          </a:p>
        </p:txBody>
      </p:sp>
      <p:pic>
        <p:nvPicPr>
          <p:cNvPr id="20" name="Image 19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24A60804-55E4-A2BF-80D4-E1E607E6D33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9261" r="68528" b="-1"/>
          <a:stretch/>
        </p:blipFill>
        <p:spPr>
          <a:xfrm>
            <a:off x="120308" y="0"/>
            <a:ext cx="678468" cy="844239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3F48DC8-B879-5A95-5C51-B93C23B51F47}"/>
              </a:ext>
            </a:extLst>
          </p:cNvPr>
          <p:cNvSpPr txBox="1"/>
          <p:nvPr/>
        </p:nvSpPr>
        <p:spPr>
          <a:xfrm>
            <a:off x="5220419" y="6549623"/>
            <a:ext cx="69548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1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FICHE PÉDAGOGIQUE</a:t>
            </a:r>
            <a:r>
              <a:rPr kumimoji="0" lang="fr-FR" sz="1200" b="0" i="1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 </a:t>
            </a:r>
            <a:r>
              <a:rPr kumimoji="0" lang="fr-FR" sz="1400" b="0" i="1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: LE NPS</a:t>
            </a:r>
            <a:endParaRPr kumimoji="0" lang="fr-FR" sz="1200" b="0" i="1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Fira Sans SemiBold" panose="020B06030500000200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39039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1DEED37-4892-7F18-AAEB-621AF628053C}"/>
              </a:ext>
            </a:extLst>
          </p:cNvPr>
          <p:cNvSpPr txBox="1"/>
          <p:nvPr/>
        </p:nvSpPr>
        <p:spPr>
          <a:xfrm>
            <a:off x="870857" y="322222"/>
            <a:ext cx="4992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1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Les Bonnes Pratiques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C998563-7AC1-A963-2120-4D2D1B24CDBE}"/>
              </a:ext>
            </a:extLst>
          </p:cNvPr>
          <p:cNvSpPr/>
          <p:nvPr/>
        </p:nvSpPr>
        <p:spPr>
          <a:xfrm>
            <a:off x="9064388" y="7050"/>
            <a:ext cx="3127612" cy="6858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CF48D6A-30FE-D318-A3FD-56B098D6C4EF}"/>
              </a:ext>
            </a:extLst>
          </p:cNvPr>
          <p:cNvSpPr txBox="1"/>
          <p:nvPr/>
        </p:nvSpPr>
        <p:spPr>
          <a:xfrm>
            <a:off x="9281738" y="590684"/>
            <a:ext cx="34609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1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Animation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62C7163-E0F1-842E-22D8-813BA7901BDC}"/>
              </a:ext>
            </a:extLst>
          </p:cNvPr>
          <p:cNvSpPr txBox="1"/>
          <p:nvPr/>
        </p:nvSpPr>
        <p:spPr>
          <a:xfrm>
            <a:off x="9281738" y="1620503"/>
            <a:ext cx="2824638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Impliquer et valoriser l’équipe 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par une communication régulière des résultats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Partager les performances 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de l’agence, via le baromètre de la part variable</a:t>
            </a:r>
            <a:b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</a:b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 </a:t>
            </a: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FC0E9C12-0C52-336E-DAAE-46DAA29F4CCA}"/>
              </a:ext>
            </a:extLst>
          </p:cNvPr>
          <p:cNvCxnSpPr>
            <a:cxnSpLocks/>
          </p:cNvCxnSpPr>
          <p:nvPr/>
        </p:nvCxnSpPr>
        <p:spPr>
          <a:xfrm flipH="1">
            <a:off x="4036317" y="1571123"/>
            <a:ext cx="4287" cy="4616706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llipse 11">
            <a:extLst>
              <a:ext uri="{FF2B5EF4-FFF2-40B4-BE49-F238E27FC236}">
                <a16:creationId xmlns:a16="http://schemas.microsoft.com/office/drawing/2014/main" id="{AE31F1A1-7A4F-5585-4AA2-F96BB6D0D950}"/>
              </a:ext>
            </a:extLst>
          </p:cNvPr>
          <p:cNvSpPr/>
          <p:nvPr/>
        </p:nvSpPr>
        <p:spPr>
          <a:xfrm>
            <a:off x="3866773" y="1471339"/>
            <a:ext cx="347659" cy="34765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529635E3-8B5B-A369-6E18-55C73A44687B}"/>
              </a:ext>
            </a:extLst>
          </p:cNvPr>
          <p:cNvSpPr/>
          <p:nvPr/>
        </p:nvSpPr>
        <p:spPr>
          <a:xfrm>
            <a:off x="3862487" y="2832938"/>
            <a:ext cx="347659" cy="34765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E9D8AA7-343B-1935-D250-5651342F5508}"/>
              </a:ext>
            </a:extLst>
          </p:cNvPr>
          <p:cNvSpPr txBox="1"/>
          <p:nvPr/>
        </p:nvSpPr>
        <p:spPr>
          <a:xfrm>
            <a:off x="289105" y="1471339"/>
            <a:ext cx="3233555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1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60000"/>
                    <a:lumOff val="40000"/>
                  </a:srgb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Avant un Rendez-Vous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Consulter l’indicateur satisfaction dans la synthèse client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,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2880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pour s’appuyer sur </a:t>
            </a: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la note et les commentaires des levées d’anonymats 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lors de l’entretien</a:t>
            </a:r>
            <a:endParaRPr kumimoji="0" lang="fr-FR" sz="14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9B8752F-DDCD-CFAD-D0E9-D9B9D0099902}"/>
              </a:ext>
            </a:extLst>
          </p:cNvPr>
          <p:cNvSpPr txBox="1"/>
          <p:nvPr/>
        </p:nvSpPr>
        <p:spPr>
          <a:xfrm>
            <a:off x="4498844" y="2533168"/>
            <a:ext cx="3994972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1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60000"/>
                    <a:lumOff val="40000"/>
                  </a:srgb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Pendant un Rendez-Vous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Promouvoir l’enquête 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 à chaque contact utile (face à face, mails ou tel), pour </a:t>
            </a: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augmenter le nombre de répondants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Inviter les clients à « lever l’anonymat », 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afin</a:t>
            </a: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 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de développer la </a:t>
            </a: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recommandation active</a:t>
            </a:r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Mettre en avant les notes 9 et 10,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 pour augmenter la proportion de promoteurs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7809734C-B888-1F63-C88E-DA21DC7080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0156157">
            <a:off x="5827531" y="203389"/>
            <a:ext cx="1511344" cy="2230154"/>
          </a:xfrm>
          <a:prstGeom prst="rect">
            <a:avLst/>
          </a:prstGeom>
        </p:spPr>
      </p:pic>
      <p:pic>
        <p:nvPicPr>
          <p:cNvPr id="22" name="Graphique 21">
            <a:extLst>
              <a:ext uri="{FF2B5EF4-FFF2-40B4-BE49-F238E27FC236}">
                <a16:creationId xmlns:a16="http://schemas.microsoft.com/office/drawing/2014/main" id="{DB7014D0-F6DA-F5C0-FB9F-750F3423F6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540758">
            <a:off x="9746320" y="4274587"/>
            <a:ext cx="1804302" cy="203711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4FF141E-7C18-9B53-576A-3E9931FE5CDB}"/>
              </a:ext>
            </a:extLst>
          </p:cNvPr>
          <p:cNvSpPr txBox="1"/>
          <p:nvPr/>
        </p:nvSpPr>
        <p:spPr>
          <a:xfrm>
            <a:off x="5220419" y="6549623"/>
            <a:ext cx="69548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1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FICHE PÉDAGOGIQUE</a:t>
            </a:r>
            <a:r>
              <a:rPr kumimoji="0" lang="fr-FR" sz="1200" b="0" i="1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 </a:t>
            </a:r>
            <a:r>
              <a:rPr kumimoji="0" lang="fr-FR" sz="1400" b="0" i="1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: LE NPS</a:t>
            </a:r>
            <a:endParaRPr kumimoji="0" lang="fr-FR" sz="1200" b="0" i="1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Fira Sans SemiBold" panose="020B0603050000020004" pitchFamily="34" charset="0"/>
              <a:ea typeface="+mn-ea"/>
              <a:cs typeface="+mn-cs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15D55EA-B9F7-B43D-55DA-2189BB02575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6509" t="66231" r="15474" b="28700"/>
          <a:stretch/>
        </p:blipFill>
        <p:spPr>
          <a:xfrm>
            <a:off x="767496" y="2537979"/>
            <a:ext cx="2961862" cy="468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9791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FB51D51E-007B-4CF2-9F3B-D23EBEB30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5A587B-5814-4D9B-9598-FE9CB954CB01}" type="slidenum">
              <a:rPr kumimoji="0" lang="fr-FR" sz="1300" b="1" i="0" u="none" strike="noStrike" kern="1200" cap="none" spc="0" normalizeH="0" baseline="0" noProof="0" smtClean="0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fr-FR" sz="1300" b="1" i="0" u="none" strike="noStrike" kern="1200" cap="none" spc="0" normalizeH="0" baseline="0" noProof="0">
              <a:ln>
                <a:noFill/>
              </a:ln>
              <a:solidFill>
                <a:srgbClr val="D7000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532BFCAB-8B32-49B0-AA31-E2FB686E1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424" y="424762"/>
            <a:ext cx="10800000" cy="471709"/>
          </a:xfrm>
        </p:spPr>
        <p:txBody>
          <a:bodyPr lIns="91440" tIns="45720" rIns="91440" bIns="45720" anchor="t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2100" cap="none">
                <a:solidFill>
                  <a:schemeClr val="bg2"/>
                </a:solidFill>
                <a:latin typeface="Montserrat"/>
                <a:ea typeface="+mn-ea"/>
                <a:cs typeface="+mn-cs"/>
              </a:rPr>
              <a:t>COMMENT DECROCHER LE LABEL OR ?</a:t>
            </a:r>
            <a:br>
              <a:rPr lang="fr-FR" sz="16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</a:br>
            <a:endParaRPr lang="fr-FR"/>
          </a:p>
        </p:txBody>
      </p:sp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1940EDE1-ABB1-A0BA-AE17-92000B3E482D}"/>
              </a:ext>
            </a:extLst>
          </p:cNvPr>
          <p:cNvSpPr txBox="1">
            <a:spLocks/>
          </p:cNvSpPr>
          <p:nvPr/>
        </p:nvSpPr>
        <p:spPr>
          <a:xfrm>
            <a:off x="8288990" y="124010"/>
            <a:ext cx="4488782" cy="300752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54013" indent="-354013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D7C378"/>
              </a:buClr>
              <a:buFont typeface="Cambria Math" panose="02040503050406030204" pitchFamily="18" charset="0"/>
              <a:buChar char="ʘ"/>
              <a:defRPr sz="26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1pPr>
            <a:lvl2pPr marL="720725" lvl="1" indent="-271463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24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2pPr>
            <a:lvl3pPr marL="1076325" lvl="2" indent="-263525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Courier New" panose="02070309020205020404" pitchFamily="49" charset="0"/>
              <a:buChar char="o"/>
              <a:defRPr sz="21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3pPr>
            <a:lvl4pPr marL="1552575" lvl="3" indent="-261938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41B8EB"/>
              </a:buClr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4pPr>
            <a:lvl5pPr lvl="4" algn="l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+mn-lt"/>
                <a:ea typeface="Arial"/>
                <a:cs typeface="Arial"/>
                <a:sym typeface="Arial" panose="020B0604020202020204" pitchFamily="34" charset="0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D7C37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3E454A">
                    <a:lumMod val="75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  <a:sym typeface="Arial" panose="020B0604020202020204" pitchFamily="34" charset="0"/>
              </a:rPr>
              <a:t>Excellence Relationnelle  </a:t>
            </a: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3E454A">
                    <a:lumMod val="75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Roboto" panose="02000000000000000000" pitchFamily="2" charset="0"/>
                <a:sym typeface="Arial" panose="020B0604020202020204" pitchFamily="34" charset="0"/>
              </a:rPr>
              <a:t>- Satisfaction Clients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D271F95-96E1-AA83-9C1B-E76C2ACAA025}"/>
              </a:ext>
            </a:extLst>
          </p:cNvPr>
          <p:cNvSpPr txBox="1"/>
          <p:nvPr/>
        </p:nvSpPr>
        <p:spPr>
          <a:xfrm>
            <a:off x="588424" y="831881"/>
            <a:ext cx="43747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Montserrat" panose="00000500000000000000" pitchFamily="2" charset="0"/>
              </a:rPr>
              <a:t>Rappel du dispositif</a:t>
            </a:r>
            <a:r>
              <a:rPr lang="fr-FR" sz="1600">
                <a:solidFill>
                  <a:srgbClr val="3E454A"/>
                </a:solidFill>
                <a:latin typeface="Montserrat" panose="00000500000000000000" pitchFamily="2" charset="0"/>
              </a:rPr>
              <a:t> et des critères 2024</a:t>
            </a: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Montserrat" panose="00000500000000000000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2090B0B-D5AB-40B8-E96C-E191304FFEE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003" t="22726" r="2178" b="-1645"/>
          <a:stretch/>
        </p:blipFill>
        <p:spPr>
          <a:xfrm>
            <a:off x="454496" y="1456708"/>
            <a:ext cx="7632212" cy="252553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D92A02B-74C1-AB21-AC27-2A7BC16D5E04}"/>
              </a:ext>
            </a:extLst>
          </p:cNvPr>
          <p:cNvSpPr txBox="1"/>
          <p:nvPr/>
        </p:nvSpPr>
        <p:spPr>
          <a:xfrm rot="10800000" flipH="1" flipV="1">
            <a:off x="2196449" y="4405578"/>
            <a:ext cx="7385351" cy="20159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</a:rPr>
              <a:t>Pourcentage de clients promoteurs (9 et 10) de l’enquête SAE qui détermine le métal obtenu (Or, argent, bronze) </a:t>
            </a:r>
            <a:r>
              <a:rPr lang="fr-FR" sz="1600">
                <a:solidFill>
                  <a:prstClr val="black"/>
                </a:solidFill>
                <a:latin typeface="Montserrat"/>
              </a:rPr>
              <a:t>d’un point de vente</a:t>
            </a:r>
          </a:p>
          <a:p>
            <a:pPr>
              <a:defRPr/>
            </a:pPr>
            <a:endParaRPr lang="fr-FR" sz="1600">
              <a:solidFill>
                <a:prstClr val="black"/>
              </a:solidFill>
              <a:latin typeface="Montserrat"/>
            </a:endParaRPr>
          </a:p>
          <a:p>
            <a:pPr>
              <a:defRPr/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</a:rPr>
              <a:t>Classement établi à partir de l’enquête SAE 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cs typeface="Calibri"/>
              </a:rPr>
              <a:t>sur les résultats glissants</a:t>
            </a:r>
            <a:r>
              <a:rPr lang="fr-FR" sz="1600">
                <a:solidFill>
                  <a:prstClr val="black"/>
                </a:solidFill>
                <a:latin typeface="Montserrat"/>
                <a:cs typeface="Calibri"/>
              </a:rPr>
              <a:t> des 12 derniers mois </a:t>
            </a:r>
            <a:endParaRPr lang="fr-FR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5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</a:rPr>
              <a:t>Nouveauté en 2024 : le label est dorénavant attribué </a:t>
            </a:r>
            <a:r>
              <a:rPr lang="fr-FR" sz="1500" b="1">
                <a:solidFill>
                  <a:prstClr val="black"/>
                </a:solidFill>
                <a:latin typeface="Montserrat"/>
              </a:rPr>
              <a:t>par site</a:t>
            </a:r>
            <a:r>
              <a:rPr kumimoji="0" lang="fr-FR" sz="15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</a:rPr>
              <a:t> (point de vente), au lieu de par agence.</a:t>
            </a:r>
            <a:endParaRPr lang="fr-FR" sz="15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566B98B-2C0D-86D8-3CA0-82BDB0C6D0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5768" y="4948966"/>
            <a:ext cx="965999" cy="923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7651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FB51D51E-007B-4CF2-9F3B-D23EBEB30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5A587B-5814-4D9B-9598-FE9CB954CB01}" type="slidenum">
              <a:rPr kumimoji="0" lang="fr-FR" sz="1300" b="1" i="0" u="none" strike="noStrike" kern="1200" cap="none" spc="0" normalizeH="0" baseline="0" noProof="0" smtClean="0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fr-FR" sz="1300" b="1" i="0" u="none" strike="noStrike" kern="1200" cap="none" spc="0" normalizeH="0" baseline="0" noProof="0">
              <a:ln>
                <a:noFill/>
              </a:ln>
              <a:solidFill>
                <a:srgbClr val="D7000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532BFCAB-8B32-49B0-AA31-E2FB686E1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399" y="424762"/>
            <a:ext cx="10800000" cy="468000"/>
          </a:xfr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DECROCHER L’OR EN 2024</a:t>
            </a:r>
            <a:endParaRPr lang="fr-FR"/>
          </a:p>
        </p:txBody>
      </p:sp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1940EDE1-ABB1-A0BA-AE17-92000B3E482D}"/>
              </a:ext>
            </a:extLst>
          </p:cNvPr>
          <p:cNvSpPr txBox="1">
            <a:spLocks/>
          </p:cNvSpPr>
          <p:nvPr/>
        </p:nvSpPr>
        <p:spPr>
          <a:xfrm>
            <a:off x="8288990" y="124010"/>
            <a:ext cx="4488782" cy="300752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54013" indent="-354013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D7C378"/>
              </a:buClr>
              <a:buFont typeface="Cambria Math" panose="02040503050406030204" pitchFamily="18" charset="0"/>
              <a:buChar char="ʘ"/>
              <a:defRPr sz="26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1pPr>
            <a:lvl2pPr marL="720725" lvl="1" indent="-271463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24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2pPr>
            <a:lvl3pPr marL="1076325" lvl="2" indent="-263525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Courier New" panose="02070309020205020404" pitchFamily="49" charset="0"/>
              <a:buChar char="o"/>
              <a:defRPr sz="21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3pPr>
            <a:lvl4pPr marL="1552575" lvl="3" indent="-261938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41B8EB"/>
              </a:buClr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4pPr>
            <a:lvl5pPr lvl="4" algn="l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+mn-lt"/>
                <a:ea typeface="Arial"/>
                <a:cs typeface="Arial"/>
                <a:sym typeface="Arial" panose="020B0604020202020204" pitchFamily="34" charset="0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D7C37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3E454A">
                    <a:lumMod val="75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  <a:sym typeface="Arial" panose="020B0604020202020204" pitchFamily="34" charset="0"/>
              </a:rPr>
              <a:t>Excellence Relationnelle  </a:t>
            </a: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3E454A">
                    <a:lumMod val="75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Roboto" panose="02000000000000000000" pitchFamily="2" charset="0"/>
                <a:sym typeface="Arial" panose="020B0604020202020204" pitchFamily="34" charset="0"/>
              </a:rPr>
              <a:t>- Satisfaction Clients</a:t>
            </a:r>
          </a:p>
        </p:txBody>
      </p:sp>
      <p:pic>
        <p:nvPicPr>
          <p:cNvPr id="4" name="Image 21">
            <a:extLst>
              <a:ext uri="{FF2B5EF4-FFF2-40B4-BE49-F238E27FC236}">
                <a16:creationId xmlns:a16="http://schemas.microsoft.com/office/drawing/2014/main" id="{E1B7BA9E-9F1D-8787-EB9E-3FEB271A35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2" b="17978"/>
          <a:stretch/>
        </p:blipFill>
        <p:spPr bwMode="auto">
          <a:xfrm>
            <a:off x="1709928" y="3278636"/>
            <a:ext cx="7578668" cy="2501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69440CC-23B7-B83E-E98C-100594C46B00}"/>
              </a:ext>
            </a:extLst>
          </p:cNvPr>
          <p:cNvSpPr txBox="1"/>
          <p:nvPr/>
        </p:nvSpPr>
        <p:spPr>
          <a:xfrm>
            <a:off x="4562397" y="2586138"/>
            <a:ext cx="120882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/>
              <a:t>25% 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OR</a:t>
            </a:r>
          </a:p>
          <a:p>
            <a:endParaRPr lang="fr-FR" sz="320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166A895-2820-D683-C7B5-726741033C83}"/>
              </a:ext>
            </a:extLst>
          </p:cNvPr>
          <p:cNvSpPr txBox="1"/>
          <p:nvPr/>
        </p:nvSpPr>
        <p:spPr>
          <a:xfrm>
            <a:off x="2150370" y="3043553"/>
            <a:ext cx="191325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/>
              <a:t>34% </a:t>
            </a:r>
          </a:p>
          <a:p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   ARGENT</a:t>
            </a:r>
          </a:p>
          <a:p>
            <a:endParaRPr lang="fr-FR" sz="320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9487D01-918D-425C-7BF1-EB617B0D0BE1}"/>
              </a:ext>
            </a:extLst>
          </p:cNvPr>
          <p:cNvSpPr txBox="1"/>
          <p:nvPr/>
        </p:nvSpPr>
        <p:spPr>
          <a:xfrm>
            <a:off x="6096000" y="3282804"/>
            <a:ext cx="207462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/>
              <a:t>22%</a:t>
            </a:r>
          </a:p>
          <a:p>
            <a:pPr algn="ctr"/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rgbClr val="CD7F3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BRONZE</a:t>
            </a:r>
          </a:p>
          <a:p>
            <a:endParaRPr lang="fr-FR" sz="320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40CD3BD-8866-1EFF-DDEC-240D46DA8C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4793" y="4193464"/>
            <a:ext cx="604412" cy="761262"/>
          </a:xfrm>
          <a:prstGeom prst="rect">
            <a:avLst/>
          </a:prstGeom>
        </p:spPr>
      </p:pic>
      <p:pic>
        <p:nvPicPr>
          <p:cNvPr id="14" name="Graphique 13">
            <a:extLst>
              <a:ext uri="{FF2B5EF4-FFF2-40B4-BE49-F238E27FC236}">
                <a16:creationId xmlns:a16="http://schemas.microsoft.com/office/drawing/2014/main" id="{82E691BB-B0FB-3571-4032-B41CF13A46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59953" y="3862688"/>
            <a:ext cx="748923" cy="94095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542388C-D0F5-5F9E-063A-E8924A4A461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23012" y="4421626"/>
            <a:ext cx="420595" cy="533100"/>
          </a:xfrm>
          <a:prstGeom prst="rect">
            <a:avLst/>
          </a:prstGeom>
        </p:spPr>
      </p:pic>
      <p:sp>
        <p:nvSpPr>
          <p:cNvPr id="16" name="Espace réservé du texte 1">
            <a:extLst>
              <a:ext uri="{FF2B5EF4-FFF2-40B4-BE49-F238E27FC236}">
                <a16:creationId xmlns:a16="http://schemas.microsoft.com/office/drawing/2014/main" id="{DC658F36-B10A-97D5-9006-ACCF8EFD506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7399" y="977117"/>
            <a:ext cx="7684053" cy="1540257"/>
          </a:xfrm>
        </p:spPr>
        <p:txBody>
          <a:bodyPr/>
          <a:lstStyle/>
          <a:p>
            <a:r>
              <a:rPr lang="fr-FR" sz="1500" b="0">
                <a:solidFill>
                  <a:srgbClr val="404040"/>
                </a:solidFill>
                <a:latin typeface="Montserrat" panose="00000500000000000000" pitchFamily="2" charset="0"/>
              </a:rPr>
              <a:t>En 2023, </a:t>
            </a:r>
            <a:r>
              <a:rPr lang="fr-FR" sz="1500">
                <a:solidFill>
                  <a:srgbClr val="404040"/>
                </a:solidFill>
                <a:latin typeface="Montserrat" panose="00000500000000000000" pitchFamily="2" charset="0"/>
              </a:rPr>
              <a:t>81% </a:t>
            </a:r>
            <a:r>
              <a:rPr lang="fr-FR" sz="1500" b="0">
                <a:solidFill>
                  <a:srgbClr val="404040"/>
                </a:solidFill>
                <a:latin typeface="Montserrat" panose="00000500000000000000" pitchFamily="2" charset="0"/>
              </a:rPr>
              <a:t>de nos points de vente sont montés sur le podium. </a:t>
            </a:r>
          </a:p>
          <a:p>
            <a:r>
              <a:rPr lang="fr-FR" sz="1500">
                <a:solidFill>
                  <a:srgbClr val="404040"/>
                </a:solidFill>
                <a:latin typeface="Montserrat" panose="00000500000000000000" pitchFamily="2" charset="0"/>
              </a:rPr>
              <a:t>25%</a:t>
            </a:r>
            <a:r>
              <a:rPr lang="fr-FR" sz="1500" b="0">
                <a:solidFill>
                  <a:srgbClr val="404040"/>
                </a:solidFill>
                <a:latin typeface="Montserrat" panose="00000500000000000000" pitchFamily="2" charset="0"/>
              </a:rPr>
              <a:t> de nos agences ont décroché l’OR en 2023.</a:t>
            </a:r>
          </a:p>
          <a:p>
            <a:r>
              <a:rPr lang="fr-FR" sz="1500" b="0">
                <a:solidFill>
                  <a:srgbClr val="404040"/>
                </a:solidFill>
                <a:latin typeface="Montserrat" panose="00000500000000000000" pitchFamily="2" charset="0"/>
              </a:rPr>
              <a:t>La CEGEE ambitionne de </a:t>
            </a:r>
            <a:r>
              <a:rPr lang="fr-FR" sz="1500">
                <a:solidFill>
                  <a:srgbClr val="404040"/>
                </a:solidFill>
                <a:latin typeface="Montserrat" panose="00000500000000000000" pitchFamily="2" charset="0"/>
              </a:rPr>
              <a:t>doubler le nombre de ses agences OR en 2024.</a:t>
            </a:r>
          </a:p>
          <a:p>
            <a:endParaRPr lang="fr-FR" sz="1400" b="0" i="0" u="none" strike="noStrike">
              <a:solidFill>
                <a:srgbClr val="404040"/>
              </a:solidFill>
              <a:effectLst/>
              <a:latin typeface="Arial" panose="020B0604020202020204" pitchFamily="34" charset="0"/>
            </a:endParaRPr>
          </a:p>
          <a:p>
            <a:endParaRPr lang="fr-FR" sz="1400" b="0" i="0" u="none" strike="noStrike">
              <a:solidFill>
                <a:srgbClr val="40404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38682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Enregistrement d’écran 27">
            <a:hlinkClick r:id="" action="ppaction://media"/>
            <a:extLst>
              <a:ext uri="{FF2B5EF4-FFF2-40B4-BE49-F238E27FC236}">
                <a16:creationId xmlns:a16="http://schemas.microsoft.com/office/drawing/2014/main" id="{228D9F38-9FFE-0A82-1657-6D57187D78F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45336" y="2144139"/>
            <a:ext cx="8988045" cy="428909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FB51D51E-007B-4CF2-9F3B-D23EBEB30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5A587B-5814-4D9B-9598-FE9CB954CB01}" type="slidenum">
              <a:rPr kumimoji="0" lang="fr-FR" sz="1300" b="1" i="0" u="none" strike="noStrike" kern="1200" cap="none" spc="0" normalizeH="0" baseline="0" noProof="0" smtClean="0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fr-FR" sz="1300" b="1" i="0" u="none" strike="noStrike" kern="1200" cap="none" spc="0" normalizeH="0" baseline="0" noProof="0">
              <a:ln>
                <a:noFill/>
              </a:ln>
              <a:solidFill>
                <a:srgbClr val="D7000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532BFCAB-8B32-49B0-AA31-E2FB686E1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424" y="424762"/>
            <a:ext cx="10800000" cy="719227"/>
          </a:xfr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SUIVRE LES PODIUMS</a:t>
            </a:r>
            <a:br>
              <a:rPr kumimoji="0" lang="fr-FR" sz="213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</a:br>
            <a:r>
              <a:rPr kumimoji="0" lang="fr-FR" sz="213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 </a:t>
            </a:r>
            <a:b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</a:br>
            <a:endParaRPr lang="fr-FR"/>
          </a:p>
        </p:txBody>
      </p:sp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1940EDE1-ABB1-A0BA-AE17-92000B3E482D}"/>
              </a:ext>
            </a:extLst>
          </p:cNvPr>
          <p:cNvSpPr txBox="1">
            <a:spLocks/>
          </p:cNvSpPr>
          <p:nvPr/>
        </p:nvSpPr>
        <p:spPr>
          <a:xfrm>
            <a:off x="8288990" y="124010"/>
            <a:ext cx="4488782" cy="300752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54013" indent="-354013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D7C378"/>
              </a:buClr>
              <a:buFont typeface="Cambria Math" panose="02040503050406030204" pitchFamily="18" charset="0"/>
              <a:buChar char="ʘ"/>
              <a:defRPr sz="26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1pPr>
            <a:lvl2pPr marL="720725" lvl="1" indent="-271463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24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2pPr>
            <a:lvl3pPr marL="1076325" lvl="2" indent="-263525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Courier New" panose="02070309020205020404" pitchFamily="49" charset="0"/>
              <a:buChar char="o"/>
              <a:defRPr sz="21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3pPr>
            <a:lvl4pPr marL="1552575" lvl="3" indent="-261938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41B8EB"/>
              </a:buClr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4pPr>
            <a:lvl5pPr lvl="4" algn="l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+mn-lt"/>
                <a:ea typeface="Arial"/>
                <a:cs typeface="Arial"/>
                <a:sym typeface="Arial" panose="020B0604020202020204" pitchFamily="34" charset="0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D7C37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3E454A">
                    <a:lumMod val="75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  <a:sym typeface="Arial" panose="020B0604020202020204" pitchFamily="34" charset="0"/>
              </a:rPr>
              <a:t>Excellence Relationnelle  </a:t>
            </a: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3E454A">
                    <a:lumMod val="75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Roboto" panose="02000000000000000000" pitchFamily="2" charset="0"/>
                <a:sym typeface="Arial" panose="020B0604020202020204" pitchFamily="34" charset="0"/>
              </a:rPr>
              <a:t>- Satisfaction Clients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2AEE023-8091-8234-5EBE-9329564D794C}"/>
              </a:ext>
            </a:extLst>
          </p:cNvPr>
          <p:cNvSpPr txBox="1"/>
          <p:nvPr/>
        </p:nvSpPr>
        <p:spPr>
          <a:xfrm>
            <a:off x="674960" y="916045"/>
            <a:ext cx="8625897" cy="109260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kumimoji="0" lang="fr-FR" sz="1500" b="1" i="0" u="none" strike="noStrike" kern="120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Montserrat"/>
              </a:rPr>
              <a:t>Pour suivre les marches du podium</a:t>
            </a:r>
            <a:r>
              <a:rPr kumimoji="0" lang="fr-FR" sz="1500" b="0" i="0" u="none" strike="noStrike" kern="120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Montserrat"/>
              </a:rPr>
              <a:t> de mon point de vente cliquez ici : </a:t>
            </a:r>
            <a:endParaRPr lang="fr-FR" sz="1500" b="1">
              <a:solidFill>
                <a:srgbClr val="3E454A"/>
              </a:solidFill>
              <a:latin typeface="Montserrat"/>
            </a:endParaRPr>
          </a:p>
          <a:p>
            <a:pPr>
              <a:defRPr/>
            </a:pPr>
            <a:r>
              <a:rPr lang="fr-FR" sz="1500">
                <a:solidFill>
                  <a:srgbClr val="3E454A"/>
                </a:solidFill>
                <a:latin typeface="Montserrat"/>
              </a:rPr>
              <a:t>                                                                                        </a:t>
            </a:r>
            <a:r>
              <a:rPr kumimoji="0" lang="fr-FR" sz="2000" b="0" i="0" u="none" strike="noStrike" kern="120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Montserrat"/>
              </a:rPr>
              <a:t>Météo 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Montserrat"/>
                <a:hlinkClick r:id="rId6"/>
              </a:rPr>
              <a:t>Satisfaction clients</a:t>
            </a:r>
            <a:endParaRPr lang="fr-FR" sz="2000" b="1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Montserrat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500" b="1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500" b="1" i="0" u="none" strike="noStrike" kern="120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Montserrat"/>
              </a:rPr>
              <a:t>Accès </a:t>
            </a:r>
            <a:r>
              <a:rPr kumimoji="0" lang="fr-FR" sz="1500" b="0" i="0" u="none" strike="noStrike" kern="120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Montserrat"/>
              </a:rPr>
              <a:t>: </a:t>
            </a:r>
            <a:r>
              <a:rPr kumimoji="0" lang="fr-FR" sz="1500" b="0" i="1" u="none" strike="noStrike" kern="120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Montserrat"/>
              </a:rPr>
              <a:t>Planet CEGEE, Mes accès métiers, Espace Satisfaction, Météo SAE</a:t>
            </a:r>
            <a:endParaRPr lang="fr-FR" sz="1500" b="0" i="1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Montserrat"/>
            </a:endParaRPr>
          </a:p>
        </p:txBody>
      </p:sp>
      <p:pic>
        <p:nvPicPr>
          <p:cNvPr id="9" name="Image 8">
            <a:hlinkClick r:id="rId6"/>
            <a:extLst>
              <a:ext uri="{FF2B5EF4-FFF2-40B4-BE49-F238E27FC236}">
                <a16:creationId xmlns:a16="http://schemas.microsoft.com/office/drawing/2014/main" id="{D3CA5E26-93BD-1F5C-8996-13A1DEDECC7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42196" t="10079" r="28697" b="5804"/>
          <a:stretch/>
        </p:blipFill>
        <p:spPr>
          <a:xfrm>
            <a:off x="9969205" y="647700"/>
            <a:ext cx="1602817" cy="2605516"/>
          </a:xfrm>
          <a:prstGeom prst="roundRect">
            <a:avLst>
              <a:gd name="adj" fmla="val 8594"/>
            </a:avLst>
          </a:prstGeom>
          <a:solidFill>
            <a:schemeClr val="tx1"/>
          </a:solidFill>
          <a:ln w="28575"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1" name="Image 20">
            <a:hlinkClick r:id="rId8" action="ppaction://hlinksldjump"/>
            <a:extLst>
              <a:ext uri="{FF2B5EF4-FFF2-40B4-BE49-F238E27FC236}">
                <a16:creationId xmlns:a16="http://schemas.microsoft.com/office/drawing/2014/main" id="{9E545FC2-734D-09C8-6426-6F8315212C9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3077917">
            <a:off x="825380" y="5541249"/>
            <a:ext cx="741571" cy="741571"/>
          </a:xfrm>
          <a:prstGeom prst="rect">
            <a:avLst/>
          </a:prstGeom>
        </p:spPr>
      </p:pic>
      <p:pic>
        <p:nvPicPr>
          <p:cNvPr id="23" name="Image 22">
            <a:hlinkClick r:id="rId8" action="ppaction://hlinksldjump"/>
            <a:extLst>
              <a:ext uri="{FF2B5EF4-FFF2-40B4-BE49-F238E27FC236}">
                <a16:creationId xmlns:a16="http://schemas.microsoft.com/office/drawing/2014/main" id="{8180DD51-73EE-EC74-E3FF-230922FCBD9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8815338">
            <a:off x="8548843" y="1280541"/>
            <a:ext cx="328401" cy="328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8570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881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FB51D51E-007B-4CF2-9F3B-D23EBEB30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5A587B-5814-4D9B-9598-FE9CB954CB01}" type="slidenum">
              <a:rPr kumimoji="0" lang="fr-FR" sz="1300" b="1" i="0" u="none" strike="noStrike" kern="1200" cap="none" spc="0" normalizeH="0" baseline="0" noProof="0" smtClean="0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fr-FR" sz="1300" b="1" i="0" u="none" strike="noStrike" kern="1200" cap="none" spc="0" normalizeH="0" baseline="0" noProof="0">
              <a:ln>
                <a:noFill/>
              </a:ln>
              <a:solidFill>
                <a:srgbClr val="D7000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532BFCAB-8B32-49B0-AA31-E2FB686E1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424" y="424762"/>
            <a:ext cx="10800000" cy="719227"/>
          </a:xfr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LE LABEL OR</a:t>
            </a:r>
            <a:endParaRPr lang="fr-FR"/>
          </a:p>
        </p:txBody>
      </p:sp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1940EDE1-ABB1-A0BA-AE17-92000B3E482D}"/>
              </a:ext>
            </a:extLst>
          </p:cNvPr>
          <p:cNvSpPr txBox="1">
            <a:spLocks/>
          </p:cNvSpPr>
          <p:nvPr/>
        </p:nvSpPr>
        <p:spPr>
          <a:xfrm>
            <a:off x="8288990" y="124010"/>
            <a:ext cx="4488782" cy="300752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54013" indent="-354013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D7C378"/>
              </a:buClr>
              <a:buFont typeface="Cambria Math" panose="02040503050406030204" pitchFamily="18" charset="0"/>
              <a:buChar char="ʘ"/>
              <a:defRPr sz="26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1pPr>
            <a:lvl2pPr marL="720725" lvl="1" indent="-271463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24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2pPr>
            <a:lvl3pPr marL="1076325" lvl="2" indent="-263525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Courier New" panose="02070309020205020404" pitchFamily="49" charset="0"/>
              <a:buChar char="o"/>
              <a:defRPr sz="21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3pPr>
            <a:lvl4pPr marL="1552575" lvl="3" indent="-261938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41B8EB"/>
              </a:buClr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4pPr>
            <a:lvl5pPr lvl="4" algn="l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+mn-lt"/>
                <a:ea typeface="Arial"/>
                <a:cs typeface="Arial"/>
                <a:sym typeface="Arial" panose="020B0604020202020204" pitchFamily="34" charset="0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D7C37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3E454A">
                    <a:lumMod val="75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  <a:sym typeface="Arial" panose="020B0604020202020204" pitchFamily="34" charset="0"/>
              </a:rPr>
              <a:t>Excellence Relationnelle  </a:t>
            </a: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3E454A">
                    <a:lumMod val="75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Roboto" panose="02000000000000000000" pitchFamily="2" charset="0"/>
                <a:sym typeface="Arial" panose="020B0604020202020204" pitchFamily="34" charset="0"/>
              </a:rPr>
              <a:t>- Satisfaction Clients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370C5A2-A990-4FB8-7281-2D66C49362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4802" y="2062502"/>
            <a:ext cx="3510940" cy="420251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48EB505-71AD-A074-CBCE-BB96878195B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533" t="46706" r="66678" b="19856"/>
          <a:stretch/>
        </p:blipFill>
        <p:spPr>
          <a:xfrm rot="21168162">
            <a:off x="528984" y="1952487"/>
            <a:ext cx="1571083" cy="18706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599B897-45F0-39C5-9B87-467A4FB65A08}"/>
              </a:ext>
            </a:extLst>
          </p:cNvPr>
          <p:cNvSpPr txBox="1"/>
          <p:nvPr/>
        </p:nvSpPr>
        <p:spPr>
          <a:xfrm>
            <a:off x="589189" y="786551"/>
            <a:ext cx="70565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>
                <a:latin typeface="Montserrat" panose="00000500000000000000" pitchFamily="2" charset="0"/>
              </a:rPr>
              <a:t>Remise d’un KIT </a:t>
            </a:r>
            <a:r>
              <a:rPr lang="fr-FR" sz="1800" b="1">
                <a:latin typeface="Montserrat" panose="00000500000000000000" pitchFamily="2" charset="0"/>
              </a:rPr>
              <a:t>agence Or </a:t>
            </a:r>
            <a:r>
              <a:rPr lang="fr-FR" sz="1800">
                <a:latin typeface="Montserrat" panose="00000500000000000000" pitchFamily="2" charset="0"/>
              </a:rPr>
              <a:t>pour tous les points de vente  sur le Podium Or à fin janvier 2024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2028647-569D-6411-870D-056AD5E96E30}"/>
              </a:ext>
            </a:extLst>
          </p:cNvPr>
          <p:cNvSpPr txBox="1"/>
          <p:nvPr/>
        </p:nvSpPr>
        <p:spPr>
          <a:xfrm>
            <a:off x="2805662" y="4017177"/>
            <a:ext cx="5860676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28950" lvl="6" indent="-285750">
              <a:buFont typeface="Wingdings" panose="05000000000000000000" pitchFamily="2" charset="2"/>
              <a:buChar char="§"/>
            </a:pPr>
            <a:r>
              <a:rPr lang="fr-FR" sz="16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</a:rPr>
              <a:t>Trophée Agence OR 2024 </a:t>
            </a:r>
          </a:p>
          <a:p>
            <a:pPr lvl="6"/>
            <a:endParaRPr lang="fr-FR" sz="1600">
              <a:solidFill>
                <a:schemeClr val="tx1">
                  <a:lumMod val="75000"/>
                  <a:lumOff val="25000"/>
                </a:schemeClr>
              </a:solidFill>
              <a:latin typeface="Montserrat" panose="00000500000000000000" pitchFamily="2" charset="0"/>
            </a:endParaRPr>
          </a:p>
          <a:p>
            <a:pPr marL="3028950" lvl="6" indent="-285750">
              <a:buFont typeface="Wingdings" panose="05000000000000000000" pitchFamily="2" charset="2"/>
              <a:buChar char="§"/>
            </a:pPr>
            <a:r>
              <a:rPr lang="fr-FR" sz="16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</a:rPr>
              <a:t>Chevalets</a:t>
            </a:r>
          </a:p>
          <a:p>
            <a:pPr lvl="6"/>
            <a:endParaRPr lang="fr-FR" sz="1600">
              <a:solidFill>
                <a:schemeClr val="tx1">
                  <a:lumMod val="75000"/>
                  <a:lumOff val="25000"/>
                </a:schemeClr>
              </a:solidFill>
              <a:latin typeface="Montserrat" panose="00000500000000000000" pitchFamily="2" charset="0"/>
            </a:endParaRPr>
          </a:p>
          <a:p>
            <a:pPr marL="3028950" lvl="6" indent="-285750">
              <a:buFont typeface="Wingdings" panose="05000000000000000000" pitchFamily="2" charset="2"/>
              <a:buChar char="§"/>
            </a:pPr>
            <a:r>
              <a:rPr lang="fr-FR" sz="16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</a:rPr>
              <a:t>Stickers Agence Or </a:t>
            </a:r>
          </a:p>
          <a:p>
            <a:pPr marL="3028950" lvl="6" indent="-285750">
              <a:buFont typeface="Wingdings" panose="05000000000000000000" pitchFamily="2" charset="2"/>
              <a:buChar char="§"/>
            </a:pPr>
            <a:endParaRPr lang="fr-FR" sz="1600">
              <a:solidFill>
                <a:schemeClr val="tx1">
                  <a:lumMod val="75000"/>
                  <a:lumOff val="25000"/>
                </a:schemeClr>
              </a:solidFill>
              <a:latin typeface="Montserrat" panose="00000500000000000000" pitchFamily="2" charset="0"/>
            </a:endParaRPr>
          </a:p>
          <a:p>
            <a:pPr marL="3028950" lvl="6" indent="-285750">
              <a:buFont typeface="Wingdings" panose="05000000000000000000" pitchFamily="2" charset="2"/>
              <a:buChar char="§"/>
            </a:pPr>
            <a:r>
              <a:rPr lang="fr-FR" sz="16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</a:rPr>
              <a:t>Stylos Or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B829D3C-8F2C-3D78-D040-B3E832EEF070}"/>
              </a:ext>
            </a:extLst>
          </p:cNvPr>
          <p:cNvSpPr txBox="1"/>
          <p:nvPr/>
        </p:nvSpPr>
        <p:spPr>
          <a:xfrm>
            <a:off x="5585573" y="2598475"/>
            <a:ext cx="308076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>
                <a:latin typeface="Montserrat" panose="00000500000000000000" pitchFamily="2" charset="0"/>
              </a:rPr>
              <a:t>Les </a:t>
            </a:r>
            <a:r>
              <a:rPr lang="fr-FR" sz="1800" b="1">
                <a:latin typeface="Montserrat" panose="00000500000000000000" pitchFamily="2" charset="0"/>
              </a:rPr>
              <a:t>KITS OR </a:t>
            </a:r>
            <a:r>
              <a:rPr lang="fr-FR" sz="1800">
                <a:latin typeface="Montserrat" panose="00000500000000000000" pitchFamily="2" charset="0"/>
              </a:rPr>
              <a:t>seront envoyés </a:t>
            </a:r>
            <a:r>
              <a:rPr lang="fr-FR" sz="1800" b="1">
                <a:latin typeface="Montserrat" panose="00000500000000000000" pitchFamily="2" charset="0"/>
              </a:rPr>
              <a:t>courant février </a:t>
            </a:r>
            <a:r>
              <a:rPr lang="fr-FR" sz="1800">
                <a:latin typeface="Montserrat" panose="00000500000000000000" pitchFamily="2" charset="0"/>
              </a:rPr>
              <a:t>aux points de vente concernés :</a:t>
            </a:r>
            <a:endParaRPr lang="fr-FR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72318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03713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9340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Caisse d'Epargne">
  <a:themeElements>
    <a:clrScheme name="Personnalisé 1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AISSE DEPARGNE Template PowerPoint v5.potx" id="{B70BC612-05AB-42D5-A9A0-48BE664B9F44}" vid="{8C527413-722F-4C2F-AA9D-1E2FD9DE5FBE}"/>
    </a:ext>
  </a:extLst>
</a:theme>
</file>

<file path=ppt/theme/theme2.xml><?xml version="1.0" encoding="utf-8"?>
<a:theme xmlns:a="http://schemas.openxmlformats.org/drawingml/2006/main" name="1_Groupe BPCE">
  <a:themeElements>
    <a:clrScheme name="JO">
      <a:dk1>
        <a:srgbClr val="000000"/>
      </a:dk1>
      <a:lt1>
        <a:srgbClr val="FFFFFF"/>
      </a:lt1>
      <a:dk2>
        <a:srgbClr val="B34A8C"/>
      </a:dk2>
      <a:lt2>
        <a:srgbClr val="D6D2E3"/>
      </a:lt2>
      <a:accent1>
        <a:srgbClr val="581D74"/>
      </a:accent1>
      <a:accent2>
        <a:srgbClr val="8AB973"/>
      </a:accent2>
      <a:accent3>
        <a:srgbClr val="FF0000"/>
      </a:accent3>
      <a:accent4>
        <a:srgbClr val="41B8EB"/>
      </a:accent4>
      <a:accent5>
        <a:srgbClr val="55579E"/>
      </a:accent5>
      <a:accent6>
        <a:srgbClr val="D7C378"/>
      </a:accent6>
      <a:hlink>
        <a:srgbClr val="976C9D"/>
      </a:hlink>
      <a:folHlink>
        <a:srgbClr val="00ABA4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ésentation1" id="{A4B42E89-A8D2-4BDE-9654-BC5D8F441B89}" vid="{6FA6E6A5-91C4-410E-8218-A1247CAC01BE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CAISSE DEPARGNE Template PowerPoint v5</Template>
  <Application>Microsoft Office PowerPoint</Application>
  <PresentationFormat>Widescreen</PresentationFormat>
  <Slides>33</Slides>
  <Notes>18</Notes>
  <HiddenSlides>16</HiddenSlide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33</vt:i4>
      </vt:variant>
    </vt:vector>
  </HeadingPairs>
  <TitlesOfParts>
    <vt:vector size="36" baseType="lpstr">
      <vt:lpstr>Caisse d'Epargne</vt:lpstr>
      <vt:lpstr>1_Groupe BPCE</vt:lpstr>
      <vt:lpstr>Thème Office</vt:lpstr>
      <vt:lpstr>Satisfaction Clients </vt:lpstr>
      <vt:lpstr>PowerPoint Presentation</vt:lpstr>
      <vt:lpstr>Un bilan et des perspectives  </vt:lpstr>
      <vt:lpstr>PowerPoint Presentation</vt:lpstr>
      <vt:lpstr>PowerPoint Presentation</vt:lpstr>
      <vt:lpstr>Nos ambitions EN 2024  </vt:lpstr>
      <vt:lpstr>PowerPoint Presentation</vt:lpstr>
      <vt:lpstr>LE Parcours TELEPHONIQUE LIGNE ACCUEIL</vt:lpstr>
      <vt:lpstr>LE Parcours TELEPHONIQUE LIGNE CONSEILLER disponible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COMMENT DECROCHER LE LABEL OR ? </vt:lpstr>
      <vt:lpstr>DECROCHER L’OR EN 2024</vt:lpstr>
      <vt:lpstr>SUIVRE LES PODIUMS   </vt:lpstr>
      <vt:lpstr>LE LABEL OR</vt:lpstr>
      <vt:lpstr>PowerPoint Presentation</vt:lpstr>
      <vt:lpstr>PowerPoint Presentation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de la présentation sur plusieurs lignes [Arial bold 47 pt]</dc:title>
  <dc:creator>MOREAU AGAREZ Simone</dc:creator>
  <cp:revision>1</cp:revision>
  <dcterms:created xsi:type="dcterms:W3CDTF">2021-07-28T12:57:33Z</dcterms:created>
  <dcterms:modified xsi:type="dcterms:W3CDTF">2024-01-30T13:57:27Z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etDate">
    <vt:lpwstr>2024-01-11T12:17:57Z</vt:lpwstr>
  </property>
  <property fmtid="{D5CDD505-2E9C-101B-9397-08002B2CF9AE}" pid="4" name="MSIP_Label_48a19f0c-bea1-442e-a475-ed109d9ec508_Method">
    <vt:lpwstr>Standard</vt:lpwstr>
  </property>
  <property fmtid="{D5CDD505-2E9C-101B-9397-08002B2CF9AE}" pid="5" name="MSIP_Label_48a19f0c-bea1-442e-a475-ed109d9ec508_Name">
    <vt:lpwstr>48a19f0c-bea1-442e-a475-ed109d9ec508</vt:lpwstr>
  </property>
  <property fmtid="{D5CDD505-2E9C-101B-9397-08002B2CF9AE}" pid="6" name="MSIP_Label_48a19f0c-bea1-442e-a475-ed109d9ec508_SiteId">
    <vt:lpwstr>d5bb6d35-8a82-4329-b49a-5030bd6497ab</vt:lpwstr>
  </property>
  <property fmtid="{D5CDD505-2E9C-101B-9397-08002B2CF9AE}" pid="7" name="MSIP_Label_48a19f0c-bea1-442e-a475-ed109d9ec508_ContentBits">
    <vt:lpwstr>0</vt:lpwstr>
  </property>
</Properties>
</file>