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0" r:id="rId2"/>
  </p:sldMasterIdLst>
  <p:notesMasterIdLst>
    <p:notesMasterId r:id="rId28"/>
  </p:notesMasterIdLst>
  <p:sldIdLst>
    <p:sldId id="1227" r:id="rId3"/>
    <p:sldId id="1320" r:id="rId4"/>
    <p:sldId id="330" r:id="rId5"/>
    <p:sldId id="501" r:id="rId6"/>
    <p:sldId id="1238" r:id="rId7"/>
    <p:sldId id="1287" r:id="rId8"/>
    <p:sldId id="1292" r:id="rId9"/>
    <p:sldId id="1302" r:id="rId10"/>
    <p:sldId id="1303" r:id="rId11"/>
    <p:sldId id="1257" r:id="rId12"/>
    <p:sldId id="1293" r:id="rId13"/>
    <p:sldId id="1294" r:id="rId14"/>
    <p:sldId id="1295" r:id="rId15"/>
    <p:sldId id="1291" r:id="rId16"/>
    <p:sldId id="1296" r:id="rId17"/>
    <p:sldId id="1304" r:id="rId18"/>
    <p:sldId id="1284" r:id="rId19"/>
    <p:sldId id="1307" r:id="rId20"/>
    <p:sldId id="1306" r:id="rId21"/>
    <p:sldId id="1308" r:id="rId22"/>
    <p:sldId id="1311" r:id="rId23"/>
    <p:sldId id="1309" r:id="rId24"/>
    <p:sldId id="1310" r:id="rId25"/>
    <p:sldId id="502" r:id="rId26"/>
    <p:sldId id="1319" r:id="rId2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38DA23FD-3704-47D4-A4E1-9F4DB98EB5CE}">
          <p14:sldIdLst>
            <p14:sldId id="1227"/>
            <p14:sldId id="1320"/>
            <p14:sldId id="330"/>
            <p14:sldId id="501"/>
            <p14:sldId id="1238"/>
            <p14:sldId id="1287"/>
            <p14:sldId id="1292"/>
            <p14:sldId id="1302"/>
            <p14:sldId id="1303"/>
            <p14:sldId id="1257"/>
            <p14:sldId id="1293"/>
            <p14:sldId id="1294"/>
            <p14:sldId id="1295"/>
            <p14:sldId id="1291"/>
            <p14:sldId id="1296"/>
            <p14:sldId id="1304"/>
            <p14:sldId id="1284"/>
            <p14:sldId id="1307"/>
            <p14:sldId id="1306"/>
            <p14:sldId id="1308"/>
            <p14:sldId id="1311"/>
            <p14:sldId id="1309"/>
            <p14:sldId id="1310"/>
          </p14:sldIdLst>
        </p14:section>
        <p14:section name="Section sans titre" id="{7BF99830-6910-4842-A588-AF047A956319}">
          <p14:sldIdLst>
            <p14:sldId id="502"/>
            <p14:sldId id="131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DE0000"/>
    <a:srgbClr val="990099"/>
    <a:srgbClr val="9B2F62"/>
    <a:srgbClr val="E81840"/>
    <a:srgbClr val="FF3300"/>
    <a:srgbClr val="E1AEAD"/>
    <a:srgbClr val="B54441"/>
    <a:srgbClr val="E84E55"/>
    <a:srgbClr val="F68B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BF3034-1F21-4A02-B57A-33D6CDD08F1B}" v="300" dt="2024-05-14T15:12:22.415"/>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18" autoAdjust="0"/>
    <p:restoredTop sz="93792" autoAdjust="0"/>
  </p:normalViewPr>
  <p:slideViewPr>
    <p:cSldViewPr>
      <p:cViewPr varScale="1">
        <p:scale>
          <a:sx n="115" d="100"/>
          <a:sy n="115" d="100"/>
        </p:scale>
        <p:origin x="1554" y="114"/>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CHET Olivier [CEGEE]" userId="e08f8cc3-3ef6-459c-977a-1dffb917e81b" providerId="ADAL" clId="{DA051C3C-4001-4EB2-9225-DE10ED53E74D}"/>
    <pc:docChg chg="undo custSel addSld delSld modSld modSection">
      <pc:chgData name="BRICHET Olivier [CEGEE]" userId="e08f8cc3-3ef6-459c-977a-1dffb917e81b" providerId="ADAL" clId="{DA051C3C-4001-4EB2-9225-DE10ED53E74D}" dt="2024-04-26T10:20:20.993" v="210" actId="20577"/>
      <pc:docMkLst>
        <pc:docMk/>
      </pc:docMkLst>
      <pc:sldChg chg="modSp mod">
        <pc:chgData name="BRICHET Olivier [CEGEE]" userId="e08f8cc3-3ef6-459c-977a-1dffb917e81b" providerId="ADAL" clId="{DA051C3C-4001-4EB2-9225-DE10ED53E74D}" dt="2024-04-26T10:16:16.132" v="116" actId="1035"/>
        <pc:sldMkLst>
          <pc:docMk/>
          <pc:sldMk cId="1481759433" sldId="501"/>
        </pc:sldMkLst>
        <pc:spChg chg="mod">
          <ac:chgData name="BRICHET Olivier [CEGEE]" userId="e08f8cc3-3ef6-459c-977a-1dffb917e81b" providerId="ADAL" clId="{DA051C3C-4001-4EB2-9225-DE10ED53E74D}" dt="2024-04-26T10:16:16.132" v="116" actId="1035"/>
          <ac:spMkLst>
            <pc:docMk/>
            <pc:sldMk cId="1481759433" sldId="501"/>
            <ac:spMk id="4" creationId="{00000000-0000-0000-0000-000000000000}"/>
          </ac:spMkLst>
        </pc:spChg>
      </pc:sldChg>
      <pc:sldChg chg="modSp mod">
        <pc:chgData name="BRICHET Olivier [CEGEE]" userId="e08f8cc3-3ef6-459c-977a-1dffb917e81b" providerId="ADAL" clId="{DA051C3C-4001-4EB2-9225-DE10ED53E74D}" dt="2024-04-26T10:20:20.993" v="210" actId="20577"/>
        <pc:sldMkLst>
          <pc:docMk/>
          <pc:sldMk cId="2585955423" sldId="1227"/>
        </pc:sldMkLst>
        <pc:spChg chg="mod">
          <ac:chgData name="BRICHET Olivier [CEGEE]" userId="e08f8cc3-3ef6-459c-977a-1dffb917e81b" providerId="ADAL" clId="{DA051C3C-4001-4EB2-9225-DE10ED53E74D}" dt="2024-04-26T10:20:20.993" v="210" actId="20577"/>
          <ac:spMkLst>
            <pc:docMk/>
            <pc:sldMk cId="2585955423" sldId="1227"/>
            <ac:spMk id="21" creationId="{39DA8A99-B8FD-4098-A959-3DDCD42005F8}"/>
          </ac:spMkLst>
        </pc:spChg>
      </pc:sldChg>
      <pc:sldChg chg="modSp">
        <pc:chgData name="BRICHET Olivier [CEGEE]" userId="e08f8cc3-3ef6-459c-977a-1dffb917e81b" providerId="ADAL" clId="{DA051C3C-4001-4EB2-9225-DE10ED53E74D}" dt="2024-04-26T10:17:08.486" v="131" actId="20577"/>
        <pc:sldMkLst>
          <pc:docMk/>
          <pc:sldMk cId="1569986484" sldId="1291"/>
        </pc:sldMkLst>
        <pc:spChg chg="mod">
          <ac:chgData name="BRICHET Olivier [CEGEE]" userId="e08f8cc3-3ef6-459c-977a-1dffb917e81b" providerId="ADAL" clId="{DA051C3C-4001-4EB2-9225-DE10ED53E74D}" dt="2024-04-26T10:17:08.486" v="131" actId="20577"/>
          <ac:spMkLst>
            <pc:docMk/>
            <pc:sldMk cId="1569986484" sldId="1291"/>
            <ac:spMk id="4" creationId="{00000000-0000-0000-0000-000000000000}"/>
          </ac:spMkLst>
        </pc:spChg>
      </pc:sldChg>
      <pc:sldChg chg="addSp delSp modSp add mod">
        <pc:chgData name="BRICHET Olivier [CEGEE]" userId="e08f8cc3-3ef6-459c-977a-1dffb917e81b" providerId="ADAL" clId="{DA051C3C-4001-4EB2-9225-DE10ED53E74D}" dt="2024-04-26T10:18:28.515" v="207" actId="20577"/>
        <pc:sldMkLst>
          <pc:docMk/>
          <pc:sldMk cId="3919927166" sldId="1310"/>
        </pc:sldMkLst>
        <pc:spChg chg="mod">
          <ac:chgData name="BRICHET Olivier [CEGEE]" userId="e08f8cc3-3ef6-459c-977a-1dffb917e81b" providerId="ADAL" clId="{DA051C3C-4001-4EB2-9225-DE10ED53E74D}" dt="2024-04-26T10:18:28.515" v="207" actId="20577"/>
          <ac:spMkLst>
            <pc:docMk/>
            <pc:sldMk cId="3919927166" sldId="1310"/>
            <ac:spMk id="4" creationId="{00000000-0000-0000-0000-000000000000}"/>
          </ac:spMkLst>
        </pc:spChg>
        <pc:spChg chg="add del">
          <ac:chgData name="BRICHET Olivier [CEGEE]" userId="e08f8cc3-3ef6-459c-977a-1dffb917e81b" providerId="ADAL" clId="{DA051C3C-4001-4EB2-9225-DE10ED53E74D}" dt="2024-04-26T10:10:40.474" v="86" actId="478"/>
          <ac:spMkLst>
            <pc:docMk/>
            <pc:sldMk cId="3919927166" sldId="1310"/>
            <ac:spMk id="7" creationId="{792956E9-6B14-11AC-BF1F-06A54D793970}"/>
          </ac:spMkLst>
        </pc:spChg>
        <pc:graphicFrameChg chg="add del">
          <ac:chgData name="BRICHET Olivier [CEGEE]" userId="e08f8cc3-3ef6-459c-977a-1dffb917e81b" providerId="ADAL" clId="{DA051C3C-4001-4EB2-9225-DE10ED53E74D}" dt="2024-04-26T10:10:43.456" v="87" actId="478"/>
          <ac:graphicFrameMkLst>
            <pc:docMk/>
            <pc:sldMk cId="3919927166" sldId="1310"/>
            <ac:graphicFrameMk id="6" creationId="{9E8B46E4-6EB4-8FEA-BBF9-11672547BF64}"/>
          </ac:graphicFrameMkLst>
        </pc:graphicFrameChg>
        <pc:graphicFrameChg chg="add del">
          <ac:chgData name="BRICHET Olivier [CEGEE]" userId="e08f8cc3-3ef6-459c-977a-1dffb917e81b" providerId="ADAL" clId="{DA051C3C-4001-4EB2-9225-DE10ED53E74D}" dt="2024-04-26T10:10:43.456" v="87" actId="478"/>
          <ac:graphicFrameMkLst>
            <pc:docMk/>
            <pc:sldMk cId="3919927166" sldId="1310"/>
            <ac:graphicFrameMk id="8" creationId="{0F45D778-4F91-4B6B-5002-3563762C2B9B}"/>
          </ac:graphicFrameMkLst>
        </pc:graphicFrameChg>
        <pc:picChg chg="add mod modCrop">
          <ac:chgData name="BRICHET Olivier [CEGEE]" userId="e08f8cc3-3ef6-459c-977a-1dffb917e81b" providerId="ADAL" clId="{DA051C3C-4001-4EB2-9225-DE10ED53E74D}" dt="2024-04-26T10:14:16.150" v="97" actId="1076"/>
          <ac:picMkLst>
            <pc:docMk/>
            <pc:sldMk cId="3919927166" sldId="1310"/>
            <ac:picMk id="12" creationId="{FAFDFB6C-0AB3-B6E9-7E96-A168D44596F0}"/>
          </ac:picMkLst>
        </pc:picChg>
      </pc:sldChg>
      <pc:sldChg chg="add del">
        <pc:chgData name="BRICHET Olivier [CEGEE]" userId="e08f8cc3-3ef6-459c-977a-1dffb917e81b" providerId="ADAL" clId="{DA051C3C-4001-4EB2-9225-DE10ED53E74D}" dt="2024-04-26T10:17:25.387" v="132" actId="47"/>
        <pc:sldMkLst>
          <pc:docMk/>
          <pc:sldMk cId="1401199214" sldId="1311"/>
        </pc:sldMkLst>
      </pc:sldChg>
    </pc:docChg>
  </pc:docChgLst>
  <pc:docChgLst>
    <pc:chgData name="MAUSY Claude [CEGEE]" userId="a5d570c3-a1d5-4cad-89af-100046ea3b37" providerId="ADAL" clId="{2EED54CA-7805-449F-9C8A-E0B4C79B7BE2}"/>
    <pc:docChg chg="undo custSel addSld modSld sldOrd modSection">
      <pc:chgData name="MAUSY Claude [CEGEE]" userId="a5d570c3-a1d5-4cad-89af-100046ea3b37" providerId="ADAL" clId="{2EED54CA-7805-449F-9C8A-E0B4C79B7BE2}" dt="2024-05-02T06:27:52.425" v="3087" actId="6549"/>
      <pc:docMkLst>
        <pc:docMk/>
      </pc:docMkLst>
      <pc:sldChg chg="modSp mod">
        <pc:chgData name="MAUSY Claude [CEGEE]" userId="a5d570c3-a1d5-4cad-89af-100046ea3b37" providerId="ADAL" clId="{2EED54CA-7805-449F-9C8A-E0B4C79B7BE2}" dt="2024-05-02T06:27:52.425" v="3087" actId="6549"/>
        <pc:sldMkLst>
          <pc:docMk/>
          <pc:sldMk cId="293044964" sldId="330"/>
        </pc:sldMkLst>
        <pc:spChg chg="mod">
          <ac:chgData name="MAUSY Claude [CEGEE]" userId="a5d570c3-a1d5-4cad-89af-100046ea3b37" providerId="ADAL" clId="{2EED54CA-7805-449F-9C8A-E0B4C79B7BE2}" dt="2024-05-02T06:27:52.425" v="3087" actId="6549"/>
          <ac:spMkLst>
            <pc:docMk/>
            <pc:sldMk cId="293044964" sldId="330"/>
            <ac:spMk id="3" creationId="{00000000-0000-0000-0000-000000000000}"/>
          </ac:spMkLst>
        </pc:spChg>
        <pc:spChg chg="mod">
          <ac:chgData name="MAUSY Claude [CEGEE]" userId="a5d570c3-a1d5-4cad-89af-100046ea3b37" providerId="ADAL" clId="{2EED54CA-7805-449F-9C8A-E0B4C79B7BE2}" dt="2024-04-26T15:46:21.485" v="23" actId="20577"/>
          <ac:spMkLst>
            <pc:docMk/>
            <pc:sldMk cId="293044964" sldId="330"/>
            <ac:spMk id="6" creationId="{B7FA58BD-09B0-486B-B5D0-462ACDF8A25D}"/>
          </ac:spMkLst>
        </pc:spChg>
      </pc:sldChg>
      <pc:sldChg chg="modSp mod">
        <pc:chgData name="MAUSY Claude [CEGEE]" userId="a5d570c3-a1d5-4cad-89af-100046ea3b37" providerId="ADAL" clId="{2EED54CA-7805-449F-9C8A-E0B4C79B7BE2}" dt="2024-04-30T16:10:48.036" v="1513" actId="5793"/>
        <pc:sldMkLst>
          <pc:docMk/>
          <pc:sldMk cId="1481759433" sldId="501"/>
        </pc:sldMkLst>
        <pc:spChg chg="mod">
          <ac:chgData name="MAUSY Claude [CEGEE]" userId="a5d570c3-a1d5-4cad-89af-100046ea3b37" providerId="ADAL" clId="{2EED54CA-7805-449F-9C8A-E0B4C79B7BE2}" dt="2024-04-30T16:10:48.036" v="1513" actId="5793"/>
          <ac:spMkLst>
            <pc:docMk/>
            <pc:sldMk cId="1481759433" sldId="501"/>
            <ac:spMk id="4" creationId="{00000000-0000-0000-0000-000000000000}"/>
          </ac:spMkLst>
        </pc:spChg>
      </pc:sldChg>
      <pc:sldChg chg="modSp mod">
        <pc:chgData name="MAUSY Claude [CEGEE]" userId="a5d570c3-a1d5-4cad-89af-100046ea3b37" providerId="ADAL" clId="{2EED54CA-7805-449F-9C8A-E0B4C79B7BE2}" dt="2024-04-29T10:20:06.341" v="142" actId="14100"/>
        <pc:sldMkLst>
          <pc:docMk/>
          <pc:sldMk cId="2585955423" sldId="1227"/>
        </pc:sldMkLst>
        <pc:spChg chg="mod">
          <ac:chgData name="MAUSY Claude [CEGEE]" userId="a5d570c3-a1d5-4cad-89af-100046ea3b37" providerId="ADAL" clId="{2EED54CA-7805-449F-9C8A-E0B4C79B7BE2}" dt="2024-04-29T10:20:06.341" v="142" actId="14100"/>
          <ac:spMkLst>
            <pc:docMk/>
            <pc:sldMk cId="2585955423" sldId="1227"/>
            <ac:spMk id="2" creationId="{ED638FB9-F09A-D3C7-2C97-60CBF2588E20}"/>
          </ac:spMkLst>
        </pc:spChg>
        <pc:spChg chg="mod">
          <ac:chgData name="MAUSY Claude [CEGEE]" userId="a5d570c3-a1d5-4cad-89af-100046ea3b37" providerId="ADAL" clId="{2EED54CA-7805-449F-9C8A-E0B4C79B7BE2}" dt="2024-04-29T10:19:47.613" v="140" actId="14100"/>
          <ac:spMkLst>
            <pc:docMk/>
            <pc:sldMk cId="2585955423" sldId="1227"/>
            <ac:spMk id="21" creationId="{39DA8A99-B8FD-4098-A959-3DDCD42005F8}"/>
          </ac:spMkLst>
        </pc:spChg>
      </pc:sldChg>
      <pc:sldChg chg="modSp">
        <pc:chgData name="MAUSY Claude [CEGEE]" userId="a5d570c3-a1d5-4cad-89af-100046ea3b37" providerId="ADAL" clId="{2EED54CA-7805-449F-9C8A-E0B4C79B7BE2}" dt="2024-04-29T10:14:39.983" v="78" actId="255"/>
        <pc:sldMkLst>
          <pc:docMk/>
          <pc:sldMk cId="2193289797" sldId="1284"/>
        </pc:sldMkLst>
        <pc:spChg chg="mod">
          <ac:chgData name="MAUSY Claude [CEGEE]" userId="a5d570c3-a1d5-4cad-89af-100046ea3b37" providerId="ADAL" clId="{2EED54CA-7805-449F-9C8A-E0B4C79B7BE2}" dt="2024-04-29T10:14:39.983" v="78" actId="255"/>
          <ac:spMkLst>
            <pc:docMk/>
            <pc:sldMk cId="2193289797" sldId="1284"/>
            <ac:spMk id="6" creationId="{F6A59CCB-ABF2-A7C8-80AE-6A9ACC04A15A}"/>
          </ac:spMkLst>
        </pc:spChg>
      </pc:sldChg>
      <pc:sldChg chg="ord">
        <pc:chgData name="MAUSY Claude [CEGEE]" userId="a5d570c3-a1d5-4cad-89af-100046ea3b37" providerId="ADAL" clId="{2EED54CA-7805-449F-9C8A-E0B4C79B7BE2}" dt="2024-04-30T15:22:51.603" v="1444"/>
        <pc:sldMkLst>
          <pc:docMk/>
          <pc:sldMk cId="1569986484" sldId="1291"/>
        </pc:sldMkLst>
      </pc:sldChg>
      <pc:sldChg chg="ord">
        <pc:chgData name="MAUSY Claude [CEGEE]" userId="a5d570c3-a1d5-4cad-89af-100046ea3b37" providerId="ADAL" clId="{2EED54CA-7805-449F-9C8A-E0B4C79B7BE2}" dt="2024-04-30T15:22:51.603" v="1444"/>
        <pc:sldMkLst>
          <pc:docMk/>
          <pc:sldMk cId="3951949812" sldId="1297"/>
        </pc:sldMkLst>
      </pc:sldChg>
      <pc:sldChg chg="addSp delSp modSp mod delAnim modAnim">
        <pc:chgData name="MAUSY Claude [CEGEE]" userId="a5d570c3-a1d5-4cad-89af-100046ea3b37" providerId="ADAL" clId="{2EED54CA-7805-449F-9C8A-E0B4C79B7BE2}" dt="2024-04-30T09:39:00.746" v="1440"/>
        <pc:sldMkLst>
          <pc:docMk/>
          <pc:sldMk cId="1062002830" sldId="1307"/>
        </pc:sldMkLst>
        <pc:spChg chg="mod">
          <ac:chgData name="MAUSY Claude [CEGEE]" userId="a5d570c3-a1d5-4cad-89af-100046ea3b37" providerId="ADAL" clId="{2EED54CA-7805-449F-9C8A-E0B4C79B7BE2}" dt="2024-04-29T13:16:29.877" v="1241" actId="14100"/>
          <ac:spMkLst>
            <pc:docMk/>
            <pc:sldMk cId="1062002830" sldId="1307"/>
            <ac:spMk id="4" creationId="{00000000-0000-0000-0000-000000000000}"/>
          </ac:spMkLst>
        </pc:spChg>
        <pc:spChg chg="mod">
          <ac:chgData name="MAUSY Claude [CEGEE]" userId="a5d570c3-a1d5-4cad-89af-100046ea3b37" providerId="ADAL" clId="{2EED54CA-7805-449F-9C8A-E0B4C79B7BE2}" dt="2024-04-29T13:16:13.444" v="1236" actId="1076"/>
          <ac:spMkLst>
            <pc:docMk/>
            <pc:sldMk cId="1062002830" sldId="1307"/>
            <ac:spMk id="6" creationId="{F6A59CCB-ABF2-A7C8-80AE-6A9ACC04A15A}"/>
          </ac:spMkLst>
        </pc:spChg>
        <pc:spChg chg="mod">
          <ac:chgData name="MAUSY Claude [CEGEE]" userId="a5d570c3-a1d5-4cad-89af-100046ea3b37" providerId="ADAL" clId="{2EED54CA-7805-449F-9C8A-E0B4C79B7BE2}" dt="2024-04-29T13:16:13.444" v="1236" actId="1076"/>
          <ac:spMkLst>
            <pc:docMk/>
            <pc:sldMk cId="1062002830" sldId="1307"/>
            <ac:spMk id="7" creationId="{DA550F8E-D935-747B-E4B1-0FCBBA0E33EB}"/>
          </ac:spMkLst>
        </pc:spChg>
        <pc:spChg chg="mod">
          <ac:chgData name="MAUSY Claude [CEGEE]" userId="a5d570c3-a1d5-4cad-89af-100046ea3b37" providerId="ADAL" clId="{2EED54CA-7805-449F-9C8A-E0B4C79B7BE2}" dt="2024-04-29T13:16:13.444" v="1236" actId="1076"/>
          <ac:spMkLst>
            <pc:docMk/>
            <pc:sldMk cId="1062002830" sldId="1307"/>
            <ac:spMk id="8" creationId="{E450D068-58A4-4845-47AB-9E17A2BC7A02}"/>
          </ac:spMkLst>
        </pc:spChg>
        <pc:spChg chg="mod">
          <ac:chgData name="MAUSY Claude [CEGEE]" userId="a5d570c3-a1d5-4cad-89af-100046ea3b37" providerId="ADAL" clId="{2EED54CA-7805-449F-9C8A-E0B4C79B7BE2}" dt="2024-04-29T13:16:13.444" v="1236" actId="1076"/>
          <ac:spMkLst>
            <pc:docMk/>
            <pc:sldMk cId="1062002830" sldId="1307"/>
            <ac:spMk id="9" creationId="{7CD01303-23CB-999B-FB85-885214C83856}"/>
          </ac:spMkLst>
        </pc:spChg>
        <pc:spChg chg="add del mod">
          <ac:chgData name="MAUSY Claude [CEGEE]" userId="a5d570c3-a1d5-4cad-89af-100046ea3b37" providerId="ADAL" clId="{2EED54CA-7805-449F-9C8A-E0B4C79B7BE2}" dt="2024-04-29T11:59:08.004" v="162" actId="21"/>
          <ac:spMkLst>
            <pc:docMk/>
            <pc:sldMk cId="1062002830" sldId="1307"/>
            <ac:spMk id="10" creationId="{2672336A-1CDE-FEE6-8B46-B43D11D7AEC0}"/>
          </ac:spMkLst>
        </pc:spChg>
        <pc:spChg chg="add mod">
          <ac:chgData name="MAUSY Claude [CEGEE]" userId="a5d570c3-a1d5-4cad-89af-100046ea3b37" providerId="ADAL" clId="{2EED54CA-7805-449F-9C8A-E0B4C79B7BE2}" dt="2024-04-30T09:35:26.839" v="1428" actId="1076"/>
          <ac:spMkLst>
            <pc:docMk/>
            <pc:sldMk cId="1062002830" sldId="1307"/>
            <ac:spMk id="17" creationId="{E112C6DB-C471-FDA6-D468-660EC057D79E}"/>
          </ac:spMkLst>
        </pc:spChg>
        <pc:spChg chg="add mod">
          <ac:chgData name="MAUSY Claude [CEGEE]" userId="a5d570c3-a1d5-4cad-89af-100046ea3b37" providerId="ADAL" clId="{2EED54CA-7805-449F-9C8A-E0B4C79B7BE2}" dt="2024-04-30T09:35:17.157" v="1427" actId="14100"/>
          <ac:spMkLst>
            <pc:docMk/>
            <pc:sldMk cId="1062002830" sldId="1307"/>
            <ac:spMk id="26" creationId="{660C9CF8-07D4-486A-F86E-C17A0B85B173}"/>
          </ac:spMkLst>
        </pc:spChg>
        <pc:spChg chg="add del">
          <ac:chgData name="MAUSY Claude [CEGEE]" userId="a5d570c3-a1d5-4cad-89af-100046ea3b37" providerId="ADAL" clId="{2EED54CA-7805-449F-9C8A-E0B4C79B7BE2}" dt="2024-04-29T14:16:47.999" v="1310" actId="21"/>
          <ac:spMkLst>
            <pc:docMk/>
            <pc:sldMk cId="1062002830" sldId="1307"/>
            <ac:spMk id="27" creationId="{FE314FA1-0EBA-113F-9E70-60F9065E6036}"/>
          </ac:spMkLst>
        </pc:spChg>
        <pc:spChg chg="add mod">
          <ac:chgData name="MAUSY Claude [CEGEE]" userId="a5d570c3-a1d5-4cad-89af-100046ea3b37" providerId="ADAL" clId="{2EED54CA-7805-449F-9C8A-E0B4C79B7BE2}" dt="2024-04-29T14:32:10.500" v="1336"/>
          <ac:spMkLst>
            <pc:docMk/>
            <pc:sldMk cId="1062002830" sldId="1307"/>
            <ac:spMk id="28" creationId="{264B5765-6E1B-54D3-2650-995DBC6936F8}"/>
          </ac:spMkLst>
        </pc:spChg>
        <pc:spChg chg="add mod">
          <ac:chgData name="MAUSY Claude [CEGEE]" userId="a5d570c3-a1d5-4cad-89af-100046ea3b37" providerId="ADAL" clId="{2EED54CA-7805-449F-9C8A-E0B4C79B7BE2}" dt="2024-04-29T14:29:40.855" v="1335"/>
          <ac:spMkLst>
            <pc:docMk/>
            <pc:sldMk cId="1062002830" sldId="1307"/>
            <ac:spMk id="29" creationId="{80742A50-7688-5797-B994-44F39ADB32F2}"/>
          </ac:spMkLst>
        </pc:spChg>
        <pc:picChg chg="add del mod">
          <ac:chgData name="MAUSY Claude [CEGEE]" userId="a5d570c3-a1d5-4cad-89af-100046ea3b37" providerId="ADAL" clId="{2EED54CA-7805-449F-9C8A-E0B4C79B7BE2}" dt="2024-04-29T12:00:55.838" v="167" actId="21"/>
          <ac:picMkLst>
            <pc:docMk/>
            <pc:sldMk cId="1062002830" sldId="1307"/>
            <ac:picMk id="3" creationId="{942A9AAA-3993-66D3-6EAD-D4366F11DB27}"/>
          </ac:picMkLst>
        </pc:picChg>
        <pc:picChg chg="add del mod">
          <ac:chgData name="MAUSY Claude [CEGEE]" userId="a5d570c3-a1d5-4cad-89af-100046ea3b37" providerId="ADAL" clId="{2EED54CA-7805-449F-9C8A-E0B4C79B7BE2}" dt="2024-04-30T09:27:56.186" v="1355" actId="931"/>
          <ac:picMkLst>
            <pc:docMk/>
            <pc:sldMk cId="1062002830" sldId="1307"/>
            <ac:picMk id="10" creationId="{FA814466-88E2-5142-AB53-A891D46DD82F}"/>
          </ac:picMkLst>
        </pc:picChg>
        <pc:picChg chg="add del mod">
          <ac:chgData name="MAUSY Claude [CEGEE]" userId="a5d570c3-a1d5-4cad-89af-100046ea3b37" providerId="ADAL" clId="{2EED54CA-7805-449F-9C8A-E0B4C79B7BE2}" dt="2024-04-30T09:32:14.024" v="1387" actId="478"/>
          <ac:picMkLst>
            <pc:docMk/>
            <pc:sldMk cId="1062002830" sldId="1307"/>
            <ac:picMk id="12" creationId="{B9AA5DC5-3E42-8DA5-695A-C8FB7045A192}"/>
          </ac:picMkLst>
        </pc:picChg>
        <pc:picChg chg="add del mod">
          <ac:chgData name="MAUSY Claude [CEGEE]" userId="a5d570c3-a1d5-4cad-89af-100046ea3b37" providerId="ADAL" clId="{2EED54CA-7805-449F-9C8A-E0B4C79B7BE2}" dt="2024-04-29T12:00:55.838" v="167" actId="21"/>
          <ac:picMkLst>
            <pc:docMk/>
            <pc:sldMk cId="1062002830" sldId="1307"/>
            <ac:picMk id="12" creationId="{F0D28A90-0524-1038-79FD-FE3EBDC14E3A}"/>
          </ac:picMkLst>
        </pc:picChg>
        <pc:picChg chg="add del mod">
          <ac:chgData name="MAUSY Claude [CEGEE]" userId="a5d570c3-a1d5-4cad-89af-100046ea3b37" providerId="ADAL" clId="{2EED54CA-7805-449F-9C8A-E0B4C79B7BE2}" dt="2024-04-30T09:35:31.238" v="1430" actId="478"/>
          <ac:picMkLst>
            <pc:docMk/>
            <pc:sldMk cId="1062002830" sldId="1307"/>
            <ac:picMk id="14" creationId="{8DAE4E8B-3BEC-2204-2D31-38DA8732A5CE}"/>
          </ac:picMkLst>
        </pc:picChg>
        <pc:picChg chg="add del mod">
          <ac:chgData name="MAUSY Claude [CEGEE]" userId="a5d570c3-a1d5-4cad-89af-100046ea3b37" providerId="ADAL" clId="{2EED54CA-7805-449F-9C8A-E0B4C79B7BE2}" dt="2024-04-29T12:04:23.536" v="194" actId="21"/>
          <ac:picMkLst>
            <pc:docMk/>
            <pc:sldMk cId="1062002830" sldId="1307"/>
            <ac:picMk id="14" creationId="{DC739B24-E60B-A93F-A9C5-43AEF73E3BF5}"/>
          </ac:picMkLst>
        </pc:picChg>
        <pc:picChg chg="add mod ord">
          <ac:chgData name="MAUSY Claude [CEGEE]" userId="a5d570c3-a1d5-4cad-89af-100046ea3b37" providerId="ADAL" clId="{2EED54CA-7805-449F-9C8A-E0B4C79B7BE2}" dt="2024-04-30T09:35:11.597" v="1426" actId="1076"/>
          <ac:picMkLst>
            <pc:docMk/>
            <pc:sldMk cId="1062002830" sldId="1307"/>
            <ac:picMk id="16" creationId="{52FA483B-A250-5CF0-1E21-5F9775F6B504}"/>
          </ac:picMkLst>
        </pc:picChg>
        <pc:picChg chg="add del mod">
          <ac:chgData name="MAUSY Claude [CEGEE]" userId="a5d570c3-a1d5-4cad-89af-100046ea3b37" providerId="ADAL" clId="{2EED54CA-7805-449F-9C8A-E0B4C79B7BE2}" dt="2024-04-29T12:12:55.032" v="407" actId="21"/>
          <ac:picMkLst>
            <pc:docMk/>
            <pc:sldMk cId="1062002830" sldId="1307"/>
            <ac:picMk id="16" creationId="{EC6D3C41-E229-98DB-887C-1AD3EF8FF7AC}"/>
          </ac:picMkLst>
        </pc:picChg>
        <pc:picChg chg="add del mod ord">
          <ac:chgData name="MAUSY Claude [CEGEE]" userId="a5d570c3-a1d5-4cad-89af-100046ea3b37" providerId="ADAL" clId="{2EED54CA-7805-449F-9C8A-E0B4C79B7BE2}" dt="2024-04-30T09:26:22.071" v="1342" actId="478"/>
          <ac:picMkLst>
            <pc:docMk/>
            <pc:sldMk cId="1062002830" sldId="1307"/>
            <ac:picMk id="19" creationId="{1D95F529-BCFC-985A-749D-A5EC359902EC}"/>
          </ac:picMkLst>
        </pc:picChg>
        <pc:picChg chg="add del mod ord">
          <ac:chgData name="MAUSY Claude [CEGEE]" userId="a5d570c3-a1d5-4cad-89af-100046ea3b37" providerId="ADAL" clId="{2EED54CA-7805-449F-9C8A-E0B4C79B7BE2}" dt="2024-04-30T09:34:28.250" v="1418" actId="21"/>
          <ac:picMkLst>
            <pc:docMk/>
            <pc:sldMk cId="1062002830" sldId="1307"/>
            <ac:picMk id="20" creationId="{262CE7D0-FF86-C7F6-EAD1-06A8830C704C}"/>
          </ac:picMkLst>
        </pc:picChg>
        <pc:picChg chg="add mod">
          <ac:chgData name="MAUSY Claude [CEGEE]" userId="a5d570c3-a1d5-4cad-89af-100046ea3b37" providerId="ADAL" clId="{2EED54CA-7805-449F-9C8A-E0B4C79B7BE2}" dt="2024-04-29T14:32:15.324" v="1337"/>
          <ac:picMkLst>
            <pc:docMk/>
            <pc:sldMk cId="1062002830" sldId="1307"/>
            <ac:picMk id="21" creationId="{C80220E6-5776-5274-55BB-6EC79873D7B1}"/>
          </ac:picMkLst>
        </pc:picChg>
        <pc:picChg chg="add del mod ord">
          <ac:chgData name="MAUSY Claude [CEGEE]" userId="a5d570c3-a1d5-4cad-89af-100046ea3b37" providerId="ADAL" clId="{2EED54CA-7805-449F-9C8A-E0B4C79B7BE2}" dt="2024-04-29T13:32:02.469" v="1301" actId="21"/>
          <ac:picMkLst>
            <pc:docMk/>
            <pc:sldMk cId="1062002830" sldId="1307"/>
            <ac:picMk id="23" creationId="{7793C046-D430-DBC0-F631-EE7A3E618BD7}"/>
          </ac:picMkLst>
        </pc:picChg>
        <pc:picChg chg="add del mod">
          <ac:chgData name="MAUSY Claude [CEGEE]" userId="a5d570c3-a1d5-4cad-89af-100046ea3b37" providerId="ADAL" clId="{2EED54CA-7805-449F-9C8A-E0B4C79B7BE2}" dt="2024-04-30T09:35:30.582" v="1429" actId="478"/>
          <ac:picMkLst>
            <pc:docMk/>
            <pc:sldMk cId="1062002830" sldId="1307"/>
            <ac:picMk id="23" creationId="{DF1AB8CB-D6EB-1FB4-976F-176F625E8DD8}"/>
          </ac:picMkLst>
        </pc:picChg>
        <pc:picChg chg="add mod">
          <ac:chgData name="MAUSY Claude [CEGEE]" userId="a5d570c3-a1d5-4cad-89af-100046ea3b37" providerId="ADAL" clId="{2EED54CA-7805-449F-9C8A-E0B4C79B7BE2}" dt="2024-04-29T14:28:59.217" v="1334"/>
          <ac:picMkLst>
            <pc:docMk/>
            <pc:sldMk cId="1062002830" sldId="1307"/>
            <ac:picMk id="25" creationId="{9B577815-3F51-D553-4E7C-BF3985F1B120}"/>
          </ac:picMkLst>
        </pc:picChg>
        <pc:picChg chg="add del mod ord">
          <ac:chgData name="MAUSY Claude [CEGEE]" userId="a5d570c3-a1d5-4cad-89af-100046ea3b37" providerId="ADAL" clId="{2EED54CA-7805-449F-9C8A-E0B4C79B7BE2}" dt="2024-04-30T09:33:20.497" v="1405" actId="21"/>
          <ac:picMkLst>
            <pc:docMk/>
            <pc:sldMk cId="1062002830" sldId="1307"/>
            <ac:picMk id="27" creationId="{8C8BD5BB-ABE9-38E7-F26C-D3510DCFD9E2}"/>
          </ac:picMkLst>
        </pc:picChg>
        <pc:picChg chg="add del mod">
          <ac:chgData name="MAUSY Claude [CEGEE]" userId="a5d570c3-a1d5-4cad-89af-100046ea3b37" providerId="ADAL" clId="{2EED54CA-7805-449F-9C8A-E0B4C79B7BE2}" dt="2024-04-30T09:33:29.058" v="1407" actId="21"/>
          <ac:picMkLst>
            <pc:docMk/>
            <pc:sldMk cId="1062002830" sldId="1307"/>
            <ac:picMk id="31" creationId="{899D0E4D-009E-FD7D-3958-F20A36C98B02}"/>
          </ac:picMkLst>
        </pc:picChg>
      </pc:sldChg>
      <pc:sldChg chg="addSp delSp modSp mod">
        <pc:chgData name="MAUSY Claude [CEGEE]" userId="a5d570c3-a1d5-4cad-89af-100046ea3b37" providerId="ADAL" clId="{2EED54CA-7805-449F-9C8A-E0B4C79B7BE2}" dt="2024-04-30T16:03:35.435" v="1508" actId="1076"/>
        <pc:sldMkLst>
          <pc:docMk/>
          <pc:sldMk cId="949535080" sldId="1309"/>
        </pc:sldMkLst>
        <pc:spChg chg="mod">
          <ac:chgData name="MAUSY Claude [CEGEE]" userId="a5d570c3-a1d5-4cad-89af-100046ea3b37" providerId="ADAL" clId="{2EED54CA-7805-449F-9C8A-E0B4C79B7BE2}" dt="2024-04-30T16:03:31.978" v="1507" actId="1076"/>
          <ac:spMkLst>
            <pc:docMk/>
            <pc:sldMk cId="949535080" sldId="1309"/>
            <ac:spMk id="2" creationId="{0CEC39A3-4327-2A35-C410-A379005F0126}"/>
          </ac:spMkLst>
        </pc:spChg>
        <pc:spChg chg="mod">
          <ac:chgData name="MAUSY Claude [CEGEE]" userId="a5d570c3-a1d5-4cad-89af-100046ea3b37" providerId="ADAL" clId="{2EED54CA-7805-449F-9C8A-E0B4C79B7BE2}" dt="2024-04-30T16:03:26.231" v="1506" actId="20577"/>
          <ac:spMkLst>
            <pc:docMk/>
            <pc:sldMk cId="949535080" sldId="1309"/>
            <ac:spMk id="4" creationId="{00000000-0000-0000-0000-000000000000}"/>
          </ac:spMkLst>
        </pc:spChg>
        <pc:spChg chg="del mod">
          <ac:chgData name="MAUSY Claude [CEGEE]" userId="a5d570c3-a1d5-4cad-89af-100046ea3b37" providerId="ADAL" clId="{2EED54CA-7805-449F-9C8A-E0B4C79B7BE2}" dt="2024-04-26T15:41:31.666" v="1" actId="21"/>
          <ac:spMkLst>
            <pc:docMk/>
            <pc:sldMk cId="949535080" sldId="1309"/>
            <ac:spMk id="7" creationId="{792956E9-6B14-11AC-BF1F-06A54D793970}"/>
          </ac:spMkLst>
        </pc:spChg>
        <pc:spChg chg="del">
          <ac:chgData name="MAUSY Claude [CEGEE]" userId="a5d570c3-a1d5-4cad-89af-100046ea3b37" providerId="ADAL" clId="{2EED54CA-7805-449F-9C8A-E0B4C79B7BE2}" dt="2024-04-26T15:41:35.280" v="2" actId="21"/>
          <ac:spMkLst>
            <pc:docMk/>
            <pc:sldMk cId="949535080" sldId="1309"/>
            <ac:spMk id="10" creationId="{B190B3B4-7E4F-07C1-1BDE-5AEB7390171F}"/>
          </ac:spMkLst>
        </pc:spChg>
        <pc:graphicFrameChg chg="mod">
          <ac:chgData name="MAUSY Claude [CEGEE]" userId="a5d570c3-a1d5-4cad-89af-100046ea3b37" providerId="ADAL" clId="{2EED54CA-7805-449F-9C8A-E0B4C79B7BE2}" dt="2024-04-30T15:45:23.275" v="1452" actId="1076"/>
          <ac:graphicFrameMkLst>
            <pc:docMk/>
            <pc:sldMk cId="949535080" sldId="1309"/>
            <ac:graphicFrameMk id="6" creationId="{9E8B46E4-6EB4-8FEA-BBF9-11672547BF64}"/>
          </ac:graphicFrameMkLst>
        </pc:graphicFrameChg>
        <pc:graphicFrameChg chg="mod">
          <ac:chgData name="MAUSY Claude [CEGEE]" userId="a5d570c3-a1d5-4cad-89af-100046ea3b37" providerId="ADAL" clId="{2EED54CA-7805-449F-9C8A-E0B4C79B7BE2}" dt="2024-04-30T15:45:28.934" v="1454" actId="1076"/>
          <ac:graphicFrameMkLst>
            <pc:docMk/>
            <pc:sldMk cId="949535080" sldId="1309"/>
            <ac:graphicFrameMk id="8" creationId="{0F45D778-4F91-4B6B-5002-3563762C2B9B}"/>
          </ac:graphicFrameMkLst>
        </pc:graphicFrameChg>
        <pc:picChg chg="mod">
          <ac:chgData name="MAUSY Claude [CEGEE]" userId="a5d570c3-a1d5-4cad-89af-100046ea3b37" providerId="ADAL" clId="{2EED54CA-7805-449F-9C8A-E0B4C79B7BE2}" dt="2024-04-30T16:03:35.435" v="1508" actId="1076"/>
          <ac:picMkLst>
            <pc:docMk/>
            <pc:sldMk cId="949535080" sldId="1309"/>
            <ac:picMk id="5" creationId="{3B407804-CEDD-4867-16BD-2477B38141DB}"/>
          </ac:picMkLst>
        </pc:picChg>
        <pc:picChg chg="add mod">
          <ac:chgData name="MAUSY Claude [CEGEE]" userId="a5d570c3-a1d5-4cad-89af-100046ea3b37" providerId="ADAL" clId="{2EED54CA-7805-449F-9C8A-E0B4C79B7BE2}" dt="2024-04-30T16:01:04.702" v="1457"/>
          <ac:picMkLst>
            <pc:docMk/>
            <pc:sldMk cId="949535080" sldId="1309"/>
            <ac:picMk id="7" creationId="{E485A22C-56BC-CC21-13F4-BF8552E62056}"/>
          </ac:picMkLst>
        </pc:picChg>
        <pc:picChg chg="add mod">
          <ac:chgData name="MAUSY Claude [CEGEE]" userId="a5d570c3-a1d5-4cad-89af-100046ea3b37" providerId="ADAL" clId="{2EED54CA-7805-449F-9C8A-E0B4C79B7BE2}" dt="2024-04-30T16:02:21.791" v="1468" actId="208"/>
          <ac:picMkLst>
            <pc:docMk/>
            <pc:sldMk cId="949535080" sldId="1309"/>
            <ac:picMk id="10" creationId="{D1B1A3C0-DCE4-E8E3-E1AE-A5A0BAEFF506}"/>
          </ac:picMkLst>
        </pc:picChg>
        <pc:picChg chg="add mod">
          <ac:chgData name="MAUSY Claude [CEGEE]" userId="a5d570c3-a1d5-4cad-89af-100046ea3b37" providerId="ADAL" clId="{2EED54CA-7805-449F-9C8A-E0B4C79B7BE2}" dt="2024-04-30T16:02:31.492" v="1470" actId="1076"/>
          <ac:picMkLst>
            <pc:docMk/>
            <pc:sldMk cId="949535080" sldId="1309"/>
            <ac:picMk id="11" creationId="{E295CF64-CD28-B16A-5FA5-4261377C6F36}"/>
          </ac:picMkLst>
        </pc:picChg>
        <pc:picChg chg="add mod">
          <ac:chgData name="MAUSY Claude [CEGEE]" userId="a5d570c3-a1d5-4cad-89af-100046ea3b37" providerId="ADAL" clId="{2EED54CA-7805-449F-9C8A-E0B4C79B7BE2}" dt="2024-04-30T16:02:39.670" v="1472" actId="1076"/>
          <ac:picMkLst>
            <pc:docMk/>
            <pc:sldMk cId="949535080" sldId="1309"/>
            <ac:picMk id="12" creationId="{1757942C-C381-B5A4-18DE-D1CF5C9EDA02}"/>
          </ac:picMkLst>
        </pc:picChg>
      </pc:sldChg>
      <pc:sldChg chg="addSp delSp modSp mod">
        <pc:chgData name="MAUSY Claude [CEGEE]" userId="a5d570c3-a1d5-4cad-89af-100046ea3b37" providerId="ADAL" clId="{2EED54CA-7805-449F-9C8A-E0B4C79B7BE2}" dt="2024-04-30T16:09:02.538" v="1509"/>
        <pc:sldMkLst>
          <pc:docMk/>
          <pc:sldMk cId="3919927166" sldId="1310"/>
        </pc:sldMkLst>
        <pc:spChg chg="del">
          <ac:chgData name="MAUSY Claude [CEGEE]" userId="a5d570c3-a1d5-4cad-89af-100046ea3b37" providerId="ADAL" clId="{2EED54CA-7805-449F-9C8A-E0B4C79B7BE2}" dt="2024-04-26T15:41:38.297" v="3" actId="478"/>
          <ac:spMkLst>
            <pc:docMk/>
            <pc:sldMk cId="3919927166" sldId="1310"/>
            <ac:spMk id="7" creationId="{792956E9-6B14-11AC-BF1F-06A54D793970}"/>
          </ac:spMkLst>
        </pc:spChg>
        <pc:spChg chg="del">
          <ac:chgData name="MAUSY Claude [CEGEE]" userId="a5d570c3-a1d5-4cad-89af-100046ea3b37" providerId="ADAL" clId="{2EED54CA-7805-449F-9C8A-E0B4C79B7BE2}" dt="2024-04-26T15:41:40.380" v="4" actId="478"/>
          <ac:spMkLst>
            <pc:docMk/>
            <pc:sldMk cId="3919927166" sldId="1310"/>
            <ac:spMk id="10" creationId="{B190B3B4-7E4F-07C1-1BDE-5AEB7390171F}"/>
          </ac:spMkLst>
        </pc:spChg>
        <pc:picChg chg="add mod">
          <ac:chgData name="MAUSY Claude [CEGEE]" userId="a5d570c3-a1d5-4cad-89af-100046ea3b37" providerId="ADAL" clId="{2EED54CA-7805-449F-9C8A-E0B4C79B7BE2}" dt="2024-04-30T16:09:02.538" v="1509"/>
          <ac:picMkLst>
            <pc:docMk/>
            <pc:sldMk cId="3919927166" sldId="1310"/>
            <ac:picMk id="3" creationId="{514BB35F-ED82-12D4-BD49-2DB714F77F2B}"/>
          </ac:picMkLst>
        </pc:picChg>
        <pc:picChg chg="mod">
          <ac:chgData name="MAUSY Claude [CEGEE]" userId="a5d570c3-a1d5-4cad-89af-100046ea3b37" providerId="ADAL" clId="{2EED54CA-7805-449F-9C8A-E0B4C79B7BE2}" dt="2024-04-26T15:42:25.572" v="6"/>
          <ac:picMkLst>
            <pc:docMk/>
            <pc:sldMk cId="3919927166" sldId="1310"/>
            <ac:picMk id="12" creationId="{FAFDFB6C-0AB3-B6E9-7E96-A168D44596F0}"/>
          </ac:picMkLst>
        </pc:picChg>
      </pc:sldChg>
      <pc:sldChg chg="addSp delSp modSp add mod delAnim">
        <pc:chgData name="MAUSY Claude [CEGEE]" userId="a5d570c3-a1d5-4cad-89af-100046ea3b37" providerId="ADAL" clId="{2EED54CA-7805-449F-9C8A-E0B4C79B7BE2}" dt="2024-04-29T12:57:32.964" v="1213" actId="1076"/>
        <pc:sldMkLst>
          <pc:docMk/>
          <pc:sldMk cId="108619190" sldId="1311"/>
        </pc:sldMkLst>
        <pc:spChg chg="mod">
          <ac:chgData name="MAUSY Claude [CEGEE]" userId="a5d570c3-a1d5-4cad-89af-100046ea3b37" providerId="ADAL" clId="{2EED54CA-7805-449F-9C8A-E0B4C79B7BE2}" dt="2024-04-29T12:53:11.398" v="1200" actId="20577"/>
          <ac:spMkLst>
            <pc:docMk/>
            <pc:sldMk cId="108619190" sldId="1311"/>
            <ac:spMk id="4" creationId="{00000000-0000-0000-0000-000000000000}"/>
          </ac:spMkLst>
        </pc:spChg>
        <pc:spChg chg="add del mod">
          <ac:chgData name="MAUSY Claude [CEGEE]" userId="a5d570c3-a1d5-4cad-89af-100046ea3b37" providerId="ADAL" clId="{2EED54CA-7805-449F-9C8A-E0B4C79B7BE2}" dt="2024-04-29T12:53:19.860" v="1201" actId="21"/>
          <ac:spMkLst>
            <pc:docMk/>
            <pc:sldMk cId="108619190" sldId="1311"/>
            <ac:spMk id="11" creationId="{31AC6814-8D4D-8650-056C-AB95459EB7D5}"/>
          </ac:spMkLst>
        </pc:spChg>
        <pc:spChg chg="add del mod">
          <ac:chgData name="MAUSY Claude [CEGEE]" userId="a5d570c3-a1d5-4cad-89af-100046ea3b37" providerId="ADAL" clId="{2EED54CA-7805-449F-9C8A-E0B4C79B7BE2}" dt="2024-04-29T12:43:14.649" v="456" actId="21"/>
          <ac:spMkLst>
            <pc:docMk/>
            <pc:sldMk cId="108619190" sldId="1311"/>
            <ac:spMk id="12" creationId="{475C9AEA-5E89-3CAE-83ED-CE133A2A83A3}"/>
          </ac:spMkLst>
        </pc:spChg>
        <pc:picChg chg="del">
          <ac:chgData name="MAUSY Claude [CEGEE]" userId="a5d570c3-a1d5-4cad-89af-100046ea3b37" providerId="ADAL" clId="{2EED54CA-7805-449F-9C8A-E0B4C79B7BE2}" dt="2024-04-29T12:16:14.071" v="416" actId="478"/>
          <ac:picMkLst>
            <pc:docMk/>
            <pc:sldMk cId="108619190" sldId="1311"/>
            <ac:picMk id="3" creationId="{F8F73C80-A30F-3F6A-CC2B-307375365B8F}"/>
          </ac:picMkLst>
        </pc:picChg>
        <pc:picChg chg="add del mod">
          <ac:chgData name="MAUSY Claude [CEGEE]" userId="a5d570c3-a1d5-4cad-89af-100046ea3b37" providerId="ADAL" clId="{2EED54CA-7805-449F-9C8A-E0B4C79B7BE2}" dt="2024-04-29T12:34:02.947" v="419" actId="21"/>
          <ac:picMkLst>
            <pc:docMk/>
            <pc:sldMk cId="108619190" sldId="1311"/>
            <ac:picMk id="6" creationId="{C0B78057-BB28-0C62-7B92-5830F5E962FE}"/>
          </ac:picMkLst>
        </pc:picChg>
        <pc:picChg chg="add del mod">
          <ac:chgData name="MAUSY Claude [CEGEE]" userId="a5d570c3-a1d5-4cad-89af-100046ea3b37" providerId="ADAL" clId="{2EED54CA-7805-449F-9C8A-E0B4C79B7BE2}" dt="2024-04-29T12:35:18.311" v="427" actId="21"/>
          <ac:picMkLst>
            <pc:docMk/>
            <pc:sldMk cId="108619190" sldId="1311"/>
            <ac:picMk id="7" creationId="{47F99127-3318-0208-C83D-14E056B666AB}"/>
          </ac:picMkLst>
        </pc:picChg>
        <pc:picChg chg="add del mod">
          <ac:chgData name="MAUSY Claude [CEGEE]" userId="a5d570c3-a1d5-4cad-89af-100046ea3b37" providerId="ADAL" clId="{2EED54CA-7805-449F-9C8A-E0B4C79B7BE2}" dt="2024-04-29T12:35:16.001" v="426" actId="21"/>
          <ac:picMkLst>
            <pc:docMk/>
            <pc:sldMk cId="108619190" sldId="1311"/>
            <ac:picMk id="8" creationId="{FD0F77D7-9702-FE06-54FC-DDC4DE54FD82}"/>
          </ac:picMkLst>
        </pc:picChg>
        <pc:picChg chg="add mod">
          <ac:chgData name="MAUSY Claude [CEGEE]" userId="a5d570c3-a1d5-4cad-89af-100046ea3b37" providerId="ADAL" clId="{2EED54CA-7805-449F-9C8A-E0B4C79B7BE2}" dt="2024-04-29T12:57:32.964" v="1213" actId="1076"/>
          <ac:picMkLst>
            <pc:docMk/>
            <pc:sldMk cId="108619190" sldId="1311"/>
            <ac:picMk id="10" creationId="{9E0182B9-E8D4-523D-F3A8-BD9A9834CACE}"/>
          </ac:picMkLst>
        </pc:picChg>
        <pc:picChg chg="add mod">
          <ac:chgData name="MAUSY Claude [CEGEE]" userId="a5d570c3-a1d5-4cad-89af-100046ea3b37" providerId="ADAL" clId="{2EED54CA-7805-449F-9C8A-E0B4C79B7BE2}" dt="2024-04-29T12:57:32.964" v="1213" actId="1076"/>
          <ac:picMkLst>
            <pc:docMk/>
            <pc:sldMk cId="108619190" sldId="1311"/>
            <ac:picMk id="14" creationId="{1AA45730-ACC5-5B21-72BA-8DE2261D523B}"/>
          </ac:picMkLst>
        </pc:picChg>
        <pc:picChg chg="add mod">
          <ac:chgData name="MAUSY Claude [CEGEE]" userId="a5d570c3-a1d5-4cad-89af-100046ea3b37" providerId="ADAL" clId="{2EED54CA-7805-449F-9C8A-E0B4C79B7BE2}" dt="2024-04-29T12:57:13.835" v="1212" actId="1076"/>
          <ac:picMkLst>
            <pc:docMk/>
            <pc:sldMk cId="108619190" sldId="1311"/>
            <ac:picMk id="15" creationId="{B825904A-6ABB-86FA-C624-2DD8D22335B9}"/>
          </ac:picMkLst>
        </pc:picChg>
        <pc:picChg chg="del">
          <ac:chgData name="MAUSY Claude [CEGEE]" userId="a5d570c3-a1d5-4cad-89af-100046ea3b37" providerId="ADAL" clId="{2EED54CA-7805-449F-9C8A-E0B4C79B7BE2}" dt="2024-04-29T12:16:13.357" v="415" actId="478"/>
          <ac:picMkLst>
            <pc:docMk/>
            <pc:sldMk cId="108619190" sldId="1311"/>
            <ac:picMk id="19" creationId="{19EF1755-DD1A-ABAB-6F06-DC3E39F02A00}"/>
          </ac:picMkLst>
        </pc:picChg>
      </pc:sldChg>
    </pc:docChg>
  </pc:docChgLst>
  <pc:docChgLst>
    <pc:chgData name="MAUSY Claude [CEGEE]" userId="a5d570c3-a1d5-4cad-89af-100046ea3b37" providerId="ADAL" clId="{DEBF3034-1F21-4A02-B57A-33D6CDD08F1B}"/>
    <pc:docChg chg="undo custSel addSld delSld modSld sldOrd modSection">
      <pc:chgData name="MAUSY Claude [CEGEE]" userId="a5d570c3-a1d5-4cad-89af-100046ea3b37" providerId="ADAL" clId="{DEBF3034-1F21-4A02-B57A-33D6CDD08F1B}" dt="2024-05-21T09:20:37.555" v="2479"/>
      <pc:docMkLst>
        <pc:docMk/>
      </pc:docMkLst>
      <pc:sldChg chg="delSp modSp mod ord">
        <pc:chgData name="MAUSY Claude [CEGEE]" userId="a5d570c3-a1d5-4cad-89af-100046ea3b37" providerId="ADAL" clId="{DEBF3034-1F21-4A02-B57A-33D6CDD08F1B}" dt="2024-05-16T11:29:37.741" v="2216" actId="6549"/>
        <pc:sldMkLst>
          <pc:docMk/>
          <pc:sldMk cId="293044964" sldId="330"/>
        </pc:sldMkLst>
        <pc:spChg chg="del mod">
          <ac:chgData name="MAUSY Claude [CEGEE]" userId="a5d570c3-a1d5-4cad-89af-100046ea3b37" providerId="ADAL" clId="{DEBF3034-1F21-4A02-B57A-33D6CDD08F1B}" dt="2024-05-15T09:03:41.566" v="1022"/>
          <ac:spMkLst>
            <pc:docMk/>
            <pc:sldMk cId="293044964" sldId="330"/>
            <ac:spMk id="2" creationId="{0B7F45D3-9766-E72E-C1C0-694C68915A80}"/>
          </ac:spMkLst>
        </pc:spChg>
        <pc:spChg chg="mod">
          <ac:chgData name="MAUSY Claude [CEGEE]" userId="a5d570c3-a1d5-4cad-89af-100046ea3b37" providerId="ADAL" clId="{DEBF3034-1F21-4A02-B57A-33D6CDD08F1B}" dt="2024-05-16T11:29:37.741" v="2216" actId="6549"/>
          <ac:spMkLst>
            <pc:docMk/>
            <pc:sldMk cId="293044964" sldId="330"/>
            <ac:spMk id="3" creationId="{00000000-0000-0000-0000-000000000000}"/>
          </ac:spMkLst>
        </pc:spChg>
        <pc:spChg chg="del">
          <ac:chgData name="MAUSY Claude [CEGEE]" userId="a5d570c3-a1d5-4cad-89af-100046ea3b37" providerId="ADAL" clId="{DEBF3034-1F21-4A02-B57A-33D6CDD08F1B}" dt="2024-05-15T09:03:41.566" v="1022"/>
          <ac:spMkLst>
            <pc:docMk/>
            <pc:sldMk cId="293044964" sldId="330"/>
            <ac:spMk id="4" creationId="{27E23A76-4E0A-4292-7CE4-BD3850F99483}"/>
          </ac:spMkLst>
        </pc:spChg>
        <pc:spChg chg="del">
          <ac:chgData name="MAUSY Claude [CEGEE]" userId="a5d570c3-a1d5-4cad-89af-100046ea3b37" providerId="ADAL" clId="{DEBF3034-1F21-4A02-B57A-33D6CDD08F1B}" dt="2024-05-15T09:04:37.159" v="1031"/>
          <ac:spMkLst>
            <pc:docMk/>
            <pc:sldMk cId="293044964" sldId="330"/>
            <ac:spMk id="5" creationId="{F86A3374-1130-E01B-BA4E-ABC18D1F2532}"/>
          </ac:spMkLst>
        </pc:spChg>
        <pc:spChg chg="del">
          <ac:chgData name="MAUSY Claude [CEGEE]" userId="a5d570c3-a1d5-4cad-89af-100046ea3b37" providerId="ADAL" clId="{DEBF3034-1F21-4A02-B57A-33D6CDD08F1B}" dt="2024-05-15T09:05:01.804" v="1032"/>
          <ac:spMkLst>
            <pc:docMk/>
            <pc:sldMk cId="293044964" sldId="330"/>
            <ac:spMk id="7" creationId="{1346BA1C-4EC4-2B6F-6354-740DF40A7D06}"/>
          </ac:spMkLst>
        </pc:spChg>
        <pc:spChg chg="mod">
          <ac:chgData name="MAUSY Claude [CEGEE]" userId="a5d570c3-a1d5-4cad-89af-100046ea3b37" providerId="ADAL" clId="{DEBF3034-1F21-4A02-B57A-33D6CDD08F1B}" dt="2024-05-14T15:01:56.079" v="310" actId="1076"/>
          <ac:spMkLst>
            <pc:docMk/>
            <pc:sldMk cId="293044964" sldId="330"/>
            <ac:spMk id="9" creationId="{BB0F75AA-230A-4E9F-B36C-6A40188DFF86}"/>
          </ac:spMkLst>
        </pc:spChg>
        <pc:picChg chg="mod">
          <ac:chgData name="MAUSY Claude [CEGEE]" userId="a5d570c3-a1d5-4cad-89af-100046ea3b37" providerId="ADAL" clId="{DEBF3034-1F21-4A02-B57A-33D6CDD08F1B}" dt="2024-05-15T09:54:35.428" v="1266" actId="1076"/>
          <ac:picMkLst>
            <pc:docMk/>
            <pc:sldMk cId="293044964" sldId="330"/>
            <ac:picMk id="10" creationId="{7330ED65-2117-45EB-BB12-DAA63E7704A8}"/>
          </ac:picMkLst>
        </pc:picChg>
      </pc:sldChg>
      <pc:sldChg chg="delSp modSp mod modAnim">
        <pc:chgData name="MAUSY Claude [CEGEE]" userId="a5d570c3-a1d5-4cad-89af-100046ea3b37" providerId="ADAL" clId="{DEBF3034-1F21-4A02-B57A-33D6CDD08F1B}" dt="2024-05-16T11:32:53.908" v="2431" actId="6549"/>
        <pc:sldMkLst>
          <pc:docMk/>
          <pc:sldMk cId="1481759433" sldId="501"/>
        </pc:sldMkLst>
        <pc:spChg chg="del">
          <ac:chgData name="MAUSY Claude [CEGEE]" userId="a5d570c3-a1d5-4cad-89af-100046ea3b37" providerId="ADAL" clId="{DEBF3034-1F21-4A02-B57A-33D6CDD08F1B}" dt="2024-05-15T09:03:41.566" v="1022"/>
          <ac:spMkLst>
            <pc:docMk/>
            <pc:sldMk cId="1481759433" sldId="501"/>
            <ac:spMk id="2" creationId="{883AE247-E790-269A-7D49-C86DB11AB972}"/>
          </ac:spMkLst>
        </pc:spChg>
        <pc:spChg chg="del">
          <ac:chgData name="MAUSY Claude [CEGEE]" userId="a5d570c3-a1d5-4cad-89af-100046ea3b37" providerId="ADAL" clId="{DEBF3034-1F21-4A02-B57A-33D6CDD08F1B}" dt="2024-05-15T09:03:41.566" v="1022"/>
          <ac:spMkLst>
            <pc:docMk/>
            <pc:sldMk cId="1481759433" sldId="501"/>
            <ac:spMk id="3" creationId="{777BAD5E-C992-1A03-EFAB-7677569C387F}"/>
          </ac:spMkLst>
        </pc:spChg>
        <pc:spChg chg="mod">
          <ac:chgData name="MAUSY Claude [CEGEE]" userId="a5d570c3-a1d5-4cad-89af-100046ea3b37" providerId="ADAL" clId="{DEBF3034-1F21-4A02-B57A-33D6CDD08F1B}" dt="2024-05-16T11:32:53.908" v="2431" actId="6549"/>
          <ac:spMkLst>
            <pc:docMk/>
            <pc:sldMk cId="1481759433" sldId="501"/>
            <ac:spMk id="4" creationId="{00000000-0000-0000-0000-000000000000}"/>
          </ac:spMkLst>
        </pc:spChg>
        <pc:spChg chg="del">
          <ac:chgData name="MAUSY Claude [CEGEE]" userId="a5d570c3-a1d5-4cad-89af-100046ea3b37" providerId="ADAL" clId="{DEBF3034-1F21-4A02-B57A-33D6CDD08F1B}" dt="2024-05-15T09:04:37.159" v="1031"/>
          <ac:spMkLst>
            <pc:docMk/>
            <pc:sldMk cId="1481759433" sldId="501"/>
            <ac:spMk id="5" creationId="{02526E1E-DB67-7AF7-ECFD-F1B714F6F47A}"/>
          </ac:spMkLst>
        </pc:spChg>
        <pc:spChg chg="del">
          <ac:chgData name="MAUSY Claude [CEGEE]" userId="a5d570c3-a1d5-4cad-89af-100046ea3b37" providerId="ADAL" clId="{DEBF3034-1F21-4A02-B57A-33D6CDD08F1B}" dt="2024-05-15T09:05:01.804" v="1032"/>
          <ac:spMkLst>
            <pc:docMk/>
            <pc:sldMk cId="1481759433" sldId="501"/>
            <ac:spMk id="6" creationId="{69BF0528-BA29-A2C4-7ADA-17BDEF0C8B1F}"/>
          </ac:spMkLst>
        </pc:spChg>
        <pc:spChg chg="mod">
          <ac:chgData name="MAUSY Claude [CEGEE]" userId="a5d570c3-a1d5-4cad-89af-100046ea3b37" providerId="ADAL" clId="{DEBF3034-1F21-4A02-B57A-33D6CDD08F1B}" dt="2024-05-15T08:43:05.073" v="901" actId="1076"/>
          <ac:spMkLst>
            <pc:docMk/>
            <pc:sldMk cId="1481759433" sldId="501"/>
            <ac:spMk id="9" creationId="{BB0F75AA-230A-4E9F-B36C-6A40188DFF86}"/>
          </ac:spMkLst>
        </pc:spChg>
        <pc:picChg chg="mod">
          <ac:chgData name="MAUSY Claude [CEGEE]" userId="a5d570c3-a1d5-4cad-89af-100046ea3b37" providerId="ADAL" clId="{DEBF3034-1F21-4A02-B57A-33D6CDD08F1B}" dt="2024-05-15T09:54:45.348" v="1267" actId="1076"/>
          <ac:picMkLst>
            <pc:docMk/>
            <pc:sldMk cId="1481759433" sldId="501"/>
            <ac:picMk id="10" creationId="{7330ED65-2117-45EB-BB12-DAA63E7704A8}"/>
          </ac:picMkLst>
        </pc:picChg>
      </pc:sldChg>
      <pc:sldChg chg="delSp modSp mod modAnim">
        <pc:chgData name="MAUSY Claude [CEGEE]" userId="a5d570c3-a1d5-4cad-89af-100046ea3b37" providerId="ADAL" clId="{DEBF3034-1F21-4A02-B57A-33D6CDD08F1B}" dt="2024-05-15T10:02:31.652" v="1328" actId="1076"/>
        <pc:sldMkLst>
          <pc:docMk/>
          <pc:sldMk cId="4251878369" sldId="502"/>
        </pc:sldMkLst>
        <pc:spChg chg="del">
          <ac:chgData name="MAUSY Claude [CEGEE]" userId="a5d570c3-a1d5-4cad-89af-100046ea3b37" providerId="ADAL" clId="{DEBF3034-1F21-4A02-B57A-33D6CDD08F1B}" dt="2024-05-15T09:03:41.566" v="1022"/>
          <ac:spMkLst>
            <pc:docMk/>
            <pc:sldMk cId="4251878369" sldId="502"/>
            <ac:spMk id="4" creationId="{EBBFBD67-0D2A-201F-393F-35926C271CF8}"/>
          </ac:spMkLst>
        </pc:spChg>
        <pc:spChg chg="del">
          <ac:chgData name="MAUSY Claude [CEGEE]" userId="a5d570c3-a1d5-4cad-89af-100046ea3b37" providerId="ADAL" clId="{DEBF3034-1F21-4A02-B57A-33D6CDD08F1B}" dt="2024-05-15T09:03:41.566" v="1022"/>
          <ac:spMkLst>
            <pc:docMk/>
            <pc:sldMk cId="4251878369" sldId="502"/>
            <ac:spMk id="5" creationId="{AFA334BB-D709-3BD6-E14F-30F183622497}"/>
          </ac:spMkLst>
        </pc:spChg>
        <pc:spChg chg="del">
          <ac:chgData name="MAUSY Claude [CEGEE]" userId="a5d570c3-a1d5-4cad-89af-100046ea3b37" providerId="ADAL" clId="{DEBF3034-1F21-4A02-B57A-33D6CDD08F1B}" dt="2024-05-15T09:04:37.159" v="1031"/>
          <ac:spMkLst>
            <pc:docMk/>
            <pc:sldMk cId="4251878369" sldId="502"/>
            <ac:spMk id="6" creationId="{C10C6B92-7A9C-32A8-5984-B3C80CE8C547}"/>
          </ac:spMkLst>
        </pc:spChg>
        <pc:spChg chg="mod">
          <ac:chgData name="MAUSY Claude [CEGEE]" userId="a5d570c3-a1d5-4cad-89af-100046ea3b37" providerId="ADAL" clId="{DEBF3034-1F21-4A02-B57A-33D6CDD08F1B}" dt="2024-05-15T10:02:31.652" v="1328" actId="1076"/>
          <ac:spMkLst>
            <pc:docMk/>
            <pc:sldMk cId="4251878369" sldId="502"/>
            <ac:spMk id="7" creationId="{00000000-0000-0000-0000-000000000000}"/>
          </ac:spMkLst>
        </pc:spChg>
        <pc:spChg chg="del">
          <ac:chgData name="MAUSY Claude [CEGEE]" userId="a5d570c3-a1d5-4cad-89af-100046ea3b37" providerId="ADAL" clId="{DEBF3034-1F21-4A02-B57A-33D6CDD08F1B}" dt="2024-05-15T09:05:01.804" v="1032"/>
          <ac:spMkLst>
            <pc:docMk/>
            <pc:sldMk cId="4251878369" sldId="502"/>
            <ac:spMk id="9" creationId="{1B824EFA-AEA5-2844-3C90-5EAEA923A179}"/>
          </ac:spMkLst>
        </pc:spChg>
        <pc:picChg chg="mod">
          <ac:chgData name="MAUSY Claude [CEGEE]" userId="a5d570c3-a1d5-4cad-89af-100046ea3b37" providerId="ADAL" clId="{DEBF3034-1F21-4A02-B57A-33D6CDD08F1B}" dt="2024-05-15T09:57:17.652" v="1302" actId="1076"/>
          <ac:picMkLst>
            <pc:docMk/>
            <pc:sldMk cId="4251878369" sldId="502"/>
            <ac:picMk id="8" creationId="{00000000-0000-0000-0000-000000000000}"/>
          </ac:picMkLst>
        </pc:picChg>
      </pc:sldChg>
      <pc:sldChg chg="delSp modSp mod ord">
        <pc:chgData name="MAUSY Claude [CEGEE]" userId="a5d570c3-a1d5-4cad-89af-100046ea3b37" providerId="ADAL" clId="{DEBF3034-1F21-4A02-B57A-33D6CDD08F1B}" dt="2024-05-15T09:54:28.893" v="1265" actId="1076"/>
        <pc:sldMkLst>
          <pc:docMk/>
          <pc:sldMk cId="2585955423" sldId="1227"/>
        </pc:sldMkLst>
        <pc:spChg chg="del mod">
          <ac:chgData name="MAUSY Claude [CEGEE]" userId="a5d570c3-a1d5-4cad-89af-100046ea3b37" providerId="ADAL" clId="{DEBF3034-1F21-4A02-B57A-33D6CDD08F1B}" dt="2024-05-15T09:03:41.566" v="1022"/>
          <ac:spMkLst>
            <pc:docMk/>
            <pc:sldMk cId="2585955423" sldId="1227"/>
            <ac:spMk id="4" creationId="{0CA299EF-4A67-F38A-C673-709AC398926F}"/>
          </ac:spMkLst>
        </pc:spChg>
        <pc:spChg chg="del">
          <ac:chgData name="MAUSY Claude [CEGEE]" userId="a5d570c3-a1d5-4cad-89af-100046ea3b37" providerId="ADAL" clId="{DEBF3034-1F21-4A02-B57A-33D6CDD08F1B}" dt="2024-05-15T09:03:41.566" v="1022"/>
          <ac:spMkLst>
            <pc:docMk/>
            <pc:sldMk cId="2585955423" sldId="1227"/>
            <ac:spMk id="5" creationId="{F6D3A318-3C55-B233-0B10-0FE099F45F2A}"/>
          </ac:spMkLst>
        </pc:spChg>
        <pc:spChg chg="del mod">
          <ac:chgData name="MAUSY Claude [CEGEE]" userId="a5d570c3-a1d5-4cad-89af-100046ea3b37" providerId="ADAL" clId="{DEBF3034-1F21-4A02-B57A-33D6CDD08F1B}" dt="2024-05-15T09:04:37.159" v="1031"/>
          <ac:spMkLst>
            <pc:docMk/>
            <pc:sldMk cId="2585955423" sldId="1227"/>
            <ac:spMk id="6" creationId="{484FF78C-E3A4-AE30-4CE8-EEB6B27E85F2}"/>
          </ac:spMkLst>
        </pc:spChg>
        <pc:spChg chg="del">
          <ac:chgData name="MAUSY Claude [CEGEE]" userId="a5d570c3-a1d5-4cad-89af-100046ea3b37" providerId="ADAL" clId="{DEBF3034-1F21-4A02-B57A-33D6CDD08F1B}" dt="2024-05-15T09:05:01.804" v="1032"/>
          <ac:spMkLst>
            <pc:docMk/>
            <pc:sldMk cId="2585955423" sldId="1227"/>
            <ac:spMk id="7" creationId="{CF3BC5DE-2AEE-5D52-44A1-A70075FD752A}"/>
          </ac:spMkLst>
        </pc:spChg>
        <pc:spChg chg="mod">
          <ac:chgData name="MAUSY Claude [CEGEE]" userId="a5d570c3-a1d5-4cad-89af-100046ea3b37" providerId="ADAL" clId="{DEBF3034-1F21-4A02-B57A-33D6CDD08F1B}" dt="2024-05-15T08:33:59.844" v="900" actId="1076"/>
          <ac:spMkLst>
            <pc:docMk/>
            <pc:sldMk cId="2585955423" sldId="1227"/>
            <ac:spMk id="40" creationId="{84C3C4D9-A0F8-44D4-B50A-B2C7A2F4EF5B}"/>
          </ac:spMkLst>
        </pc:spChg>
        <pc:picChg chg="mod">
          <ac:chgData name="MAUSY Claude [CEGEE]" userId="a5d570c3-a1d5-4cad-89af-100046ea3b37" providerId="ADAL" clId="{DEBF3034-1F21-4A02-B57A-33D6CDD08F1B}" dt="2024-05-15T09:54:28.893" v="1265" actId="1076"/>
          <ac:picMkLst>
            <pc:docMk/>
            <pc:sldMk cId="2585955423" sldId="1227"/>
            <ac:picMk id="41" creationId="{7E9977B6-70C1-450C-A63D-1AEA176EC4BC}"/>
          </ac:picMkLst>
        </pc:picChg>
      </pc:sldChg>
      <pc:sldChg chg="addSp delSp modSp mod modAnim">
        <pc:chgData name="MAUSY Claude [CEGEE]" userId="a5d570c3-a1d5-4cad-89af-100046ea3b37" providerId="ADAL" clId="{DEBF3034-1F21-4A02-B57A-33D6CDD08F1B}" dt="2024-05-15T09:54:51.724" v="1268" actId="1076"/>
        <pc:sldMkLst>
          <pc:docMk/>
          <pc:sldMk cId="2815992489" sldId="1238"/>
        </pc:sldMkLst>
        <pc:spChg chg="add mod">
          <ac:chgData name="MAUSY Claude [CEGEE]" userId="a5d570c3-a1d5-4cad-89af-100046ea3b37" providerId="ADAL" clId="{DEBF3034-1F21-4A02-B57A-33D6CDD08F1B}" dt="2024-05-14T16:21:20.499" v="564" actId="1076"/>
          <ac:spMkLst>
            <pc:docMk/>
            <pc:sldMk cId="2815992489" sldId="1238"/>
            <ac:spMk id="2" creationId="{3B3D715A-9C49-9B73-27CB-3BAF4DF8F71C}"/>
          </ac:spMkLst>
        </pc:spChg>
        <pc:spChg chg="del">
          <ac:chgData name="MAUSY Claude [CEGEE]" userId="a5d570c3-a1d5-4cad-89af-100046ea3b37" providerId="ADAL" clId="{DEBF3034-1F21-4A02-B57A-33D6CDD08F1B}" dt="2024-05-15T09:03:41.566" v="1022"/>
          <ac:spMkLst>
            <pc:docMk/>
            <pc:sldMk cId="2815992489" sldId="1238"/>
            <ac:spMk id="3" creationId="{1BE476C6-4048-F0E2-7D95-D43C016C3AC5}"/>
          </ac:spMkLst>
        </pc:spChg>
        <pc:spChg chg="mod">
          <ac:chgData name="MAUSY Claude [CEGEE]" userId="a5d570c3-a1d5-4cad-89af-100046ea3b37" providerId="ADAL" clId="{DEBF3034-1F21-4A02-B57A-33D6CDD08F1B}" dt="2024-05-14T16:21:11.166" v="561" actId="6549"/>
          <ac:spMkLst>
            <pc:docMk/>
            <pc:sldMk cId="2815992489" sldId="1238"/>
            <ac:spMk id="4" creationId="{00000000-0000-0000-0000-000000000000}"/>
          </ac:spMkLst>
        </pc:spChg>
        <pc:spChg chg="del">
          <ac:chgData name="MAUSY Claude [CEGEE]" userId="a5d570c3-a1d5-4cad-89af-100046ea3b37" providerId="ADAL" clId="{DEBF3034-1F21-4A02-B57A-33D6CDD08F1B}" dt="2024-05-15T09:03:41.566" v="1022"/>
          <ac:spMkLst>
            <pc:docMk/>
            <pc:sldMk cId="2815992489" sldId="1238"/>
            <ac:spMk id="6" creationId="{851331F8-5C68-452C-3A12-93C4672CA72E}"/>
          </ac:spMkLst>
        </pc:spChg>
        <pc:spChg chg="del">
          <ac:chgData name="MAUSY Claude [CEGEE]" userId="a5d570c3-a1d5-4cad-89af-100046ea3b37" providerId="ADAL" clId="{DEBF3034-1F21-4A02-B57A-33D6CDD08F1B}" dt="2024-05-15T09:04:37.159" v="1031"/>
          <ac:spMkLst>
            <pc:docMk/>
            <pc:sldMk cId="2815992489" sldId="1238"/>
            <ac:spMk id="7" creationId="{4DE1F31A-1188-913B-A405-687BE5B6BB82}"/>
          </ac:spMkLst>
        </pc:spChg>
        <pc:spChg chg="del">
          <ac:chgData name="MAUSY Claude [CEGEE]" userId="a5d570c3-a1d5-4cad-89af-100046ea3b37" providerId="ADAL" clId="{DEBF3034-1F21-4A02-B57A-33D6CDD08F1B}" dt="2024-05-15T09:05:01.804" v="1032"/>
          <ac:spMkLst>
            <pc:docMk/>
            <pc:sldMk cId="2815992489" sldId="1238"/>
            <ac:spMk id="8" creationId="{6C147EF4-E7EE-A93A-AFB1-0287143E209C}"/>
          </ac:spMkLst>
        </pc:spChg>
        <pc:spChg chg="mod">
          <ac:chgData name="MAUSY Claude [CEGEE]" userId="a5d570c3-a1d5-4cad-89af-100046ea3b37" providerId="ADAL" clId="{DEBF3034-1F21-4A02-B57A-33D6CDD08F1B}" dt="2024-05-14T16:21:43.691" v="571" actId="6549"/>
          <ac:spMkLst>
            <pc:docMk/>
            <pc:sldMk cId="2815992489" sldId="1238"/>
            <ac:spMk id="13" creationId="{C2E7854F-3506-145D-4ED9-9EB47604836B}"/>
          </ac:spMkLst>
        </pc:spChg>
        <pc:spChg chg="mod">
          <ac:chgData name="MAUSY Claude [CEGEE]" userId="a5d570c3-a1d5-4cad-89af-100046ea3b37" providerId="ADAL" clId="{DEBF3034-1F21-4A02-B57A-33D6CDD08F1B}" dt="2024-05-15T08:43:57.873" v="903" actId="1076"/>
          <ac:spMkLst>
            <pc:docMk/>
            <pc:sldMk cId="2815992489" sldId="1238"/>
            <ac:spMk id="40" creationId="{84C3C4D9-A0F8-44D4-B50A-B2C7A2F4EF5B}"/>
          </ac:spMkLst>
        </pc:spChg>
        <pc:picChg chg="mod">
          <ac:chgData name="MAUSY Claude [CEGEE]" userId="a5d570c3-a1d5-4cad-89af-100046ea3b37" providerId="ADAL" clId="{DEBF3034-1F21-4A02-B57A-33D6CDD08F1B}" dt="2024-05-14T16:21:13.810" v="562" actId="1076"/>
          <ac:picMkLst>
            <pc:docMk/>
            <pc:sldMk cId="2815992489" sldId="1238"/>
            <ac:picMk id="5" creationId="{71B0F828-17D1-2F3C-D17E-9FDED0DB0EED}"/>
          </ac:picMkLst>
        </pc:picChg>
        <pc:picChg chg="mod">
          <ac:chgData name="MAUSY Claude [CEGEE]" userId="a5d570c3-a1d5-4cad-89af-100046ea3b37" providerId="ADAL" clId="{DEBF3034-1F21-4A02-B57A-33D6CDD08F1B}" dt="2024-05-14T16:21:16.721" v="563" actId="1076"/>
          <ac:picMkLst>
            <pc:docMk/>
            <pc:sldMk cId="2815992489" sldId="1238"/>
            <ac:picMk id="12" creationId="{71533FDA-8E8C-8945-0D2A-A52EAEF285FA}"/>
          </ac:picMkLst>
        </pc:picChg>
        <pc:picChg chg="mod">
          <ac:chgData name="MAUSY Claude [CEGEE]" userId="a5d570c3-a1d5-4cad-89af-100046ea3b37" providerId="ADAL" clId="{DEBF3034-1F21-4A02-B57A-33D6CDD08F1B}" dt="2024-05-15T09:54:51.724" v="1268" actId="1076"/>
          <ac:picMkLst>
            <pc:docMk/>
            <pc:sldMk cId="2815992489" sldId="1238"/>
            <ac:picMk id="41" creationId="{7E9977B6-70C1-450C-A63D-1AEA176EC4BC}"/>
          </ac:picMkLst>
        </pc:picChg>
      </pc:sldChg>
      <pc:sldChg chg="delSp modSp mod delAnim modAnim">
        <pc:chgData name="MAUSY Claude [CEGEE]" userId="a5d570c3-a1d5-4cad-89af-100046ea3b37" providerId="ADAL" clId="{DEBF3034-1F21-4A02-B57A-33D6CDD08F1B}" dt="2024-05-15T09:55:20.557" v="1274" actId="1076"/>
        <pc:sldMkLst>
          <pc:docMk/>
          <pc:sldMk cId="2761677817" sldId="1257"/>
        </pc:sldMkLst>
        <pc:spChg chg="mod">
          <ac:chgData name="MAUSY Claude [CEGEE]" userId="a5d570c3-a1d5-4cad-89af-100046ea3b37" providerId="ADAL" clId="{DEBF3034-1F21-4A02-B57A-33D6CDD08F1B}" dt="2024-05-15T08:56:41.660" v="988" actId="1076"/>
          <ac:spMkLst>
            <pc:docMk/>
            <pc:sldMk cId="2761677817" sldId="1257"/>
            <ac:spMk id="2" creationId="{3AB2B0AF-5A6D-711B-027A-9D6143B530EA}"/>
          </ac:spMkLst>
        </pc:spChg>
        <pc:spChg chg="del">
          <ac:chgData name="MAUSY Claude [CEGEE]" userId="a5d570c3-a1d5-4cad-89af-100046ea3b37" providerId="ADAL" clId="{DEBF3034-1F21-4A02-B57A-33D6CDD08F1B}" dt="2024-05-15T09:03:41.566" v="1022"/>
          <ac:spMkLst>
            <pc:docMk/>
            <pc:sldMk cId="2761677817" sldId="1257"/>
            <ac:spMk id="3" creationId="{09286DFC-BBF2-CCB1-A059-E51F19569167}"/>
          </ac:spMkLst>
        </pc:spChg>
        <pc:spChg chg="mod">
          <ac:chgData name="MAUSY Claude [CEGEE]" userId="a5d570c3-a1d5-4cad-89af-100046ea3b37" providerId="ADAL" clId="{DEBF3034-1F21-4A02-B57A-33D6CDD08F1B}" dt="2024-05-15T09:18:16.165" v="1069" actId="6549"/>
          <ac:spMkLst>
            <pc:docMk/>
            <pc:sldMk cId="2761677817" sldId="1257"/>
            <ac:spMk id="4" creationId="{00000000-0000-0000-0000-000000000000}"/>
          </ac:spMkLst>
        </pc:spChg>
        <pc:spChg chg="del">
          <ac:chgData name="MAUSY Claude [CEGEE]" userId="a5d570c3-a1d5-4cad-89af-100046ea3b37" providerId="ADAL" clId="{DEBF3034-1F21-4A02-B57A-33D6CDD08F1B}" dt="2024-05-15T09:03:41.566" v="1022"/>
          <ac:spMkLst>
            <pc:docMk/>
            <pc:sldMk cId="2761677817" sldId="1257"/>
            <ac:spMk id="5" creationId="{89F4B39A-A75C-350D-A4B0-1059F3A1F729}"/>
          </ac:spMkLst>
        </pc:spChg>
        <pc:spChg chg="mod">
          <ac:chgData name="MAUSY Claude [CEGEE]" userId="a5d570c3-a1d5-4cad-89af-100046ea3b37" providerId="ADAL" clId="{DEBF3034-1F21-4A02-B57A-33D6CDD08F1B}" dt="2024-05-14T15:18:54.523" v="351" actId="20577"/>
          <ac:spMkLst>
            <pc:docMk/>
            <pc:sldMk cId="2761677817" sldId="1257"/>
            <ac:spMk id="6" creationId="{C99D338F-FD57-C744-2107-8618A049BD84}"/>
          </ac:spMkLst>
        </pc:spChg>
        <pc:spChg chg="del">
          <ac:chgData name="MAUSY Claude [CEGEE]" userId="a5d570c3-a1d5-4cad-89af-100046ea3b37" providerId="ADAL" clId="{DEBF3034-1F21-4A02-B57A-33D6CDD08F1B}" dt="2024-05-15T09:04:37.159" v="1031"/>
          <ac:spMkLst>
            <pc:docMk/>
            <pc:sldMk cId="2761677817" sldId="1257"/>
            <ac:spMk id="7" creationId="{4E4D911D-1F56-71BE-B001-045CAC6C355B}"/>
          </ac:spMkLst>
        </pc:spChg>
        <pc:spChg chg="del">
          <ac:chgData name="MAUSY Claude [CEGEE]" userId="a5d570c3-a1d5-4cad-89af-100046ea3b37" providerId="ADAL" clId="{DEBF3034-1F21-4A02-B57A-33D6CDD08F1B}" dt="2024-05-15T09:05:01.804" v="1032"/>
          <ac:spMkLst>
            <pc:docMk/>
            <pc:sldMk cId="2761677817" sldId="1257"/>
            <ac:spMk id="8" creationId="{C75ACC7B-5F95-83F0-D483-ADB1EAF6FCD2}"/>
          </ac:spMkLst>
        </pc:spChg>
        <pc:spChg chg="mod">
          <ac:chgData name="MAUSY Claude [CEGEE]" userId="a5d570c3-a1d5-4cad-89af-100046ea3b37" providerId="ADAL" clId="{DEBF3034-1F21-4A02-B57A-33D6CDD08F1B}" dt="2024-05-15T08:58:40.938" v="998" actId="1076"/>
          <ac:spMkLst>
            <pc:docMk/>
            <pc:sldMk cId="2761677817" sldId="1257"/>
            <ac:spMk id="40" creationId="{84C3C4D9-A0F8-44D4-B50A-B2C7A2F4EF5B}"/>
          </ac:spMkLst>
        </pc:spChg>
        <pc:picChg chg="del mod">
          <ac:chgData name="MAUSY Claude [CEGEE]" userId="a5d570c3-a1d5-4cad-89af-100046ea3b37" providerId="ADAL" clId="{DEBF3034-1F21-4A02-B57A-33D6CDD08F1B}" dt="2024-05-08T16:28:37.555" v="180" actId="21"/>
          <ac:picMkLst>
            <pc:docMk/>
            <pc:sldMk cId="2761677817" sldId="1257"/>
            <ac:picMk id="8" creationId="{D1D4522F-07CC-A229-3CAD-77B787A46E87}"/>
          </ac:picMkLst>
        </pc:picChg>
        <pc:picChg chg="mod">
          <ac:chgData name="MAUSY Claude [CEGEE]" userId="a5d570c3-a1d5-4cad-89af-100046ea3b37" providerId="ADAL" clId="{DEBF3034-1F21-4A02-B57A-33D6CDD08F1B}" dt="2024-05-15T08:56:38.067" v="986" actId="688"/>
          <ac:picMkLst>
            <pc:docMk/>
            <pc:sldMk cId="2761677817" sldId="1257"/>
            <ac:picMk id="11" creationId="{F9FAD2B2-B262-C900-67D8-7F43C92D3828}"/>
          </ac:picMkLst>
        </pc:picChg>
        <pc:picChg chg="mod">
          <ac:chgData name="MAUSY Claude [CEGEE]" userId="a5d570c3-a1d5-4cad-89af-100046ea3b37" providerId="ADAL" clId="{DEBF3034-1F21-4A02-B57A-33D6CDD08F1B}" dt="2024-05-15T09:55:20.557" v="1274" actId="1076"/>
          <ac:picMkLst>
            <pc:docMk/>
            <pc:sldMk cId="2761677817" sldId="1257"/>
            <ac:picMk id="41" creationId="{7E9977B6-70C1-450C-A63D-1AEA176EC4BC}"/>
          </ac:picMkLst>
        </pc:picChg>
      </pc:sldChg>
      <pc:sldChg chg="delSp modSp mod modAnim">
        <pc:chgData name="MAUSY Claude [CEGEE]" userId="a5d570c3-a1d5-4cad-89af-100046ea3b37" providerId="ADAL" clId="{DEBF3034-1F21-4A02-B57A-33D6CDD08F1B}" dt="2024-05-15T10:02:05.469" v="1321" actId="1076"/>
        <pc:sldMkLst>
          <pc:docMk/>
          <pc:sldMk cId="2193289797" sldId="1284"/>
        </pc:sldMkLst>
        <pc:spChg chg="del">
          <ac:chgData name="MAUSY Claude [CEGEE]" userId="a5d570c3-a1d5-4cad-89af-100046ea3b37" providerId="ADAL" clId="{DEBF3034-1F21-4A02-B57A-33D6CDD08F1B}" dt="2024-05-15T09:03:41.566" v="1022"/>
          <ac:spMkLst>
            <pc:docMk/>
            <pc:sldMk cId="2193289797" sldId="1284"/>
            <ac:spMk id="3" creationId="{A7D0C7D1-A5EC-1A31-5CCC-8E943C48C76F}"/>
          </ac:spMkLst>
        </pc:spChg>
        <pc:spChg chg="del">
          <ac:chgData name="MAUSY Claude [CEGEE]" userId="a5d570c3-a1d5-4cad-89af-100046ea3b37" providerId="ADAL" clId="{DEBF3034-1F21-4A02-B57A-33D6CDD08F1B}" dt="2024-05-15T09:03:41.566" v="1022"/>
          <ac:spMkLst>
            <pc:docMk/>
            <pc:sldMk cId="2193289797" sldId="1284"/>
            <ac:spMk id="10" creationId="{1F3CDB84-7C55-F71A-DD79-3C4AFC35AD1A}"/>
          </ac:spMkLst>
        </pc:spChg>
        <pc:spChg chg="del">
          <ac:chgData name="MAUSY Claude [CEGEE]" userId="a5d570c3-a1d5-4cad-89af-100046ea3b37" providerId="ADAL" clId="{DEBF3034-1F21-4A02-B57A-33D6CDD08F1B}" dt="2024-05-15T09:04:37.159" v="1031"/>
          <ac:spMkLst>
            <pc:docMk/>
            <pc:sldMk cId="2193289797" sldId="1284"/>
            <ac:spMk id="11" creationId="{43690A91-09C7-5FC9-1362-8E3AEEDF493B}"/>
          </ac:spMkLst>
        </pc:spChg>
        <pc:spChg chg="del">
          <ac:chgData name="MAUSY Claude [CEGEE]" userId="a5d570c3-a1d5-4cad-89af-100046ea3b37" providerId="ADAL" clId="{DEBF3034-1F21-4A02-B57A-33D6CDD08F1B}" dt="2024-05-15T09:05:01.804" v="1032"/>
          <ac:spMkLst>
            <pc:docMk/>
            <pc:sldMk cId="2193289797" sldId="1284"/>
            <ac:spMk id="12" creationId="{4BD5E5B6-9D24-DBC5-44EA-0EE9BCB37515}"/>
          </ac:spMkLst>
        </pc:spChg>
        <pc:spChg chg="mod">
          <ac:chgData name="MAUSY Claude [CEGEE]" userId="a5d570c3-a1d5-4cad-89af-100046ea3b37" providerId="ADAL" clId="{DEBF3034-1F21-4A02-B57A-33D6CDD08F1B}" dt="2024-05-15T10:02:05.469" v="1321" actId="1076"/>
          <ac:spMkLst>
            <pc:docMk/>
            <pc:sldMk cId="2193289797" sldId="1284"/>
            <ac:spMk id="40" creationId="{84C3C4D9-A0F8-44D4-B50A-B2C7A2F4EF5B}"/>
          </ac:spMkLst>
        </pc:spChg>
        <pc:picChg chg="mod">
          <ac:chgData name="MAUSY Claude [CEGEE]" userId="a5d570c3-a1d5-4cad-89af-100046ea3b37" providerId="ADAL" clId="{DEBF3034-1F21-4A02-B57A-33D6CDD08F1B}" dt="2024-05-15T09:55:54.717" v="1281" actId="1076"/>
          <ac:picMkLst>
            <pc:docMk/>
            <pc:sldMk cId="2193289797" sldId="1284"/>
            <ac:picMk id="41" creationId="{7E9977B6-70C1-450C-A63D-1AEA176EC4BC}"/>
          </ac:picMkLst>
        </pc:picChg>
      </pc:sldChg>
      <pc:sldChg chg="delSp modSp mod modAnim">
        <pc:chgData name="MAUSY Claude [CEGEE]" userId="a5d570c3-a1d5-4cad-89af-100046ea3b37" providerId="ADAL" clId="{DEBF3034-1F21-4A02-B57A-33D6CDD08F1B}" dt="2024-05-15T09:54:55.818" v="1269" actId="1076"/>
        <pc:sldMkLst>
          <pc:docMk/>
          <pc:sldMk cId="2743488843" sldId="1287"/>
        </pc:sldMkLst>
        <pc:spChg chg="mod">
          <ac:chgData name="MAUSY Claude [CEGEE]" userId="a5d570c3-a1d5-4cad-89af-100046ea3b37" providerId="ADAL" clId="{DEBF3034-1F21-4A02-B57A-33D6CDD08F1B}" dt="2024-05-14T16:23:52.306" v="598" actId="20577"/>
          <ac:spMkLst>
            <pc:docMk/>
            <pc:sldMk cId="2743488843" sldId="1287"/>
            <ac:spMk id="2" creationId="{89F3BA26-C89E-5A8E-CF59-B0A7658BCAC2}"/>
          </ac:spMkLst>
        </pc:spChg>
        <pc:spChg chg="mod">
          <ac:chgData name="MAUSY Claude [CEGEE]" userId="a5d570c3-a1d5-4cad-89af-100046ea3b37" providerId="ADAL" clId="{DEBF3034-1F21-4A02-B57A-33D6CDD08F1B}" dt="2024-05-14T16:25:22.396" v="614" actId="20577"/>
          <ac:spMkLst>
            <pc:docMk/>
            <pc:sldMk cId="2743488843" sldId="1287"/>
            <ac:spMk id="3" creationId="{2C0D9BA1-435F-5E21-335B-C979E3D1BAE0}"/>
          </ac:spMkLst>
        </pc:spChg>
        <pc:spChg chg="mod">
          <ac:chgData name="MAUSY Claude [CEGEE]" userId="a5d570c3-a1d5-4cad-89af-100046ea3b37" providerId="ADAL" clId="{DEBF3034-1F21-4A02-B57A-33D6CDD08F1B}" dt="2024-05-15T09:06:54.627" v="1063" actId="20577"/>
          <ac:spMkLst>
            <pc:docMk/>
            <pc:sldMk cId="2743488843" sldId="1287"/>
            <ac:spMk id="4" creationId="{00000000-0000-0000-0000-000000000000}"/>
          </ac:spMkLst>
        </pc:spChg>
        <pc:spChg chg="mod">
          <ac:chgData name="MAUSY Claude [CEGEE]" userId="a5d570c3-a1d5-4cad-89af-100046ea3b37" providerId="ADAL" clId="{DEBF3034-1F21-4A02-B57A-33D6CDD08F1B}" dt="2024-05-14T16:24:47.049" v="612" actId="1076"/>
          <ac:spMkLst>
            <pc:docMk/>
            <pc:sldMk cId="2743488843" sldId="1287"/>
            <ac:spMk id="5" creationId="{A8F18E8B-FDE0-167D-34CA-06285F52FD0B}"/>
          </ac:spMkLst>
        </pc:spChg>
        <pc:spChg chg="mod">
          <ac:chgData name="MAUSY Claude [CEGEE]" userId="a5d570c3-a1d5-4cad-89af-100046ea3b37" providerId="ADAL" clId="{DEBF3034-1F21-4A02-B57A-33D6CDD08F1B}" dt="2024-05-14T16:24:51.161" v="613" actId="1076"/>
          <ac:spMkLst>
            <pc:docMk/>
            <pc:sldMk cId="2743488843" sldId="1287"/>
            <ac:spMk id="6" creationId="{FEB352C3-4303-5A28-854D-04E5B539B37D}"/>
          </ac:spMkLst>
        </pc:spChg>
        <pc:spChg chg="mod">
          <ac:chgData name="MAUSY Claude [CEGEE]" userId="a5d570c3-a1d5-4cad-89af-100046ea3b37" providerId="ADAL" clId="{DEBF3034-1F21-4A02-B57A-33D6CDD08F1B}" dt="2024-05-14T16:24:15.153" v="605" actId="1076"/>
          <ac:spMkLst>
            <pc:docMk/>
            <pc:sldMk cId="2743488843" sldId="1287"/>
            <ac:spMk id="7" creationId="{DD93539B-A56F-7D70-A17E-65192252E46B}"/>
          </ac:spMkLst>
        </pc:spChg>
        <pc:spChg chg="mod">
          <ac:chgData name="MAUSY Claude [CEGEE]" userId="a5d570c3-a1d5-4cad-89af-100046ea3b37" providerId="ADAL" clId="{DEBF3034-1F21-4A02-B57A-33D6CDD08F1B}" dt="2024-05-14T16:24:44.226" v="611" actId="1076"/>
          <ac:spMkLst>
            <pc:docMk/>
            <pc:sldMk cId="2743488843" sldId="1287"/>
            <ac:spMk id="8" creationId="{BEC37AF6-580B-BCA2-6156-E5558546214D}"/>
          </ac:spMkLst>
        </pc:spChg>
        <pc:spChg chg="del">
          <ac:chgData name="MAUSY Claude [CEGEE]" userId="a5d570c3-a1d5-4cad-89af-100046ea3b37" providerId="ADAL" clId="{DEBF3034-1F21-4A02-B57A-33D6CDD08F1B}" dt="2024-05-15T09:03:41.566" v="1022"/>
          <ac:spMkLst>
            <pc:docMk/>
            <pc:sldMk cId="2743488843" sldId="1287"/>
            <ac:spMk id="9" creationId="{51BA631F-8DD7-2479-1727-C51A8CD3D532}"/>
          </ac:spMkLst>
        </pc:spChg>
        <pc:spChg chg="del">
          <ac:chgData name="MAUSY Claude [CEGEE]" userId="a5d570c3-a1d5-4cad-89af-100046ea3b37" providerId="ADAL" clId="{DEBF3034-1F21-4A02-B57A-33D6CDD08F1B}" dt="2024-05-15T09:03:41.566" v="1022"/>
          <ac:spMkLst>
            <pc:docMk/>
            <pc:sldMk cId="2743488843" sldId="1287"/>
            <ac:spMk id="11" creationId="{1E9E10C5-68EC-0300-7E62-3B547B3B204E}"/>
          </ac:spMkLst>
        </pc:spChg>
        <pc:spChg chg="del">
          <ac:chgData name="MAUSY Claude [CEGEE]" userId="a5d570c3-a1d5-4cad-89af-100046ea3b37" providerId="ADAL" clId="{DEBF3034-1F21-4A02-B57A-33D6CDD08F1B}" dt="2024-05-15T09:04:37.159" v="1031"/>
          <ac:spMkLst>
            <pc:docMk/>
            <pc:sldMk cId="2743488843" sldId="1287"/>
            <ac:spMk id="12" creationId="{309F2156-69E5-A7D4-DB02-C98A14B04046}"/>
          </ac:spMkLst>
        </pc:spChg>
        <pc:spChg chg="del">
          <ac:chgData name="MAUSY Claude [CEGEE]" userId="a5d570c3-a1d5-4cad-89af-100046ea3b37" providerId="ADAL" clId="{DEBF3034-1F21-4A02-B57A-33D6CDD08F1B}" dt="2024-05-15T09:05:01.804" v="1032"/>
          <ac:spMkLst>
            <pc:docMk/>
            <pc:sldMk cId="2743488843" sldId="1287"/>
            <ac:spMk id="13" creationId="{8493503E-40A0-9CF7-9F92-B928CCBB3843}"/>
          </ac:spMkLst>
        </pc:spChg>
        <pc:spChg chg="mod">
          <ac:chgData name="MAUSY Claude [CEGEE]" userId="a5d570c3-a1d5-4cad-89af-100046ea3b37" providerId="ADAL" clId="{DEBF3034-1F21-4A02-B57A-33D6CDD08F1B}" dt="2024-05-14T16:24:19.602" v="606" actId="1076"/>
          <ac:spMkLst>
            <pc:docMk/>
            <pc:sldMk cId="2743488843" sldId="1287"/>
            <ac:spMk id="14" creationId="{33B8D95F-58E8-FC1F-45FE-CF3BA0B74195}"/>
          </ac:spMkLst>
        </pc:spChg>
        <pc:spChg chg="mod">
          <ac:chgData name="MAUSY Claude [CEGEE]" userId="a5d570c3-a1d5-4cad-89af-100046ea3b37" providerId="ADAL" clId="{DEBF3034-1F21-4A02-B57A-33D6CDD08F1B}" dt="2024-05-14T16:24:03.273" v="602" actId="1076"/>
          <ac:spMkLst>
            <pc:docMk/>
            <pc:sldMk cId="2743488843" sldId="1287"/>
            <ac:spMk id="15" creationId="{720646E6-7D20-404F-F2E3-F65275C288F4}"/>
          </ac:spMkLst>
        </pc:spChg>
        <pc:spChg chg="mod">
          <ac:chgData name="MAUSY Claude [CEGEE]" userId="a5d570c3-a1d5-4cad-89af-100046ea3b37" providerId="ADAL" clId="{DEBF3034-1F21-4A02-B57A-33D6CDD08F1B}" dt="2024-05-15T08:43:52.008" v="902" actId="1076"/>
          <ac:spMkLst>
            <pc:docMk/>
            <pc:sldMk cId="2743488843" sldId="1287"/>
            <ac:spMk id="40" creationId="{84C3C4D9-A0F8-44D4-B50A-B2C7A2F4EF5B}"/>
          </ac:spMkLst>
        </pc:spChg>
        <pc:picChg chg="mod">
          <ac:chgData name="MAUSY Claude [CEGEE]" userId="a5d570c3-a1d5-4cad-89af-100046ea3b37" providerId="ADAL" clId="{DEBF3034-1F21-4A02-B57A-33D6CDD08F1B}" dt="2024-05-15T09:54:55.818" v="1269" actId="1076"/>
          <ac:picMkLst>
            <pc:docMk/>
            <pc:sldMk cId="2743488843" sldId="1287"/>
            <ac:picMk id="41" creationId="{7E9977B6-70C1-450C-A63D-1AEA176EC4BC}"/>
          </ac:picMkLst>
        </pc:picChg>
      </pc:sldChg>
      <pc:sldChg chg="del">
        <pc:chgData name="MAUSY Claude [CEGEE]" userId="a5d570c3-a1d5-4cad-89af-100046ea3b37" providerId="ADAL" clId="{DEBF3034-1F21-4A02-B57A-33D6CDD08F1B}" dt="2024-05-14T16:32:42.177" v="617" actId="2696"/>
        <pc:sldMkLst>
          <pc:docMk/>
          <pc:sldMk cId="102950650" sldId="1288"/>
        </pc:sldMkLst>
      </pc:sldChg>
      <pc:sldChg chg="del">
        <pc:chgData name="MAUSY Claude [CEGEE]" userId="a5d570c3-a1d5-4cad-89af-100046ea3b37" providerId="ADAL" clId="{DEBF3034-1F21-4A02-B57A-33D6CDD08F1B}" dt="2024-05-14T16:32:42.177" v="617" actId="2696"/>
        <pc:sldMkLst>
          <pc:docMk/>
          <pc:sldMk cId="2134901190" sldId="1289"/>
        </pc:sldMkLst>
      </pc:sldChg>
      <pc:sldChg chg="del">
        <pc:chgData name="MAUSY Claude [CEGEE]" userId="a5d570c3-a1d5-4cad-89af-100046ea3b37" providerId="ADAL" clId="{DEBF3034-1F21-4A02-B57A-33D6CDD08F1B}" dt="2024-05-14T16:32:42.177" v="617" actId="2696"/>
        <pc:sldMkLst>
          <pc:docMk/>
          <pc:sldMk cId="2695190493" sldId="1290"/>
        </pc:sldMkLst>
      </pc:sldChg>
      <pc:sldChg chg="delSp modSp mod ord modAnim">
        <pc:chgData name="MAUSY Claude [CEGEE]" userId="a5d570c3-a1d5-4cad-89af-100046ea3b37" providerId="ADAL" clId="{DEBF3034-1F21-4A02-B57A-33D6CDD08F1B}" dt="2024-05-16T11:37:18.199" v="2473" actId="20577"/>
        <pc:sldMkLst>
          <pc:docMk/>
          <pc:sldMk cId="1569986484" sldId="1291"/>
        </pc:sldMkLst>
        <pc:spChg chg="del">
          <ac:chgData name="MAUSY Claude [CEGEE]" userId="a5d570c3-a1d5-4cad-89af-100046ea3b37" providerId="ADAL" clId="{DEBF3034-1F21-4A02-B57A-33D6CDD08F1B}" dt="2024-05-15T09:03:41.566" v="1022"/>
          <ac:spMkLst>
            <pc:docMk/>
            <pc:sldMk cId="1569986484" sldId="1291"/>
            <ac:spMk id="3" creationId="{432BE3D5-EE5D-EF97-C364-51BB6276AA7F}"/>
          </ac:spMkLst>
        </pc:spChg>
        <pc:spChg chg="mod">
          <ac:chgData name="MAUSY Claude [CEGEE]" userId="a5d570c3-a1d5-4cad-89af-100046ea3b37" providerId="ADAL" clId="{DEBF3034-1F21-4A02-B57A-33D6CDD08F1B}" dt="2024-05-16T11:37:18.199" v="2473" actId="20577"/>
          <ac:spMkLst>
            <pc:docMk/>
            <pc:sldMk cId="1569986484" sldId="1291"/>
            <ac:spMk id="4" creationId="{00000000-0000-0000-0000-000000000000}"/>
          </ac:spMkLst>
        </pc:spChg>
        <pc:spChg chg="del">
          <ac:chgData name="MAUSY Claude [CEGEE]" userId="a5d570c3-a1d5-4cad-89af-100046ea3b37" providerId="ADAL" clId="{DEBF3034-1F21-4A02-B57A-33D6CDD08F1B}" dt="2024-05-15T09:03:41.566" v="1022"/>
          <ac:spMkLst>
            <pc:docMk/>
            <pc:sldMk cId="1569986484" sldId="1291"/>
            <ac:spMk id="5" creationId="{EF80D4D8-DDE3-A77A-B98E-CFAE1D1E5730}"/>
          </ac:spMkLst>
        </pc:spChg>
        <pc:spChg chg="del">
          <ac:chgData name="MAUSY Claude [CEGEE]" userId="a5d570c3-a1d5-4cad-89af-100046ea3b37" providerId="ADAL" clId="{DEBF3034-1F21-4A02-B57A-33D6CDD08F1B}" dt="2024-05-15T09:04:37.159" v="1031"/>
          <ac:spMkLst>
            <pc:docMk/>
            <pc:sldMk cId="1569986484" sldId="1291"/>
            <ac:spMk id="7" creationId="{0EF0B137-F68D-73AE-0732-DFFB46B7DC4C}"/>
          </ac:spMkLst>
        </pc:spChg>
        <pc:spChg chg="del">
          <ac:chgData name="MAUSY Claude [CEGEE]" userId="a5d570c3-a1d5-4cad-89af-100046ea3b37" providerId="ADAL" clId="{DEBF3034-1F21-4A02-B57A-33D6CDD08F1B}" dt="2024-05-15T09:05:01.804" v="1032"/>
          <ac:spMkLst>
            <pc:docMk/>
            <pc:sldMk cId="1569986484" sldId="1291"/>
            <ac:spMk id="8" creationId="{BBDFB9DF-003F-8FFB-45E5-1C23EB8B15EA}"/>
          </ac:spMkLst>
        </pc:spChg>
        <pc:spChg chg="mod">
          <ac:chgData name="MAUSY Claude [CEGEE]" userId="a5d570c3-a1d5-4cad-89af-100046ea3b37" providerId="ADAL" clId="{DEBF3034-1F21-4A02-B57A-33D6CDD08F1B}" dt="2024-05-15T08:58:47.931" v="999" actId="1076"/>
          <ac:spMkLst>
            <pc:docMk/>
            <pc:sldMk cId="1569986484" sldId="1291"/>
            <ac:spMk id="40" creationId="{84C3C4D9-A0F8-44D4-B50A-B2C7A2F4EF5B}"/>
          </ac:spMkLst>
        </pc:spChg>
        <pc:picChg chg="mod">
          <ac:chgData name="MAUSY Claude [CEGEE]" userId="a5d570c3-a1d5-4cad-89af-100046ea3b37" providerId="ADAL" clId="{DEBF3034-1F21-4A02-B57A-33D6CDD08F1B}" dt="2024-05-16T11:33:58.537" v="2432" actId="1076"/>
          <ac:picMkLst>
            <pc:docMk/>
            <pc:sldMk cId="1569986484" sldId="1291"/>
            <ac:picMk id="6" creationId="{C67CA7F0-0FB0-B0FC-2A3C-0A7609579A27}"/>
          </ac:picMkLst>
        </pc:picChg>
        <pc:picChg chg="mod">
          <ac:chgData name="MAUSY Claude [CEGEE]" userId="a5d570c3-a1d5-4cad-89af-100046ea3b37" providerId="ADAL" clId="{DEBF3034-1F21-4A02-B57A-33D6CDD08F1B}" dt="2024-05-16T11:34:19.618" v="2434" actId="1076"/>
          <ac:picMkLst>
            <pc:docMk/>
            <pc:sldMk cId="1569986484" sldId="1291"/>
            <ac:picMk id="13" creationId="{4B1703BB-1E39-BAD0-1E31-44AAE4F3C832}"/>
          </ac:picMkLst>
        </pc:picChg>
        <pc:picChg chg="mod">
          <ac:chgData name="MAUSY Claude [CEGEE]" userId="a5d570c3-a1d5-4cad-89af-100046ea3b37" providerId="ADAL" clId="{DEBF3034-1F21-4A02-B57A-33D6CDD08F1B}" dt="2024-05-16T11:36:29.034" v="2457" actId="1076"/>
          <ac:picMkLst>
            <pc:docMk/>
            <pc:sldMk cId="1569986484" sldId="1291"/>
            <ac:picMk id="18" creationId="{2EFE05CA-2FCF-4F5B-0F58-8E7059459441}"/>
          </ac:picMkLst>
        </pc:picChg>
        <pc:picChg chg="mod">
          <ac:chgData name="MAUSY Claude [CEGEE]" userId="a5d570c3-a1d5-4cad-89af-100046ea3b37" providerId="ADAL" clId="{DEBF3034-1F21-4A02-B57A-33D6CDD08F1B}" dt="2024-05-15T09:55:14.397" v="1273" actId="1076"/>
          <ac:picMkLst>
            <pc:docMk/>
            <pc:sldMk cId="1569986484" sldId="1291"/>
            <ac:picMk id="41" creationId="{7E9977B6-70C1-450C-A63D-1AEA176EC4BC}"/>
          </ac:picMkLst>
        </pc:picChg>
      </pc:sldChg>
      <pc:sldChg chg="addSp delSp modSp mod modAnim">
        <pc:chgData name="MAUSY Claude [CEGEE]" userId="a5d570c3-a1d5-4cad-89af-100046ea3b37" providerId="ADAL" clId="{DEBF3034-1F21-4A02-B57A-33D6CDD08F1B}" dt="2024-05-15T09:54:59.604" v="1270" actId="1076"/>
        <pc:sldMkLst>
          <pc:docMk/>
          <pc:sldMk cId="1849291723" sldId="1292"/>
        </pc:sldMkLst>
        <pc:spChg chg="mod">
          <ac:chgData name="MAUSY Claude [CEGEE]" userId="a5d570c3-a1d5-4cad-89af-100046ea3b37" providerId="ADAL" clId="{DEBF3034-1F21-4A02-B57A-33D6CDD08F1B}" dt="2024-05-14T16:35:31.947" v="643" actId="1076"/>
          <ac:spMkLst>
            <pc:docMk/>
            <pc:sldMk cId="1849291723" sldId="1292"/>
            <ac:spMk id="3" creationId="{9A5D8631-7286-28E7-5903-3483E369BF26}"/>
          </ac:spMkLst>
        </pc:spChg>
        <pc:spChg chg="mod">
          <ac:chgData name="MAUSY Claude [CEGEE]" userId="a5d570c3-a1d5-4cad-89af-100046ea3b37" providerId="ADAL" clId="{DEBF3034-1F21-4A02-B57A-33D6CDD08F1B}" dt="2024-05-14T16:35:03.853" v="637" actId="6549"/>
          <ac:spMkLst>
            <pc:docMk/>
            <pc:sldMk cId="1849291723" sldId="1292"/>
            <ac:spMk id="4" creationId="{00000000-0000-0000-0000-000000000000}"/>
          </ac:spMkLst>
        </pc:spChg>
        <pc:spChg chg="mod">
          <ac:chgData name="MAUSY Claude [CEGEE]" userId="a5d570c3-a1d5-4cad-89af-100046ea3b37" providerId="ADAL" clId="{DEBF3034-1F21-4A02-B57A-33D6CDD08F1B}" dt="2024-05-14T16:35:28.091" v="642" actId="1076"/>
          <ac:spMkLst>
            <pc:docMk/>
            <pc:sldMk cId="1849291723" sldId="1292"/>
            <ac:spMk id="5" creationId="{DFD56995-D9D2-C2C8-FEF5-91D1EB51FC35}"/>
          </ac:spMkLst>
        </pc:spChg>
        <pc:spChg chg="mod">
          <ac:chgData name="MAUSY Claude [CEGEE]" userId="a5d570c3-a1d5-4cad-89af-100046ea3b37" providerId="ADAL" clId="{DEBF3034-1F21-4A02-B57A-33D6CDD08F1B}" dt="2024-05-14T16:35:25.742" v="641" actId="1076"/>
          <ac:spMkLst>
            <pc:docMk/>
            <pc:sldMk cId="1849291723" sldId="1292"/>
            <ac:spMk id="6" creationId="{E081FA6B-6CF4-F922-7F98-EDD7AFCDBE75}"/>
          </ac:spMkLst>
        </pc:spChg>
        <pc:spChg chg="add del mod ord">
          <ac:chgData name="MAUSY Claude [CEGEE]" userId="a5d570c3-a1d5-4cad-89af-100046ea3b37" providerId="ADAL" clId="{DEBF3034-1F21-4A02-B57A-33D6CDD08F1B}" dt="2024-05-14T16:36:17.166" v="651" actId="21"/>
          <ac:spMkLst>
            <pc:docMk/>
            <pc:sldMk cId="1849291723" sldId="1292"/>
            <ac:spMk id="7" creationId="{6509AF05-889C-C005-741C-9480E2629FFD}"/>
          </ac:spMkLst>
        </pc:spChg>
        <pc:spChg chg="del">
          <ac:chgData name="MAUSY Claude [CEGEE]" userId="a5d570c3-a1d5-4cad-89af-100046ea3b37" providerId="ADAL" clId="{DEBF3034-1F21-4A02-B57A-33D6CDD08F1B}" dt="2024-05-15T09:03:41.566" v="1022"/>
          <ac:spMkLst>
            <pc:docMk/>
            <pc:sldMk cId="1849291723" sldId="1292"/>
            <ac:spMk id="7" creationId="{C4414702-448A-1D2B-9267-9830CB404597}"/>
          </ac:spMkLst>
        </pc:spChg>
        <pc:spChg chg="del">
          <ac:chgData name="MAUSY Claude [CEGEE]" userId="a5d570c3-a1d5-4cad-89af-100046ea3b37" providerId="ADAL" clId="{DEBF3034-1F21-4A02-B57A-33D6CDD08F1B}" dt="2024-05-15T09:03:41.566" v="1022"/>
          <ac:spMkLst>
            <pc:docMk/>
            <pc:sldMk cId="1849291723" sldId="1292"/>
            <ac:spMk id="8" creationId="{E567C78E-B9BA-B82F-4A2F-061FBB751418}"/>
          </ac:spMkLst>
        </pc:spChg>
        <pc:spChg chg="del">
          <ac:chgData name="MAUSY Claude [CEGEE]" userId="a5d570c3-a1d5-4cad-89af-100046ea3b37" providerId="ADAL" clId="{DEBF3034-1F21-4A02-B57A-33D6CDD08F1B}" dt="2024-05-15T09:04:37.159" v="1031"/>
          <ac:spMkLst>
            <pc:docMk/>
            <pc:sldMk cId="1849291723" sldId="1292"/>
            <ac:spMk id="9" creationId="{26101D3C-BB8B-915E-D42E-246D751E3201}"/>
          </ac:spMkLst>
        </pc:spChg>
        <pc:spChg chg="del">
          <ac:chgData name="MAUSY Claude [CEGEE]" userId="a5d570c3-a1d5-4cad-89af-100046ea3b37" providerId="ADAL" clId="{DEBF3034-1F21-4A02-B57A-33D6CDD08F1B}" dt="2024-05-15T09:05:01.804" v="1032"/>
          <ac:spMkLst>
            <pc:docMk/>
            <pc:sldMk cId="1849291723" sldId="1292"/>
            <ac:spMk id="10" creationId="{AB27CEE4-6187-A4E1-27CA-E2E0E77E7601}"/>
          </ac:spMkLst>
        </pc:spChg>
        <pc:spChg chg="mod">
          <ac:chgData name="MAUSY Claude [CEGEE]" userId="a5d570c3-a1d5-4cad-89af-100046ea3b37" providerId="ADAL" clId="{DEBF3034-1F21-4A02-B57A-33D6CDD08F1B}" dt="2024-05-15T08:44:56.961" v="904" actId="1076"/>
          <ac:spMkLst>
            <pc:docMk/>
            <pc:sldMk cId="1849291723" sldId="1292"/>
            <ac:spMk id="40" creationId="{84C3C4D9-A0F8-44D4-B50A-B2C7A2F4EF5B}"/>
          </ac:spMkLst>
        </pc:spChg>
        <pc:picChg chg="mod">
          <ac:chgData name="MAUSY Claude [CEGEE]" userId="a5d570c3-a1d5-4cad-89af-100046ea3b37" providerId="ADAL" clId="{DEBF3034-1F21-4A02-B57A-33D6CDD08F1B}" dt="2024-05-15T09:54:59.604" v="1270" actId="1076"/>
          <ac:picMkLst>
            <pc:docMk/>
            <pc:sldMk cId="1849291723" sldId="1292"/>
            <ac:picMk id="41" creationId="{7E9977B6-70C1-450C-A63D-1AEA176EC4BC}"/>
          </ac:picMkLst>
        </pc:picChg>
      </pc:sldChg>
      <pc:sldChg chg="delSp modSp mod delAnim modAnim">
        <pc:chgData name="MAUSY Claude [CEGEE]" userId="a5d570c3-a1d5-4cad-89af-100046ea3b37" providerId="ADAL" clId="{DEBF3034-1F21-4A02-B57A-33D6CDD08F1B}" dt="2024-05-15T09:55:27.836" v="1275" actId="1076"/>
        <pc:sldMkLst>
          <pc:docMk/>
          <pc:sldMk cId="3374903408" sldId="1293"/>
        </pc:sldMkLst>
        <pc:spChg chg="del">
          <ac:chgData name="MAUSY Claude [CEGEE]" userId="a5d570c3-a1d5-4cad-89af-100046ea3b37" providerId="ADAL" clId="{DEBF3034-1F21-4A02-B57A-33D6CDD08F1B}" dt="2024-05-15T09:03:41.566" v="1022"/>
          <ac:spMkLst>
            <pc:docMk/>
            <pc:sldMk cId="3374903408" sldId="1293"/>
            <ac:spMk id="3" creationId="{D842BCCD-D201-47FE-5210-09799CE2D75F}"/>
          </ac:spMkLst>
        </pc:spChg>
        <pc:spChg chg="mod">
          <ac:chgData name="MAUSY Claude [CEGEE]" userId="a5d570c3-a1d5-4cad-89af-100046ea3b37" providerId="ADAL" clId="{DEBF3034-1F21-4A02-B57A-33D6CDD08F1B}" dt="2024-05-15T08:58:32.995" v="996" actId="1076"/>
          <ac:spMkLst>
            <pc:docMk/>
            <pc:sldMk cId="3374903408" sldId="1293"/>
            <ac:spMk id="4" creationId="{00000000-0000-0000-0000-000000000000}"/>
          </ac:spMkLst>
        </pc:spChg>
        <pc:spChg chg="del">
          <ac:chgData name="MAUSY Claude [CEGEE]" userId="a5d570c3-a1d5-4cad-89af-100046ea3b37" providerId="ADAL" clId="{DEBF3034-1F21-4A02-B57A-33D6CDD08F1B}" dt="2024-05-15T09:03:41.566" v="1022"/>
          <ac:spMkLst>
            <pc:docMk/>
            <pc:sldMk cId="3374903408" sldId="1293"/>
            <ac:spMk id="7" creationId="{EB7F28D9-1A8C-AADE-834C-B8799B526B0E}"/>
          </ac:spMkLst>
        </pc:spChg>
        <pc:spChg chg="del">
          <ac:chgData name="MAUSY Claude [CEGEE]" userId="a5d570c3-a1d5-4cad-89af-100046ea3b37" providerId="ADAL" clId="{DEBF3034-1F21-4A02-B57A-33D6CDD08F1B}" dt="2024-05-15T09:04:37.159" v="1031"/>
          <ac:spMkLst>
            <pc:docMk/>
            <pc:sldMk cId="3374903408" sldId="1293"/>
            <ac:spMk id="8" creationId="{6AAA4F5B-099E-68A9-24F2-BCB82AFDFEF3}"/>
          </ac:spMkLst>
        </pc:spChg>
        <pc:spChg chg="del">
          <ac:chgData name="MAUSY Claude [CEGEE]" userId="a5d570c3-a1d5-4cad-89af-100046ea3b37" providerId="ADAL" clId="{DEBF3034-1F21-4A02-B57A-33D6CDD08F1B}" dt="2024-05-15T09:05:01.804" v="1032"/>
          <ac:spMkLst>
            <pc:docMk/>
            <pc:sldMk cId="3374903408" sldId="1293"/>
            <ac:spMk id="9" creationId="{F3AF3BE7-3248-6BA2-7970-499571C23123}"/>
          </ac:spMkLst>
        </pc:spChg>
        <pc:spChg chg="mod">
          <ac:chgData name="MAUSY Claude [CEGEE]" userId="a5d570c3-a1d5-4cad-89af-100046ea3b37" providerId="ADAL" clId="{DEBF3034-1F21-4A02-B57A-33D6CDD08F1B}" dt="2024-05-15T08:58:37.859" v="997" actId="1076"/>
          <ac:spMkLst>
            <pc:docMk/>
            <pc:sldMk cId="3374903408" sldId="1293"/>
            <ac:spMk id="40" creationId="{84C3C4D9-A0F8-44D4-B50A-B2C7A2F4EF5B}"/>
          </ac:spMkLst>
        </pc:spChg>
        <pc:picChg chg="del">
          <ac:chgData name="MAUSY Claude [CEGEE]" userId="a5d570c3-a1d5-4cad-89af-100046ea3b37" providerId="ADAL" clId="{DEBF3034-1F21-4A02-B57A-33D6CDD08F1B}" dt="2024-05-08T16:28:43.348" v="181" actId="21"/>
          <ac:picMkLst>
            <pc:docMk/>
            <pc:sldMk cId="3374903408" sldId="1293"/>
            <ac:picMk id="3" creationId="{4EE2F6D2-7BB6-2C9C-A5E5-849D64279F64}"/>
          </ac:picMkLst>
        </pc:picChg>
        <pc:picChg chg="mod">
          <ac:chgData name="MAUSY Claude [CEGEE]" userId="a5d570c3-a1d5-4cad-89af-100046ea3b37" providerId="ADAL" clId="{DEBF3034-1F21-4A02-B57A-33D6CDD08F1B}" dt="2024-05-15T09:55:27.836" v="1275" actId="1076"/>
          <ac:picMkLst>
            <pc:docMk/>
            <pc:sldMk cId="3374903408" sldId="1293"/>
            <ac:picMk id="41" creationId="{7E9977B6-70C1-450C-A63D-1AEA176EC4BC}"/>
          </ac:picMkLst>
        </pc:picChg>
      </pc:sldChg>
      <pc:sldChg chg="delSp modSp mod delAnim modAnim">
        <pc:chgData name="MAUSY Claude [CEGEE]" userId="a5d570c3-a1d5-4cad-89af-100046ea3b37" providerId="ADAL" clId="{DEBF3034-1F21-4A02-B57A-33D6CDD08F1B}" dt="2024-05-15T10:01:50.824" v="1317" actId="1076"/>
        <pc:sldMkLst>
          <pc:docMk/>
          <pc:sldMk cId="463392774" sldId="1294"/>
        </pc:sldMkLst>
        <pc:spChg chg="del">
          <ac:chgData name="MAUSY Claude [CEGEE]" userId="a5d570c3-a1d5-4cad-89af-100046ea3b37" providerId="ADAL" clId="{DEBF3034-1F21-4A02-B57A-33D6CDD08F1B}" dt="2024-05-15T09:03:41.566" v="1022"/>
          <ac:spMkLst>
            <pc:docMk/>
            <pc:sldMk cId="463392774" sldId="1294"/>
            <ac:spMk id="3" creationId="{136C26D2-6795-B0DE-4E65-48EEFD78C6F5}"/>
          </ac:spMkLst>
        </pc:spChg>
        <pc:spChg chg="mod">
          <ac:chgData name="MAUSY Claude [CEGEE]" userId="a5d570c3-a1d5-4cad-89af-100046ea3b37" providerId="ADAL" clId="{DEBF3034-1F21-4A02-B57A-33D6CDD08F1B}" dt="2024-05-15T09:00:09.206" v="1007" actId="1076"/>
          <ac:spMkLst>
            <pc:docMk/>
            <pc:sldMk cId="463392774" sldId="1294"/>
            <ac:spMk id="4" creationId="{00000000-0000-0000-0000-000000000000}"/>
          </ac:spMkLst>
        </pc:spChg>
        <pc:spChg chg="del">
          <ac:chgData name="MAUSY Claude [CEGEE]" userId="a5d570c3-a1d5-4cad-89af-100046ea3b37" providerId="ADAL" clId="{DEBF3034-1F21-4A02-B57A-33D6CDD08F1B}" dt="2024-05-15T09:03:41.566" v="1022"/>
          <ac:spMkLst>
            <pc:docMk/>
            <pc:sldMk cId="463392774" sldId="1294"/>
            <ac:spMk id="5" creationId="{4DDA1A8D-25E1-B686-497C-138E823400B3}"/>
          </ac:spMkLst>
        </pc:spChg>
        <pc:spChg chg="mod">
          <ac:chgData name="MAUSY Claude [CEGEE]" userId="a5d570c3-a1d5-4cad-89af-100046ea3b37" providerId="ADAL" clId="{DEBF3034-1F21-4A02-B57A-33D6CDD08F1B}" dt="2024-05-15T09:00:53.179" v="1009" actId="14100"/>
          <ac:spMkLst>
            <pc:docMk/>
            <pc:sldMk cId="463392774" sldId="1294"/>
            <ac:spMk id="6" creationId="{C99D338F-FD57-C744-2107-8618A049BD84}"/>
          </ac:spMkLst>
        </pc:spChg>
        <pc:spChg chg="del">
          <ac:chgData name="MAUSY Claude [CEGEE]" userId="a5d570c3-a1d5-4cad-89af-100046ea3b37" providerId="ADAL" clId="{DEBF3034-1F21-4A02-B57A-33D6CDD08F1B}" dt="2024-05-15T09:04:37.159" v="1031"/>
          <ac:spMkLst>
            <pc:docMk/>
            <pc:sldMk cId="463392774" sldId="1294"/>
            <ac:spMk id="7" creationId="{282D54D7-0A79-4ACF-2203-C2E691D8D74C}"/>
          </ac:spMkLst>
        </pc:spChg>
        <pc:spChg chg="del">
          <ac:chgData name="MAUSY Claude [CEGEE]" userId="a5d570c3-a1d5-4cad-89af-100046ea3b37" providerId="ADAL" clId="{DEBF3034-1F21-4A02-B57A-33D6CDD08F1B}" dt="2024-05-15T09:05:01.804" v="1032"/>
          <ac:spMkLst>
            <pc:docMk/>
            <pc:sldMk cId="463392774" sldId="1294"/>
            <ac:spMk id="9" creationId="{B9F4CC6D-91EE-1B7A-5323-AE3B33FD0C18}"/>
          </ac:spMkLst>
        </pc:spChg>
        <pc:spChg chg="mod">
          <ac:chgData name="MAUSY Claude [CEGEE]" userId="a5d570c3-a1d5-4cad-89af-100046ea3b37" providerId="ADAL" clId="{DEBF3034-1F21-4A02-B57A-33D6CDD08F1B}" dt="2024-05-15T10:01:50.824" v="1317" actId="1076"/>
          <ac:spMkLst>
            <pc:docMk/>
            <pc:sldMk cId="463392774" sldId="1294"/>
            <ac:spMk id="40" creationId="{84C3C4D9-A0F8-44D4-B50A-B2C7A2F4EF5B}"/>
          </ac:spMkLst>
        </pc:spChg>
        <pc:picChg chg="del">
          <ac:chgData name="MAUSY Claude [CEGEE]" userId="a5d570c3-a1d5-4cad-89af-100046ea3b37" providerId="ADAL" clId="{DEBF3034-1F21-4A02-B57A-33D6CDD08F1B}" dt="2024-05-08T16:28:47.473" v="182" actId="21"/>
          <ac:picMkLst>
            <pc:docMk/>
            <pc:sldMk cId="463392774" sldId="1294"/>
            <ac:picMk id="3" creationId="{D4B456B7-AC02-5349-27D4-5A4FAE9B4F5F}"/>
          </ac:picMkLst>
        </pc:picChg>
        <pc:picChg chg="mod">
          <ac:chgData name="MAUSY Claude [CEGEE]" userId="a5d570c3-a1d5-4cad-89af-100046ea3b37" providerId="ADAL" clId="{DEBF3034-1F21-4A02-B57A-33D6CDD08F1B}" dt="2024-05-15T09:55:33.021" v="1277" actId="1076"/>
          <ac:picMkLst>
            <pc:docMk/>
            <pc:sldMk cId="463392774" sldId="1294"/>
            <ac:picMk id="41" creationId="{7E9977B6-70C1-450C-A63D-1AEA176EC4BC}"/>
          </ac:picMkLst>
        </pc:picChg>
      </pc:sldChg>
      <pc:sldChg chg="delSp modSp mod delAnim modAnim">
        <pc:chgData name="MAUSY Claude [CEGEE]" userId="a5d570c3-a1d5-4cad-89af-100046ea3b37" providerId="ADAL" clId="{DEBF3034-1F21-4A02-B57A-33D6CDD08F1B}" dt="2024-05-15T10:01:54.759" v="1318" actId="1076"/>
        <pc:sldMkLst>
          <pc:docMk/>
          <pc:sldMk cId="3796022185" sldId="1295"/>
        </pc:sldMkLst>
        <pc:spChg chg="del">
          <ac:chgData name="MAUSY Claude [CEGEE]" userId="a5d570c3-a1d5-4cad-89af-100046ea3b37" providerId="ADAL" clId="{DEBF3034-1F21-4A02-B57A-33D6CDD08F1B}" dt="2024-05-15T09:03:41.566" v="1022"/>
          <ac:spMkLst>
            <pc:docMk/>
            <pc:sldMk cId="3796022185" sldId="1295"/>
            <ac:spMk id="3" creationId="{8E36D8DF-6379-8D83-D753-D371A9912B8C}"/>
          </ac:spMkLst>
        </pc:spChg>
        <pc:spChg chg="mod">
          <ac:chgData name="MAUSY Claude [CEGEE]" userId="a5d570c3-a1d5-4cad-89af-100046ea3b37" providerId="ADAL" clId="{DEBF3034-1F21-4A02-B57A-33D6CDD08F1B}" dt="2024-05-15T10:01:06.862" v="1315" actId="14100"/>
          <ac:spMkLst>
            <pc:docMk/>
            <pc:sldMk cId="3796022185" sldId="1295"/>
            <ac:spMk id="4" creationId="{00000000-0000-0000-0000-000000000000}"/>
          </ac:spMkLst>
        </pc:spChg>
        <pc:spChg chg="del">
          <ac:chgData name="MAUSY Claude [CEGEE]" userId="a5d570c3-a1d5-4cad-89af-100046ea3b37" providerId="ADAL" clId="{DEBF3034-1F21-4A02-B57A-33D6CDD08F1B}" dt="2024-05-15T09:03:41.566" v="1022"/>
          <ac:spMkLst>
            <pc:docMk/>
            <pc:sldMk cId="3796022185" sldId="1295"/>
            <ac:spMk id="5" creationId="{C408EC5F-6AA1-30E8-82DB-A6F82AB7ACEE}"/>
          </ac:spMkLst>
        </pc:spChg>
        <pc:spChg chg="mod">
          <ac:chgData name="MAUSY Claude [CEGEE]" userId="a5d570c3-a1d5-4cad-89af-100046ea3b37" providerId="ADAL" clId="{DEBF3034-1F21-4A02-B57A-33D6CDD08F1B}" dt="2024-05-15T10:01:14.533" v="1316" actId="1076"/>
          <ac:spMkLst>
            <pc:docMk/>
            <pc:sldMk cId="3796022185" sldId="1295"/>
            <ac:spMk id="6" creationId="{C99D338F-FD57-C744-2107-8618A049BD84}"/>
          </ac:spMkLst>
        </pc:spChg>
        <pc:spChg chg="del">
          <ac:chgData name="MAUSY Claude [CEGEE]" userId="a5d570c3-a1d5-4cad-89af-100046ea3b37" providerId="ADAL" clId="{DEBF3034-1F21-4A02-B57A-33D6CDD08F1B}" dt="2024-05-15T09:04:37.159" v="1031"/>
          <ac:spMkLst>
            <pc:docMk/>
            <pc:sldMk cId="3796022185" sldId="1295"/>
            <ac:spMk id="7" creationId="{16A5590D-523E-06FC-CAF2-60C284E9FA0B}"/>
          </ac:spMkLst>
        </pc:spChg>
        <pc:spChg chg="del">
          <ac:chgData name="MAUSY Claude [CEGEE]" userId="a5d570c3-a1d5-4cad-89af-100046ea3b37" providerId="ADAL" clId="{DEBF3034-1F21-4A02-B57A-33D6CDD08F1B}" dt="2024-05-15T09:05:01.804" v="1032"/>
          <ac:spMkLst>
            <pc:docMk/>
            <pc:sldMk cId="3796022185" sldId="1295"/>
            <ac:spMk id="9" creationId="{696E6DFC-3D92-3FD4-2D1D-8AA4586622D8}"/>
          </ac:spMkLst>
        </pc:spChg>
        <pc:spChg chg="mod">
          <ac:chgData name="MAUSY Claude [CEGEE]" userId="a5d570c3-a1d5-4cad-89af-100046ea3b37" providerId="ADAL" clId="{DEBF3034-1F21-4A02-B57A-33D6CDD08F1B}" dt="2024-05-15T10:01:54.759" v="1318" actId="1076"/>
          <ac:spMkLst>
            <pc:docMk/>
            <pc:sldMk cId="3796022185" sldId="1295"/>
            <ac:spMk id="40" creationId="{84C3C4D9-A0F8-44D4-B50A-B2C7A2F4EF5B}"/>
          </ac:spMkLst>
        </pc:spChg>
        <pc:picChg chg="del">
          <ac:chgData name="MAUSY Claude [CEGEE]" userId="a5d570c3-a1d5-4cad-89af-100046ea3b37" providerId="ADAL" clId="{DEBF3034-1F21-4A02-B57A-33D6CDD08F1B}" dt="2024-05-08T16:28:51.564" v="183" actId="21"/>
          <ac:picMkLst>
            <pc:docMk/>
            <pc:sldMk cId="3796022185" sldId="1295"/>
            <ac:picMk id="3" creationId="{4DD84D17-8D59-9C1E-53D6-2F286EB67A9D}"/>
          </ac:picMkLst>
        </pc:picChg>
        <pc:picChg chg="mod">
          <ac:chgData name="MAUSY Claude [CEGEE]" userId="a5d570c3-a1d5-4cad-89af-100046ea3b37" providerId="ADAL" clId="{DEBF3034-1F21-4A02-B57A-33D6CDD08F1B}" dt="2024-05-15T09:55:36.436" v="1278" actId="1076"/>
          <ac:picMkLst>
            <pc:docMk/>
            <pc:sldMk cId="3796022185" sldId="1295"/>
            <ac:picMk id="41" creationId="{7E9977B6-70C1-450C-A63D-1AEA176EC4BC}"/>
          </ac:picMkLst>
        </pc:picChg>
      </pc:sldChg>
      <pc:sldChg chg="delSp modSp mod modAnim">
        <pc:chgData name="MAUSY Claude [CEGEE]" userId="a5d570c3-a1d5-4cad-89af-100046ea3b37" providerId="ADAL" clId="{DEBF3034-1F21-4A02-B57A-33D6CDD08F1B}" dt="2024-05-15T10:01:58.271" v="1319" actId="1076"/>
        <pc:sldMkLst>
          <pc:docMk/>
          <pc:sldMk cId="2481869553" sldId="1296"/>
        </pc:sldMkLst>
        <pc:spChg chg="mod">
          <ac:chgData name="MAUSY Claude [CEGEE]" userId="a5d570c3-a1d5-4cad-89af-100046ea3b37" providerId="ADAL" clId="{DEBF3034-1F21-4A02-B57A-33D6CDD08F1B}" dt="2024-05-14T16:38:13.443" v="659" actId="20577"/>
          <ac:spMkLst>
            <pc:docMk/>
            <pc:sldMk cId="2481869553" sldId="1296"/>
            <ac:spMk id="4" creationId="{00000000-0000-0000-0000-000000000000}"/>
          </ac:spMkLst>
        </pc:spChg>
        <pc:spChg chg="del">
          <ac:chgData name="MAUSY Claude [CEGEE]" userId="a5d570c3-a1d5-4cad-89af-100046ea3b37" providerId="ADAL" clId="{DEBF3034-1F21-4A02-B57A-33D6CDD08F1B}" dt="2024-05-15T09:03:41.566" v="1022"/>
          <ac:spMkLst>
            <pc:docMk/>
            <pc:sldMk cId="2481869553" sldId="1296"/>
            <ac:spMk id="10" creationId="{8F835C08-0E05-067B-BE63-AAD587151839}"/>
          </ac:spMkLst>
        </pc:spChg>
        <pc:spChg chg="del">
          <ac:chgData name="MAUSY Claude [CEGEE]" userId="a5d570c3-a1d5-4cad-89af-100046ea3b37" providerId="ADAL" clId="{DEBF3034-1F21-4A02-B57A-33D6CDD08F1B}" dt="2024-05-15T09:03:41.566" v="1022"/>
          <ac:spMkLst>
            <pc:docMk/>
            <pc:sldMk cId="2481869553" sldId="1296"/>
            <ac:spMk id="11" creationId="{25C9E7C8-F3FE-B647-9BD2-F8152493B7B1}"/>
          </ac:spMkLst>
        </pc:spChg>
        <pc:spChg chg="del">
          <ac:chgData name="MAUSY Claude [CEGEE]" userId="a5d570c3-a1d5-4cad-89af-100046ea3b37" providerId="ADAL" clId="{DEBF3034-1F21-4A02-B57A-33D6CDD08F1B}" dt="2024-05-15T09:04:37.159" v="1031"/>
          <ac:spMkLst>
            <pc:docMk/>
            <pc:sldMk cId="2481869553" sldId="1296"/>
            <ac:spMk id="12" creationId="{004054B1-9239-6B8A-4A69-7AC633857545}"/>
          </ac:spMkLst>
        </pc:spChg>
        <pc:spChg chg="del">
          <ac:chgData name="MAUSY Claude [CEGEE]" userId="a5d570c3-a1d5-4cad-89af-100046ea3b37" providerId="ADAL" clId="{DEBF3034-1F21-4A02-B57A-33D6CDD08F1B}" dt="2024-05-15T09:05:01.804" v="1032"/>
          <ac:spMkLst>
            <pc:docMk/>
            <pc:sldMk cId="2481869553" sldId="1296"/>
            <ac:spMk id="14" creationId="{C275062F-CF08-D7D3-B1BD-7F12692B45E9}"/>
          </ac:spMkLst>
        </pc:spChg>
        <pc:spChg chg="mod">
          <ac:chgData name="MAUSY Claude [CEGEE]" userId="a5d570c3-a1d5-4cad-89af-100046ea3b37" providerId="ADAL" clId="{DEBF3034-1F21-4A02-B57A-33D6CDD08F1B}" dt="2024-05-15T10:01:58.271" v="1319" actId="1076"/>
          <ac:spMkLst>
            <pc:docMk/>
            <pc:sldMk cId="2481869553" sldId="1296"/>
            <ac:spMk id="40" creationId="{84C3C4D9-A0F8-44D4-B50A-B2C7A2F4EF5B}"/>
          </ac:spMkLst>
        </pc:spChg>
        <pc:picChg chg="mod">
          <ac:chgData name="MAUSY Claude [CEGEE]" userId="a5d570c3-a1d5-4cad-89af-100046ea3b37" providerId="ADAL" clId="{DEBF3034-1F21-4A02-B57A-33D6CDD08F1B}" dt="2024-05-15T09:55:45.244" v="1279" actId="1076"/>
          <ac:picMkLst>
            <pc:docMk/>
            <pc:sldMk cId="2481869553" sldId="1296"/>
            <ac:picMk id="41" creationId="{7E9977B6-70C1-450C-A63D-1AEA176EC4BC}"/>
          </ac:picMkLst>
        </pc:picChg>
      </pc:sldChg>
      <pc:sldChg chg="del">
        <pc:chgData name="MAUSY Claude [CEGEE]" userId="a5d570c3-a1d5-4cad-89af-100046ea3b37" providerId="ADAL" clId="{DEBF3034-1F21-4A02-B57A-33D6CDD08F1B}" dt="2024-05-14T15:41:57.864" v="355" actId="2696"/>
        <pc:sldMkLst>
          <pc:docMk/>
          <pc:sldMk cId="3951949812" sldId="1297"/>
        </pc:sldMkLst>
      </pc:sldChg>
      <pc:sldChg chg="add del">
        <pc:chgData name="MAUSY Claude [CEGEE]" userId="a5d570c3-a1d5-4cad-89af-100046ea3b37" providerId="ADAL" clId="{DEBF3034-1F21-4A02-B57A-33D6CDD08F1B}" dt="2024-05-14T16:32:42.177" v="617" actId="2696"/>
        <pc:sldMkLst>
          <pc:docMk/>
          <pc:sldMk cId="3758779040" sldId="1301"/>
        </pc:sldMkLst>
      </pc:sldChg>
      <pc:sldChg chg="delSp modSp mod modAnim">
        <pc:chgData name="MAUSY Claude [CEGEE]" userId="a5d570c3-a1d5-4cad-89af-100046ea3b37" providerId="ADAL" clId="{DEBF3034-1F21-4A02-B57A-33D6CDD08F1B}" dt="2024-05-15T09:55:04.237" v="1271" actId="1076"/>
        <pc:sldMkLst>
          <pc:docMk/>
          <pc:sldMk cId="4114206957" sldId="1302"/>
        </pc:sldMkLst>
        <pc:spChg chg="del">
          <ac:chgData name="MAUSY Claude [CEGEE]" userId="a5d570c3-a1d5-4cad-89af-100046ea3b37" providerId="ADAL" clId="{DEBF3034-1F21-4A02-B57A-33D6CDD08F1B}" dt="2024-05-15T09:03:41.566" v="1022"/>
          <ac:spMkLst>
            <pc:docMk/>
            <pc:sldMk cId="4114206957" sldId="1302"/>
            <ac:spMk id="3" creationId="{D4FF6804-4177-4522-62E2-E6AA0FADEF34}"/>
          </ac:spMkLst>
        </pc:spChg>
        <pc:spChg chg="del">
          <ac:chgData name="MAUSY Claude [CEGEE]" userId="a5d570c3-a1d5-4cad-89af-100046ea3b37" providerId="ADAL" clId="{DEBF3034-1F21-4A02-B57A-33D6CDD08F1B}" dt="2024-05-15T09:03:41.566" v="1022"/>
          <ac:spMkLst>
            <pc:docMk/>
            <pc:sldMk cId="4114206957" sldId="1302"/>
            <ac:spMk id="5" creationId="{0E37F91A-91E8-52F6-04BE-E46506DBAEF7}"/>
          </ac:spMkLst>
        </pc:spChg>
        <pc:spChg chg="del">
          <ac:chgData name="MAUSY Claude [CEGEE]" userId="a5d570c3-a1d5-4cad-89af-100046ea3b37" providerId="ADAL" clId="{DEBF3034-1F21-4A02-B57A-33D6CDD08F1B}" dt="2024-05-15T09:04:37.159" v="1031"/>
          <ac:spMkLst>
            <pc:docMk/>
            <pc:sldMk cId="4114206957" sldId="1302"/>
            <ac:spMk id="6" creationId="{925F5866-88E2-6E10-890F-375D11229905}"/>
          </ac:spMkLst>
        </pc:spChg>
        <pc:spChg chg="del">
          <ac:chgData name="MAUSY Claude [CEGEE]" userId="a5d570c3-a1d5-4cad-89af-100046ea3b37" providerId="ADAL" clId="{DEBF3034-1F21-4A02-B57A-33D6CDD08F1B}" dt="2024-05-15T09:05:01.804" v="1032"/>
          <ac:spMkLst>
            <pc:docMk/>
            <pc:sldMk cId="4114206957" sldId="1302"/>
            <ac:spMk id="7" creationId="{1DF01BF0-98FA-C43F-1D2C-5A43EE6F8794}"/>
          </ac:spMkLst>
        </pc:spChg>
        <pc:spChg chg="mod">
          <ac:chgData name="MAUSY Claude [CEGEE]" userId="a5d570c3-a1d5-4cad-89af-100046ea3b37" providerId="ADAL" clId="{DEBF3034-1F21-4A02-B57A-33D6CDD08F1B}" dt="2024-05-15T08:47:18.666" v="928" actId="207"/>
          <ac:spMkLst>
            <pc:docMk/>
            <pc:sldMk cId="4114206957" sldId="1302"/>
            <ac:spMk id="10" creationId="{79BC1F99-9E60-B609-D627-F772BA862B67}"/>
          </ac:spMkLst>
        </pc:spChg>
        <pc:spChg chg="mod">
          <ac:chgData name="MAUSY Claude [CEGEE]" userId="a5d570c3-a1d5-4cad-89af-100046ea3b37" providerId="ADAL" clId="{DEBF3034-1F21-4A02-B57A-33D6CDD08F1B}" dt="2024-05-15T08:55:57.865" v="982" actId="1076"/>
          <ac:spMkLst>
            <pc:docMk/>
            <pc:sldMk cId="4114206957" sldId="1302"/>
            <ac:spMk id="40" creationId="{84C3C4D9-A0F8-44D4-B50A-B2C7A2F4EF5B}"/>
          </ac:spMkLst>
        </pc:spChg>
        <pc:picChg chg="mod">
          <ac:chgData name="MAUSY Claude [CEGEE]" userId="a5d570c3-a1d5-4cad-89af-100046ea3b37" providerId="ADAL" clId="{DEBF3034-1F21-4A02-B57A-33D6CDD08F1B}" dt="2024-05-15T09:55:04.237" v="1271" actId="1076"/>
          <ac:picMkLst>
            <pc:docMk/>
            <pc:sldMk cId="4114206957" sldId="1302"/>
            <ac:picMk id="41" creationId="{7E9977B6-70C1-450C-A63D-1AEA176EC4BC}"/>
          </ac:picMkLst>
        </pc:picChg>
      </pc:sldChg>
      <pc:sldChg chg="delSp modSp mod modAnim">
        <pc:chgData name="MAUSY Claude [CEGEE]" userId="a5d570c3-a1d5-4cad-89af-100046ea3b37" providerId="ADAL" clId="{DEBF3034-1F21-4A02-B57A-33D6CDD08F1B}" dt="2024-05-15T09:55:10.103" v="1272" actId="1076"/>
        <pc:sldMkLst>
          <pc:docMk/>
          <pc:sldMk cId="2846636396" sldId="1303"/>
        </pc:sldMkLst>
        <pc:spChg chg="del">
          <ac:chgData name="MAUSY Claude [CEGEE]" userId="a5d570c3-a1d5-4cad-89af-100046ea3b37" providerId="ADAL" clId="{DEBF3034-1F21-4A02-B57A-33D6CDD08F1B}" dt="2024-05-15T09:03:41.566" v="1022"/>
          <ac:spMkLst>
            <pc:docMk/>
            <pc:sldMk cId="2846636396" sldId="1303"/>
            <ac:spMk id="3" creationId="{E73AB419-BEA5-398E-1B8D-A82C30E62C29}"/>
          </ac:spMkLst>
        </pc:spChg>
        <pc:spChg chg="del">
          <ac:chgData name="MAUSY Claude [CEGEE]" userId="a5d570c3-a1d5-4cad-89af-100046ea3b37" providerId="ADAL" clId="{DEBF3034-1F21-4A02-B57A-33D6CDD08F1B}" dt="2024-05-15T09:03:41.566" v="1022"/>
          <ac:spMkLst>
            <pc:docMk/>
            <pc:sldMk cId="2846636396" sldId="1303"/>
            <ac:spMk id="5" creationId="{774F02A7-82AF-5B28-3664-580B008154FC}"/>
          </ac:spMkLst>
        </pc:spChg>
        <pc:spChg chg="del">
          <ac:chgData name="MAUSY Claude [CEGEE]" userId="a5d570c3-a1d5-4cad-89af-100046ea3b37" providerId="ADAL" clId="{DEBF3034-1F21-4A02-B57A-33D6CDD08F1B}" dt="2024-05-15T09:04:37.159" v="1031"/>
          <ac:spMkLst>
            <pc:docMk/>
            <pc:sldMk cId="2846636396" sldId="1303"/>
            <ac:spMk id="6" creationId="{B3B1760E-4E2F-35F9-ED2C-7C839B21282A}"/>
          </ac:spMkLst>
        </pc:spChg>
        <pc:spChg chg="del">
          <ac:chgData name="MAUSY Claude [CEGEE]" userId="a5d570c3-a1d5-4cad-89af-100046ea3b37" providerId="ADAL" clId="{DEBF3034-1F21-4A02-B57A-33D6CDD08F1B}" dt="2024-05-15T09:05:01.804" v="1032"/>
          <ac:spMkLst>
            <pc:docMk/>
            <pc:sldMk cId="2846636396" sldId="1303"/>
            <ac:spMk id="7" creationId="{A54C84D2-8E0D-2134-DE4D-07BF0F6EEAAB}"/>
          </ac:spMkLst>
        </pc:spChg>
        <pc:spChg chg="mod">
          <ac:chgData name="MAUSY Claude [CEGEE]" userId="a5d570c3-a1d5-4cad-89af-100046ea3b37" providerId="ADAL" clId="{DEBF3034-1F21-4A02-B57A-33D6CDD08F1B}" dt="2024-05-15T08:56:05.322" v="983" actId="1076"/>
          <ac:spMkLst>
            <pc:docMk/>
            <pc:sldMk cId="2846636396" sldId="1303"/>
            <ac:spMk id="40" creationId="{84C3C4D9-A0F8-44D4-B50A-B2C7A2F4EF5B}"/>
          </ac:spMkLst>
        </pc:spChg>
        <pc:picChg chg="mod">
          <ac:chgData name="MAUSY Claude [CEGEE]" userId="a5d570c3-a1d5-4cad-89af-100046ea3b37" providerId="ADAL" clId="{DEBF3034-1F21-4A02-B57A-33D6CDD08F1B}" dt="2024-05-15T09:55:10.103" v="1272" actId="1076"/>
          <ac:picMkLst>
            <pc:docMk/>
            <pc:sldMk cId="2846636396" sldId="1303"/>
            <ac:picMk id="41" creationId="{7E9977B6-70C1-450C-A63D-1AEA176EC4BC}"/>
          </ac:picMkLst>
        </pc:picChg>
      </pc:sldChg>
      <pc:sldChg chg="delSp modSp mod modAnim">
        <pc:chgData name="MAUSY Claude [CEGEE]" userId="a5d570c3-a1d5-4cad-89af-100046ea3b37" providerId="ADAL" clId="{DEBF3034-1F21-4A02-B57A-33D6CDD08F1B}" dt="2024-05-15T10:02:02.288" v="1320" actId="1076"/>
        <pc:sldMkLst>
          <pc:docMk/>
          <pc:sldMk cId="2963989669" sldId="1304"/>
        </pc:sldMkLst>
        <pc:spChg chg="del">
          <ac:chgData name="MAUSY Claude [CEGEE]" userId="a5d570c3-a1d5-4cad-89af-100046ea3b37" providerId="ADAL" clId="{DEBF3034-1F21-4A02-B57A-33D6CDD08F1B}" dt="2024-05-15T09:03:41.566" v="1022"/>
          <ac:spMkLst>
            <pc:docMk/>
            <pc:sldMk cId="2963989669" sldId="1304"/>
            <ac:spMk id="5" creationId="{02DAFAF3-1671-470E-E000-6F86138227BE}"/>
          </ac:spMkLst>
        </pc:spChg>
        <pc:spChg chg="del">
          <ac:chgData name="MAUSY Claude [CEGEE]" userId="a5d570c3-a1d5-4cad-89af-100046ea3b37" providerId="ADAL" clId="{DEBF3034-1F21-4A02-B57A-33D6CDD08F1B}" dt="2024-05-15T09:03:41.566" v="1022"/>
          <ac:spMkLst>
            <pc:docMk/>
            <pc:sldMk cId="2963989669" sldId="1304"/>
            <ac:spMk id="6" creationId="{4302FFDD-881C-BA49-EB95-F691313E7FD0}"/>
          </ac:spMkLst>
        </pc:spChg>
        <pc:spChg chg="del">
          <ac:chgData name="MAUSY Claude [CEGEE]" userId="a5d570c3-a1d5-4cad-89af-100046ea3b37" providerId="ADAL" clId="{DEBF3034-1F21-4A02-B57A-33D6CDD08F1B}" dt="2024-05-15T09:04:37.159" v="1031"/>
          <ac:spMkLst>
            <pc:docMk/>
            <pc:sldMk cId="2963989669" sldId="1304"/>
            <ac:spMk id="7" creationId="{B6D30270-CE78-13C7-3F4C-6F6D69FFEC0C}"/>
          </ac:spMkLst>
        </pc:spChg>
        <pc:spChg chg="del">
          <ac:chgData name="MAUSY Claude [CEGEE]" userId="a5d570c3-a1d5-4cad-89af-100046ea3b37" providerId="ADAL" clId="{DEBF3034-1F21-4A02-B57A-33D6CDD08F1B}" dt="2024-05-15T09:05:01.804" v="1032"/>
          <ac:spMkLst>
            <pc:docMk/>
            <pc:sldMk cId="2963989669" sldId="1304"/>
            <ac:spMk id="8" creationId="{BBAB2130-64CF-65F3-6479-4CDE34C1551C}"/>
          </ac:spMkLst>
        </pc:spChg>
        <pc:spChg chg="mod">
          <ac:chgData name="MAUSY Claude [CEGEE]" userId="a5d570c3-a1d5-4cad-89af-100046ea3b37" providerId="ADAL" clId="{DEBF3034-1F21-4A02-B57A-33D6CDD08F1B}" dt="2024-05-15T10:02:02.288" v="1320" actId="1076"/>
          <ac:spMkLst>
            <pc:docMk/>
            <pc:sldMk cId="2963989669" sldId="1304"/>
            <ac:spMk id="40" creationId="{84C3C4D9-A0F8-44D4-B50A-B2C7A2F4EF5B}"/>
          </ac:spMkLst>
        </pc:spChg>
        <pc:picChg chg="mod">
          <ac:chgData name="MAUSY Claude [CEGEE]" userId="a5d570c3-a1d5-4cad-89af-100046ea3b37" providerId="ADAL" clId="{DEBF3034-1F21-4A02-B57A-33D6CDD08F1B}" dt="2024-05-15T09:55:51.276" v="1280" actId="1076"/>
          <ac:picMkLst>
            <pc:docMk/>
            <pc:sldMk cId="2963989669" sldId="1304"/>
            <ac:picMk id="41" creationId="{7E9977B6-70C1-450C-A63D-1AEA176EC4BC}"/>
          </ac:picMkLst>
        </pc:picChg>
      </pc:sldChg>
      <pc:sldChg chg="delSp modSp mod modAnim">
        <pc:chgData name="MAUSY Claude [CEGEE]" userId="a5d570c3-a1d5-4cad-89af-100046ea3b37" providerId="ADAL" clId="{DEBF3034-1F21-4A02-B57A-33D6CDD08F1B}" dt="2024-05-15T10:02:13.039" v="1323" actId="1076"/>
        <pc:sldMkLst>
          <pc:docMk/>
          <pc:sldMk cId="4010661717" sldId="1306"/>
        </pc:sldMkLst>
        <pc:spChg chg="del">
          <ac:chgData name="MAUSY Claude [CEGEE]" userId="a5d570c3-a1d5-4cad-89af-100046ea3b37" providerId="ADAL" clId="{DEBF3034-1F21-4A02-B57A-33D6CDD08F1B}" dt="2024-05-15T09:03:41.566" v="1022"/>
          <ac:spMkLst>
            <pc:docMk/>
            <pc:sldMk cId="4010661717" sldId="1306"/>
            <ac:spMk id="3" creationId="{DE6F5680-F94B-38DB-E7CE-459E76D39111}"/>
          </ac:spMkLst>
        </pc:spChg>
        <pc:spChg chg="del">
          <ac:chgData name="MAUSY Claude [CEGEE]" userId="a5d570c3-a1d5-4cad-89af-100046ea3b37" providerId="ADAL" clId="{DEBF3034-1F21-4A02-B57A-33D6CDD08F1B}" dt="2024-05-15T09:03:41.566" v="1022"/>
          <ac:spMkLst>
            <pc:docMk/>
            <pc:sldMk cId="4010661717" sldId="1306"/>
            <ac:spMk id="6" creationId="{409228DE-51B4-8F9D-D728-DED2A778B665}"/>
          </ac:spMkLst>
        </pc:spChg>
        <pc:spChg chg="del">
          <ac:chgData name="MAUSY Claude [CEGEE]" userId="a5d570c3-a1d5-4cad-89af-100046ea3b37" providerId="ADAL" clId="{DEBF3034-1F21-4A02-B57A-33D6CDD08F1B}" dt="2024-05-15T09:04:37.159" v="1031"/>
          <ac:spMkLst>
            <pc:docMk/>
            <pc:sldMk cId="4010661717" sldId="1306"/>
            <ac:spMk id="7" creationId="{6526D62D-93DA-67F6-C3FC-6AC842829E44}"/>
          </ac:spMkLst>
        </pc:spChg>
        <pc:spChg chg="del">
          <ac:chgData name="MAUSY Claude [CEGEE]" userId="a5d570c3-a1d5-4cad-89af-100046ea3b37" providerId="ADAL" clId="{DEBF3034-1F21-4A02-B57A-33D6CDD08F1B}" dt="2024-05-15T09:05:01.804" v="1032"/>
          <ac:spMkLst>
            <pc:docMk/>
            <pc:sldMk cId="4010661717" sldId="1306"/>
            <ac:spMk id="8" creationId="{6E087FC8-5EB4-7B99-CC76-EA4D6A7D2C5F}"/>
          </ac:spMkLst>
        </pc:spChg>
        <pc:spChg chg="mod">
          <ac:chgData name="MAUSY Claude [CEGEE]" userId="a5d570c3-a1d5-4cad-89af-100046ea3b37" providerId="ADAL" clId="{DEBF3034-1F21-4A02-B57A-33D6CDD08F1B}" dt="2024-05-15T09:56:19.646" v="1288" actId="1076"/>
          <ac:spMkLst>
            <pc:docMk/>
            <pc:sldMk cId="4010661717" sldId="1306"/>
            <ac:spMk id="20" creationId="{C9F8BE8C-50EA-3F92-5AA3-2DE88A909E7F}"/>
          </ac:spMkLst>
        </pc:spChg>
        <pc:spChg chg="mod">
          <ac:chgData name="MAUSY Claude [CEGEE]" userId="a5d570c3-a1d5-4cad-89af-100046ea3b37" providerId="ADAL" clId="{DEBF3034-1F21-4A02-B57A-33D6CDD08F1B}" dt="2024-05-15T10:02:13.039" v="1323" actId="1076"/>
          <ac:spMkLst>
            <pc:docMk/>
            <pc:sldMk cId="4010661717" sldId="1306"/>
            <ac:spMk id="40" creationId="{84C3C4D9-A0F8-44D4-B50A-B2C7A2F4EF5B}"/>
          </ac:spMkLst>
        </pc:spChg>
        <pc:picChg chg="mod">
          <ac:chgData name="MAUSY Claude [CEGEE]" userId="a5d570c3-a1d5-4cad-89af-100046ea3b37" providerId="ADAL" clId="{DEBF3034-1F21-4A02-B57A-33D6CDD08F1B}" dt="2024-05-15T09:56:09.323" v="1286" actId="1076"/>
          <ac:picMkLst>
            <pc:docMk/>
            <pc:sldMk cId="4010661717" sldId="1306"/>
            <ac:picMk id="17" creationId="{010F8524-DACC-0320-55B0-313EFE160F9F}"/>
          </ac:picMkLst>
        </pc:picChg>
        <pc:picChg chg="mod">
          <ac:chgData name="MAUSY Claude [CEGEE]" userId="a5d570c3-a1d5-4cad-89af-100046ea3b37" providerId="ADAL" clId="{DEBF3034-1F21-4A02-B57A-33D6CDD08F1B}" dt="2024-05-15T09:56:13.708" v="1287" actId="1076"/>
          <ac:picMkLst>
            <pc:docMk/>
            <pc:sldMk cId="4010661717" sldId="1306"/>
            <ac:picMk id="41" creationId="{7E9977B6-70C1-450C-A63D-1AEA176EC4BC}"/>
          </ac:picMkLst>
        </pc:picChg>
      </pc:sldChg>
      <pc:sldChg chg="delSp modSp mod modAnim">
        <pc:chgData name="MAUSY Claude [CEGEE]" userId="a5d570c3-a1d5-4cad-89af-100046ea3b37" providerId="ADAL" clId="{DEBF3034-1F21-4A02-B57A-33D6CDD08F1B}" dt="2024-05-15T10:02:09.022" v="1322" actId="1076"/>
        <pc:sldMkLst>
          <pc:docMk/>
          <pc:sldMk cId="1062002830" sldId="1307"/>
        </pc:sldMkLst>
        <pc:spChg chg="del">
          <ac:chgData name="MAUSY Claude [CEGEE]" userId="a5d570c3-a1d5-4cad-89af-100046ea3b37" providerId="ADAL" clId="{DEBF3034-1F21-4A02-B57A-33D6CDD08F1B}" dt="2024-05-15T09:03:41.566" v="1022"/>
          <ac:spMkLst>
            <pc:docMk/>
            <pc:sldMk cId="1062002830" sldId="1307"/>
            <ac:spMk id="3" creationId="{81445B7F-41AE-EAE9-FAF0-D35659C0A5AF}"/>
          </ac:spMkLst>
        </pc:spChg>
        <pc:spChg chg="del">
          <ac:chgData name="MAUSY Claude [CEGEE]" userId="a5d570c3-a1d5-4cad-89af-100046ea3b37" providerId="ADAL" clId="{DEBF3034-1F21-4A02-B57A-33D6CDD08F1B}" dt="2024-05-15T09:03:41.566" v="1022"/>
          <ac:spMkLst>
            <pc:docMk/>
            <pc:sldMk cId="1062002830" sldId="1307"/>
            <ac:spMk id="10" creationId="{9F914DEC-EC82-FA89-EF0B-402E630FAFB6}"/>
          </ac:spMkLst>
        </pc:spChg>
        <pc:spChg chg="del">
          <ac:chgData name="MAUSY Claude [CEGEE]" userId="a5d570c3-a1d5-4cad-89af-100046ea3b37" providerId="ADAL" clId="{DEBF3034-1F21-4A02-B57A-33D6CDD08F1B}" dt="2024-05-15T09:04:37.159" v="1031"/>
          <ac:spMkLst>
            <pc:docMk/>
            <pc:sldMk cId="1062002830" sldId="1307"/>
            <ac:spMk id="11" creationId="{183A1907-6126-DE0E-0D31-FB023D3A7F12}"/>
          </ac:spMkLst>
        </pc:spChg>
        <pc:spChg chg="del">
          <ac:chgData name="MAUSY Claude [CEGEE]" userId="a5d570c3-a1d5-4cad-89af-100046ea3b37" providerId="ADAL" clId="{DEBF3034-1F21-4A02-B57A-33D6CDD08F1B}" dt="2024-05-15T09:05:01.804" v="1032"/>
          <ac:spMkLst>
            <pc:docMk/>
            <pc:sldMk cId="1062002830" sldId="1307"/>
            <ac:spMk id="12" creationId="{AF83DD28-2105-5954-8815-B68CF6DF24CA}"/>
          </ac:spMkLst>
        </pc:spChg>
        <pc:spChg chg="mod">
          <ac:chgData name="MAUSY Claude [CEGEE]" userId="a5d570c3-a1d5-4cad-89af-100046ea3b37" providerId="ADAL" clId="{DEBF3034-1F21-4A02-B57A-33D6CDD08F1B}" dt="2024-05-15T10:02:09.022" v="1322" actId="1076"/>
          <ac:spMkLst>
            <pc:docMk/>
            <pc:sldMk cId="1062002830" sldId="1307"/>
            <ac:spMk id="40" creationId="{84C3C4D9-A0F8-44D4-B50A-B2C7A2F4EF5B}"/>
          </ac:spMkLst>
        </pc:spChg>
        <pc:picChg chg="mod">
          <ac:chgData name="MAUSY Claude [CEGEE]" userId="a5d570c3-a1d5-4cad-89af-100046ea3b37" providerId="ADAL" clId="{DEBF3034-1F21-4A02-B57A-33D6CDD08F1B}" dt="2024-05-15T09:55:59.701" v="1283" actId="1076"/>
          <ac:picMkLst>
            <pc:docMk/>
            <pc:sldMk cId="1062002830" sldId="1307"/>
            <ac:picMk id="41" creationId="{7E9977B6-70C1-450C-A63D-1AEA176EC4BC}"/>
          </ac:picMkLst>
        </pc:picChg>
      </pc:sldChg>
      <pc:sldChg chg="delSp modSp mod modAnim">
        <pc:chgData name="MAUSY Claude [CEGEE]" userId="a5d570c3-a1d5-4cad-89af-100046ea3b37" providerId="ADAL" clId="{DEBF3034-1F21-4A02-B57A-33D6CDD08F1B}" dt="2024-05-15T10:02:17.807" v="1324" actId="1076"/>
        <pc:sldMkLst>
          <pc:docMk/>
          <pc:sldMk cId="3007824531" sldId="1308"/>
        </pc:sldMkLst>
        <pc:spChg chg="del">
          <ac:chgData name="MAUSY Claude [CEGEE]" userId="a5d570c3-a1d5-4cad-89af-100046ea3b37" providerId="ADAL" clId="{DEBF3034-1F21-4A02-B57A-33D6CDD08F1B}" dt="2024-05-15T09:03:41.566" v="1022"/>
          <ac:spMkLst>
            <pc:docMk/>
            <pc:sldMk cId="3007824531" sldId="1308"/>
            <ac:spMk id="6" creationId="{897C22F5-CAC7-C113-480E-04CCC94BEEAE}"/>
          </ac:spMkLst>
        </pc:spChg>
        <pc:spChg chg="del">
          <ac:chgData name="MAUSY Claude [CEGEE]" userId="a5d570c3-a1d5-4cad-89af-100046ea3b37" providerId="ADAL" clId="{DEBF3034-1F21-4A02-B57A-33D6CDD08F1B}" dt="2024-05-15T09:03:41.566" v="1022"/>
          <ac:spMkLst>
            <pc:docMk/>
            <pc:sldMk cId="3007824531" sldId="1308"/>
            <ac:spMk id="7" creationId="{78EF140D-2223-D8F9-6C37-D8B2CE7F81B6}"/>
          </ac:spMkLst>
        </pc:spChg>
        <pc:spChg chg="del">
          <ac:chgData name="MAUSY Claude [CEGEE]" userId="a5d570c3-a1d5-4cad-89af-100046ea3b37" providerId="ADAL" clId="{DEBF3034-1F21-4A02-B57A-33D6CDD08F1B}" dt="2024-05-15T09:04:37.159" v="1031"/>
          <ac:spMkLst>
            <pc:docMk/>
            <pc:sldMk cId="3007824531" sldId="1308"/>
            <ac:spMk id="8" creationId="{D7F306E6-D76C-72EB-CE05-CD35FD6CA116}"/>
          </ac:spMkLst>
        </pc:spChg>
        <pc:spChg chg="del">
          <ac:chgData name="MAUSY Claude [CEGEE]" userId="a5d570c3-a1d5-4cad-89af-100046ea3b37" providerId="ADAL" clId="{DEBF3034-1F21-4A02-B57A-33D6CDD08F1B}" dt="2024-05-15T09:05:01.804" v="1032"/>
          <ac:spMkLst>
            <pc:docMk/>
            <pc:sldMk cId="3007824531" sldId="1308"/>
            <ac:spMk id="9" creationId="{9E7657E7-EF90-3DE0-4F58-2738D5EDE7BF}"/>
          </ac:spMkLst>
        </pc:spChg>
        <pc:spChg chg="mod">
          <ac:chgData name="MAUSY Claude [CEGEE]" userId="a5d570c3-a1d5-4cad-89af-100046ea3b37" providerId="ADAL" clId="{DEBF3034-1F21-4A02-B57A-33D6CDD08F1B}" dt="2024-05-15T10:02:17.807" v="1324" actId="1076"/>
          <ac:spMkLst>
            <pc:docMk/>
            <pc:sldMk cId="3007824531" sldId="1308"/>
            <ac:spMk id="40" creationId="{84C3C4D9-A0F8-44D4-B50A-B2C7A2F4EF5B}"/>
          </ac:spMkLst>
        </pc:spChg>
        <pc:picChg chg="mod">
          <ac:chgData name="MAUSY Claude [CEGEE]" userId="a5d570c3-a1d5-4cad-89af-100046ea3b37" providerId="ADAL" clId="{DEBF3034-1F21-4A02-B57A-33D6CDD08F1B}" dt="2024-05-15T09:56:25.948" v="1289" actId="1076"/>
          <ac:picMkLst>
            <pc:docMk/>
            <pc:sldMk cId="3007824531" sldId="1308"/>
            <ac:picMk id="41" creationId="{7E9977B6-70C1-450C-A63D-1AEA176EC4BC}"/>
          </ac:picMkLst>
        </pc:picChg>
      </pc:sldChg>
      <pc:sldChg chg="delSp modSp mod modAnim">
        <pc:chgData name="MAUSY Claude [CEGEE]" userId="a5d570c3-a1d5-4cad-89af-100046ea3b37" providerId="ADAL" clId="{DEBF3034-1F21-4A02-B57A-33D6CDD08F1B}" dt="2024-05-21T09:20:01.031" v="2476"/>
        <pc:sldMkLst>
          <pc:docMk/>
          <pc:sldMk cId="949535080" sldId="1309"/>
        </pc:sldMkLst>
        <pc:spChg chg="del">
          <ac:chgData name="MAUSY Claude [CEGEE]" userId="a5d570c3-a1d5-4cad-89af-100046ea3b37" providerId="ADAL" clId="{DEBF3034-1F21-4A02-B57A-33D6CDD08F1B}" dt="2024-05-15T09:03:41.566" v="1022"/>
          <ac:spMkLst>
            <pc:docMk/>
            <pc:sldMk cId="949535080" sldId="1309"/>
            <ac:spMk id="3" creationId="{613A86D5-5519-BC0F-0D57-62F0AEA3F975}"/>
          </ac:spMkLst>
        </pc:spChg>
        <pc:spChg chg="mod">
          <ac:chgData name="MAUSY Claude [CEGEE]" userId="a5d570c3-a1d5-4cad-89af-100046ea3b37" providerId="ADAL" clId="{DEBF3034-1F21-4A02-B57A-33D6CDD08F1B}" dt="2024-05-14T15:45:27.908" v="401" actId="20577"/>
          <ac:spMkLst>
            <pc:docMk/>
            <pc:sldMk cId="949535080" sldId="1309"/>
            <ac:spMk id="4" creationId="{00000000-0000-0000-0000-000000000000}"/>
          </ac:spMkLst>
        </pc:spChg>
        <pc:spChg chg="del">
          <ac:chgData name="MAUSY Claude [CEGEE]" userId="a5d570c3-a1d5-4cad-89af-100046ea3b37" providerId="ADAL" clId="{DEBF3034-1F21-4A02-B57A-33D6CDD08F1B}" dt="2024-05-15T09:03:41.566" v="1022"/>
          <ac:spMkLst>
            <pc:docMk/>
            <pc:sldMk cId="949535080" sldId="1309"/>
            <ac:spMk id="8" creationId="{80158867-BB0B-EDDD-C587-5F1B4BA9CD09}"/>
          </ac:spMkLst>
        </pc:spChg>
        <pc:spChg chg="del">
          <ac:chgData name="MAUSY Claude [CEGEE]" userId="a5d570c3-a1d5-4cad-89af-100046ea3b37" providerId="ADAL" clId="{DEBF3034-1F21-4A02-B57A-33D6CDD08F1B}" dt="2024-05-15T09:04:37.159" v="1031"/>
          <ac:spMkLst>
            <pc:docMk/>
            <pc:sldMk cId="949535080" sldId="1309"/>
            <ac:spMk id="9" creationId="{91BF1EDD-02CE-8653-D120-47C80C6C5FDF}"/>
          </ac:spMkLst>
        </pc:spChg>
        <pc:spChg chg="del">
          <ac:chgData name="MAUSY Claude [CEGEE]" userId="a5d570c3-a1d5-4cad-89af-100046ea3b37" providerId="ADAL" clId="{DEBF3034-1F21-4A02-B57A-33D6CDD08F1B}" dt="2024-05-15T09:05:01.804" v="1032"/>
          <ac:spMkLst>
            <pc:docMk/>
            <pc:sldMk cId="949535080" sldId="1309"/>
            <ac:spMk id="12" creationId="{4103B9B0-CF00-3753-72AD-E45D2DD901E9}"/>
          </ac:spMkLst>
        </pc:spChg>
        <pc:spChg chg="mod">
          <ac:chgData name="MAUSY Claude [CEGEE]" userId="a5d570c3-a1d5-4cad-89af-100046ea3b37" providerId="ADAL" clId="{DEBF3034-1F21-4A02-B57A-33D6CDD08F1B}" dt="2024-05-15T10:02:25.116" v="1326" actId="1076"/>
          <ac:spMkLst>
            <pc:docMk/>
            <pc:sldMk cId="949535080" sldId="1309"/>
            <ac:spMk id="40" creationId="{84C3C4D9-A0F8-44D4-B50A-B2C7A2F4EF5B}"/>
          </ac:spMkLst>
        </pc:spChg>
        <pc:graphicFrameChg chg="mod">
          <ac:chgData name="MAUSY Claude [CEGEE]" userId="a5d570c3-a1d5-4cad-89af-100046ea3b37" providerId="ADAL" clId="{DEBF3034-1F21-4A02-B57A-33D6CDD08F1B}" dt="2024-05-14T15:45:04.241" v="394" actId="1076"/>
          <ac:graphicFrameMkLst>
            <pc:docMk/>
            <pc:sldMk cId="949535080" sldId="1309"/>
            <ac:graphicFrameMk id="6" creationId="{9E8B46E4-6EB4-8FEA-BBF9-11672547BF64}"/>
          </ac:graphicFrameMkLst>
        </pc:graphicFrameChg>
        <pc:graphicFrameChg chg="del">
          <ac:chgData name="MAUSY Claude [CEGEE]" userId="a5d570c3-a1d5-4cad-89af-100046ea3b37" providerId="ADAL" clId="{DEBF3034-1F21-4A02-B57A-33D6CDD08F1B}" dt="2024-05-14T15:44:51.341" v="388" actId="478"/>
          <ac:graphicFrameMkLst>
            <pc:docMk/>
            <pc:sldMk cId="949535080" sldId="1309"/>
            <ac:graphicFrameMk id="8" creationId="{0F45D778-4F91-4B6B-5002-3563762C2B9B}"/>
          </ac:graphicFrameMkLst>
        </pc:graphicFrameChg>
        <pc:picChg chg="mod">
          <ac:chgData name="MAUSY Claude [CEGEE]" userId="a5d570c3-a1d5-4cad-89af-100046ea3b37" providerId="ADAL" clId="{DEBF3034-1F21-4A02-B57A-33D6CDD08F1B}" dt="2024-05-21T09:19:53.803" v="2475"/>
          <ac:picMkLst>
            <pc:docMk/>
            <pc:sldMk cId="949535080" sldId="1309"/>
            <ac:picMk id="7" creationId="{E485A22C-56BC-CC21-13F4-BF8552E62056}"/>
          </ac:picMkLst>
        </pc:picChg>
        <pc:picChg chg="mod">
          <ac:chgData name="MAUSY Claude [CEGEE]" userId="a5d570c3-a1d5-4cad-89af-100046ea3b37" providerId="ADAL" clId="{DEBF3034-1F21-4A02-B57A-33D6CDD08F1B}" dt="2024-05-21T09:20:01.031" v="2476"/>
          <ac:picMkLst>
            <pc:docMk/>
            <pc:sldMk cId="949535080" sldId="1309"/>
            <ac:picMk id="10" creationId="{D1B1A3C0-DCE4-E8E3-E1AE-A5A0BAEFF506}"/>
          </ac:picMkLst>
        </pc:picChg>
        <pc:picChg chg="mod">
          <ac:chgData name="MAUSY Claude [CEGEE]" userId="a5d570c3-a1d5-4cad-89af-100046ea3b37" providerId="ADAL" clId="{DEBF3034-1F21-4A02-B57A-33D6CDD08F1B}" dt="2024-05-21T09:19:44.631" v="2474"/>
          <ac:picMkLst>
            <pc:docMk/>
            <pc:sldMk cId="949535080" sldId="1309"/>
            <ac:picMk id="11" creationId="{E295CF64-CD28-B16A-5FA5-4261377C6F36}"/>
          </ac:picMkLst>
        </pc:picChg>
        <pc:picChg chg="del">
          <ac:chgData name="MAUSY Claude [CEGEE]" userId="a5d570c3-a1d5-4cad-89af-100046ea3b37" providerId="ADAL" clId="{DEBF3034-1F21-4A02-B57A-33D6CDD08F1B}" dt="2024-05-14T15:44:53.298" v="389" actId="478"/>
          <ac:picMkLst>
            <pc:docMk/>
            <pc:sldMk cId="949535080" sldId="1309"/>
            <ac:picMk id="12" creationId="{1757942C-C381-B5A4-18DE-D1CF5C9EDA02}"/>
          </ac:picMkLst>
        </pc:picChg>
        <pc:picChg chg="mod">
          <ac:chgData name="MAUSY Claude [CEGEE]" userId="a5d570c3-a1d5-4cad-89af-100046ea3b37" providerId="ADAL" clId="{DEBF3034-1F21-4A02-B57A-33D6CDD08F1B}" dt="2024-05-15T09:57:12.340" v="1300" actId="1076"/>
          <ac:picMkLst>
            <pc:docMk/>
            <pc:sldMk cId="949535080" sldId="1309"/>
            <ac:picMk id="41" creationId="{7E9977B6-70C1-450C-A63D-1AEA176EC4BC}"/>
          </ac:picMkLst>
        </pc:picChg>
      </pc:sldChg>
      <pc:sldChg chg="delSp modSp mod modAnim">
        <pc:chgData name="MAUSY Claude [CEGEE]" userId="a5d570c3-a1d5-4cad-89af-100046ea3b37" providerId="ADAL" clId="{DEBF3034-1F21-4A02-B57A-33D6CDD08F1B}" dt="2024-05-21T09:20:17.815" v="2477"/>
        <pc:sldMkLst>
          <pc:docMk/>
          <pc:sldMk cId="3919927166" sldId="1310"/>
        </pc:sldMkLst>
        <pc:spChg chg="del">
          <ac:chgData name="MAUSY Claude [CEGEE]" userId="a5d570c3-a1d5-4cad-89af-100046ea3b37" providerId="ADAL" clId="{DEBF3034-1F21-4A02-B57A-33D6CDD08F1B}" dt="2024-05-15T09:03:41.566" v="1022"/>
          <ac:spMkLst>
            <pc:docMk/>
            <pc:sldMk cId="3919927166" sldId="1310"/>
            <ac:spMk id="6" creationId="{637415BC-26FE-7978-6736-98C69981CAAD}"/>
          </ac:spMkLst>
        </pc:spChg>
        <pc:spChg chg="del">
          <ac:chgData name="MAUSY Claude [CEGEE]" userId="a5d570c3-a1d5-4cad-89af-100046ea3b37" providerId="ADAL" clId="{DEBF3034-1F21-4A02-B57A-33D6CDD08F1B}" dt="2024-05-15T09:03:41.566" v="1022"/>
          <ac:spMkLst>
            <pc:docMk/>
            <pc:sldMk cId="3919927166" sldId="1310"/>
            <ac:spMk id="7" creationId="{B062C7CC-07FC-27AF-52E9-C54FCA5BD3BF}"/>
          </ac:spMkLst>
        </pc:spChg>
        <pc:spChg chg="del">
          <ac:chgData name="MAUSY Claude [CEGEE]" userId="a5d570c3-a1d5-4cad-89af-100046ea3b37" providerId="ADAL" clId="{DEBF3034-1F21-4A02-B57A-33D6CDD08F1B}" dt="2024-05-15T09:04:37.159" v="1031"/>
          <ac:spMkLst>
            <pc:docMk/>
            <pc:sldMk cId="3919927166" sldId="1310"/>
            <ac:spMk id="8" creationId="{D5C3C093-44A0-66DE-39F1-38DF8A73FD46}"/>
          </ac:spMkLst>
        </pc:spChg>
        <pc:spChg chg="del">
          <ac:chgData name="MAUSY Claude [CEGEE]" userId="a5d570c3-a1d5-4cad-89af-100046ea3b37" providerId="ADAL" clId="{DEBF3034-1F21-4A02-B57A-33D6CDD08F1B}" dt="2024-05-15T09:05:01.804" v="1032"/>
          <ac:spMkLst>
            <pc:docMk/>
            <pc:sldMk cId="3919927166" sldId="1310"/>
            <ac:spMk id="9" creationId="{482C1D69-42A1-B9D7-2CD4-CC2808FC83D8}"/>
          </ac:spMkLst>
        </pc:spChg>
        <pc:spChg chg="mod">
          <ac:chgData name="MAUSY Claude [CEGEE]" userId="a5d570c3-a1d5-4cad-89af-100046ea3b37" providerId="ADAL" clId="{DEBF3034-1F21-4A02-B57A-33D6CDD08F1B}" dt="2024-05-15T10:02:28.540" v="1327" actId="1076"/>
          <ac:spMkLst>
            <pc:docMk/>
            <pc:sldMk cId="3919927166" sldId="1310"/>
            <ac:spMk id="40" creationId="{84C3C4D9-A0F8-44D4-B50A-B2C7A2F4EF5B}"/>
          </ac:spMkLst>
        </pc:spChg>
        <pc:picChg chg="mod">
          <ac:chgData name="MAUSY Claude [CEGEE]" userId="a5d570c3-a1d5-4cad-89af-100046ea3b37" providerId="ADAL" clId="{DEBF3034-1F21-4A02-B57A-33D6CDD08F1B}" dt="2024-05-21T09:20:17.815" v="2477"/>
          <ac:picMkLst>
            <pc:docMk/>
            <pc:sldMk cId="3919927166" sldId="1310"/>
            <ac:picMk id="3" creationId="{514BB35F-ED82-12D4-BD49-2DB714F77F2B}"/>
          </ac:picMkLst>
        </pc:picChg>
        <pc:picChg chg="mod">
          <ac:chgData name="MAUSY Claude [CEGEE]" userId="a5d570c3-a1d5-4cad-89af-100046ea3b37" providerId="ADAL" clId="{DEBF3034-1F21-4A02-B57A-33D6CDD08F1B}" dt="2024-05-15T09:57:15.444" v="1301" actId="1076"/>
          <ac:picMkLst>
            <pc:docMk/>
            <pc:sldMk cId="3919927166" sldId="1310"/>
            <ac:picMk id="41" creationId="{7E9977B6-70C1-450C-A63D-1AEA176EC4BC}"/>
          </ac:picMkLst>
        </pc:picChg>
      </pc:sldChg>
      <pc:sldChg chg="addSp delSp modSp mod modAnim">
        <pc:chgData name="MAUSY Claude [CEGEE]" userId="a5d570c3-a1d5-4cad-89af-100046ea3b37" providerId="ADAL" clId="{DEBF3034-1F21-4A02-B57A-33D6CDD08F1B}" dt="2024-05-15T10:02:21.728" v="1325" actId="1076"/>
        <pc:sldMkLst>
          <pc:docMk/>
          <pc:sldMk cId="108619190" sldId="1311"/>
        </pc:sldMkLst>
        <pc:spChg chg="del">
          <ac:chgData name="MAUSY Claude [CEGEE]" userId="a5d570c3-a1d5-4cad-89af-100046ea3b37" providerId="ADAL" clId="{DEBF3034-1F21-4A02-B57A-33D6CDD08F1B}" dt="2024-05-15T09:03:41.566" v="1022"/>
          <ac:spMkLst>
            <pc:docMk/>
            <pc:sldMk cId="108619190" sldId="1311"/>
            <ac:spMk id="3" creationId="{C3982D9C-9F9A-A1FF-F94F-42EA3F4BE5B7}"/>
          </ac:spMkLst>
        </pc:spChg>
        <pc:spChg chg="mod">
          <ac:chgData name="MAUSY Claude [CEGEE]" userId="a5d570c3-a1d5-4cad-89af-100046ea3b37" providerId="ADAL" clId="{DEBF3034-1F21-4A02-B57A-33D6CDD08F1B}" dt="2024-05-15T09:57:07.911" v="1299" actId="1076"/>
          <ac:spMkLst>
            <pc:docMk/>
            <pc:sldMk cId="108619190" sldId="1311"/>
            <ac:spMk id="4" creationId="{00000000-0000-0000-0000-000000000000}"/>
          </ac:spMkLst>
        </pc:spChg>
        <pc:spChg chg="del">
          <ac:chgData name="MAUSY Claude [CEGEE]" userId="a5d570c3-a1d5-4cad-89af-100046ea3b37" providerId="ADAL" clId="{DEBF3034-1F21-4A02-B57A-33D6CDD08F1B}" dt="2024-05-15T09:03:41.566" v="1022"/>
          <ac:spMkLst>
            <pc:docMk/>
            <pc:sldMk cId="108619190" sldId="1311"/>
            <ac:spMk id="6" creationId="{12DE26BE-52F6-C104-D5ED-7EFD096B4B24}"/>
          </ac:spMkLst>
        </pc:spChg>
        <pc:spChg chg="del">
          <ac:chgData name="MAUSY Claude [CEGEE]" userId="a5d570c3-a1d5-4cad-89af-100046ea3b37" providerId="ADAL" clId="{DEBF3034-1F21-4A02-B57A-33D6CDD08F1B}" dt="2024-05-15T09:04:37.159" v="1031"/>
          <ac:spMkLst>
            <pc:docMk/>
            <pc:sldMk cId="108619190" sldId="1311"/>
            <ac:spMk id="7" creationId="{CEA179B0-4F78-0BC4-3BA4-5557527C6A6D}"/>
          </ac:spMkLst>
        </pc:spChg>
        <pc:spChg chg="del">
          <ac:chgData name="MAUSY Claude [CEGEE]" userId="a5d570c3-a1d5-4cad-89af-100046ea3b37" providerId="ADAL" clId="{DEBF3034-1F21-4A02-B57A-33D6CDD08F1B}" dt="2024-05-15T09:05:01.804" v="1032"/>
          <ac:spMkLst>
            <pc:docMk/>
            <pc:sldMk cId="108619190" sldId="1311"/>
            <ac:spMk id="8" creationId="{A8D66369-BB54-707A-8658-C22E7F33A473}"/>
          </ac:spMkLst>
        </pc:spChg>
        <pc:spChg chg="mod">
          <ac:chgData name="MAUSY Claude [CEGEE]" userId="a5d570c3-a1d5-4cad-89af-100046ea3b37" providerId="ADAL" clId="{DEBF3034-1F21-4A02-B57A-33D6CDD08F1B}" dt="2024-05-15T10:02:21.728" v="1325" actId="1076"/>
          <ac:spMkLst>
            <pc:docMk/>
            <pc:sldMk cId="108619190" sldId="1311"/>
            <ac:spMk id="40" creationId="{84C3C4D9-A0F8-44D4-B50A-B2C7A2F4EF5B}"/>
          </ac:spMkLst>
        </pc:spChg>
        <pc:picChg chg="mod">
          <ac:chgData name="MAUSY Claude [CEGEE]" userId="a5d570c3-a1d5-4cad-89af-100046ea3b37" providerId="ADAL" clId="{DEBF3034-1F21-4A02-B57A-33D6CDD08F1B}" dt="2024-05-15T09:57:00.862" v="1297" actId="1076"/>
          <ac:picMkLst>
            <pc:docMk/>
            <pc:sldMk cId="108619190" sldId="1311"/>
            <ac:picMk id="10" creationId="{9E0182B9-E8D4-523D-F3A8-BD9A9834CACE}"/>
          </ac:picMkLst>
        </pc:picChg>
        <pc:picChg chg="add mod">
          <ac:chgData name="MAUSY Claude [CEGEE]" userId="a5d570c3-a1d5-4cad-89af-100046ea3b37" providerId="ADAL" clId="{DEBF3034-1F21-4A02-B57A-33D6CDD08F1B}" dt="2024-05-15T09:56:47.346" v="1296" actId="571"/>
          <ac:picMkLst>
            <pc:docMk/>
            <pc:sldMk cId="108619190" sldId="1311"/>
            <ac:picMk id="11" creationId="{72238B45-6E67-FA45-742F-DEEA095B21CC}"/>
          </ac:picMkLst>
        </pc:picChg>
        <pc:picChg chg="add mod">
          <ac:chgData name="MAUSY Claude [CEGEE]" userId="a5d570c3-a1d5-4cad-89af-100046ea3b37" providerId="ADAL" clId="{DEBF3034-1F21-4A02-B57A-33D6CDD08F1B}" dt="2024-05-15T09:56:47.346" v="1296" actId="571"/>
          <ac:picMkLst>
            <pc:docMk/>
            <pc:sldMk cId="108619190" sldId="1311"/>
            <ac:picMk id="12" creationId="{85C553C1-588F-7BE3-5925-4E2F8911576F}"/>
          </ac:picMkLst>
        </pc:picChg>
        <pc:picChg chg="mod">
          <ac:chgData name="MAUSY Claude [CEGEE]" userId="a5d570c3-a1d5-4cad-89af-100046ea3b37" providerId="ADAL" clId="{DEBF3034-1F21-4A02-B57A-33D6CDD08F1B}" dt="2024-05-15T09:57:00.862" v="1297" actId="1076"/>
          <ac:picMkLst>
            <pc:docMk/>
            <pc:sldMk cId="108619190" sldId="1311"/>
            <ac:picMk id="14" creationId="{1AA45730-ACC5-5B21-72BA-8DE2261D523B}"/>
          </ac:picMkLst>
        </pc:picChg>
        <pc:picChg chg="mod">
          <ac:chgData name="MAUSY Claude [CEGEE]" userId="a5d570c3-a1d5-4cad-89af-100046ea3b37" providerId="ADAL" clId="{DEBF3034-1F21-4A02-B57A-33D6CDD08F1B}" dt="2024-05-15T09:57:00.862" v="1297" actId="1076"/>
          <ac:picMkLst>
            <pc:docMk/>
            <pc:sldMk cId="108619190" sldId="1311"/>
            <ac:picMk id="15" creationId="{B825904A-6ABB-86FA-C624-2DD8D22335B9}"/>
          </ac:picMkLst>
        </pc:picChg>
        <pc:picChg chg="mod">
          <ac:chgData name="MAUSY Claude [CEGEE]" userId="a5d570c3-a1d5-4cad-89af-100046ea3b37" providerId="ADAL" clId="{DEBF3034-1F21-4A02-B57A-33D6CDD08F1B}" dt="2024-05-15T09:57:03.324" v="1298" actId="1076"/>
          <ac:picMkLst>
            <pc:docMk/>
            <pc:sldMk cId="108619190" sldId="1311"/>
            <ac:picMk id="41" creationId="{7E9977B6-70C1-450C-A63D-1AEA176EC4BC}"/>
          </ac:picMkLst>
        </pc:picChg>
      </pc:sldChg>
      <pc:sldChg chg="delSp modSp del mod">
        <pc:chgData name="MAUSY Claude [CEGEE]" userId="a5d570c3-a1d5-4cad-89af-100046ea3b37" providerId="ADAL" clId="{DEBF3034-1F21-4A02-B57A-33D6CDD08F1B}" dt="2024-05-14T16:47:34.996" v="716" actId="2696"/>
        <pc:sldMkLst>
          <pc:docMk/>
          <pc:sldMk cId="794218910" sldId="1312"/>
        </pc:sldMkLst>
        <pc:spChg chg="mod">
          <ac:chgData name="MAUSY Claude [CEGEE]" userId="a5d570c3-a1d5-4cad-89af-100046ea3b37" providerId="ADAL" clId="{DEBF3034-1F21-4A02-B57A-33D6CDD08F1B}" dt="2024-05-14T16:39:07.694" v="660" actId="20577"/>
          <ac:spMkLst>
            <pc:docMk/>
            <pc:sldMk cId="794218910" sldId="1312"/>
            <ac:spMk id="4" creationId="{00000000-0000-0000-0000-000000000000}"/>
          </ac:spMkLst>
        </pc:spChg>
        <pc:picChg chg="del">
          <ac:chgData name="MAUSY Claude [CEGEE]" userId="a5d570c3-a1d5-4cad-89af-100046ea3b37" providerId="ADAL" clId="{DEBF3034-1F21-4A02-B57A-33D6CDD08F1B}" dt="2024-05-14T15:49:42.756" v="476" actId="478"/>
          <ac:picMkLst>
            <pc:docMk/>
            <pc:sldMk cId="794218910" sldId="1312"/>
            <ac:picMk id="11" creationId="{F9FAD2B2-B262-C900-67D8-7F43C92D3828}"/>
          </ac:picMkLst>
        </pc:picChg>
      </pc:sldChg>
      <pc:sldChg chg="delSp modSp del mod modAnim">
        <pc:chgData name="MAUSY Claude [CEGEE]" userId="a5d570c3-a1d5-4cad-89af-100046ea3b37" providerId="ADAL" clId="{DEBF3034-1F21-4A02-B57A-33D6CDD08F1B}" dt="2024-05-14T16:47:34.996" v="716" actId="2696"/>
        <pc:sldMkLst>
          <pc:docMk/>
          <pc:sldMk cId="1837874988" sldId="1313"/>
        </pc:sldMkLst>
        <pc:spChg chg="mod">
          <ac:chgData name="MAUSY Claude [CEGEE]" userId="a5d570c3-a1d5-4cad-89af-100046ea3b37" providerId="ADAL" clId="{DEBF3034-1F21-4A02-B57A-33D6CDD08F1B}" dt="2024-05-14T16:46:03.762" v="714" actId="20577"/>
          <ac:spMkLst>
            <pc:docMk/>
            <pc:sldMk cId="1837874988" sldId="1313"/>
            <ac:spMk id="4" creationId="{00000000-0000-0000-0000-000000000000}"/>
          </ac:spMkLst>
        </pc:spChg>
        <pc:spChg chg="mod">
          <ac:chgData name="MAUSY Claude [CEGEE]" userId="a5d570c3-a1d5-4cad-89af-100046ea3b37" providerId="ADAL" clId="{DEBF3034-1F21-4A02-B57A-33D6CDD08F1B}" dt="2024-05-14T16:44:43.687" v="701" actId="14100"/>
          <ac:spMkLst>
            <pc:docMk/>
            <pc:sldMk cId="1837874988" sldId="1313"/>
            <ac:spMk id="6" creationId="{C99D338F-FD57-C744-2107-8618A049BD84}"/>
          </ac:spMkLst>
        </pc:spChg>
        <pc:spChg chg="mod">
          <ac:chgData name="MAUSY Claude [CEGEE]" userId="a5d570c3-a1d5-4cad-89af-100046ea3b37" providerId="ADAL" clId="{DEBF3034-1F21-4A02-B57A-33D6CDD08F1B}" dt="2024-05-14T16:45:01.151" v="705" actId="1076"/>
          <ac:spMkLst>
            <pc:docMk/>
            <pc:sldMk cId="1837874988" sldId="1313"/>
            <ac:spMk id="40" creationId="{84C3C4D9-A0F8-44D4-B50A-B2C7A2F4EF5B}"/>
          </ac:spMkLst>
        </pc:spChg>
        <pc:picChg chg="mod">
          <ac:chgData name="MAUSY Claude [CEGEE]" userId="a5d570c3-a1d5-4cad-89af-100046ea3b37" providerId="ADAL" clId="{DEBF3034-1F21-4A02-B57A-33D6CDD08F1B}" dt="2024-05-14T16:45:29.267" v="710" actId="1076"/>
          <ac:picMkLst>
            <pc:docMk/>
            <pc:sldMk cId="1837874988" sldId="1313"/>
            <ac:picMk id="3" creationId="{4EE2F6D2-7BB6-2C9C-A5E5-849D64279F64}"/>
          </ac:picMkLst>
        </pc:picChg>
        <pc:picChg chg="del mod">
          <ac:chgData name="MAUSY Claude [CEGEE]" userId="a5d570c3-a1d5-4cad-89af-100046ea3b37" providerId="ADAL" clId="{DEBF3034-1F21-4A02-B57A-33D6CDD08F1B}" dt="2024-05-14T16:45:10.905" v="707" actId="21"/>
          <ac:picMkLst>
            <pc:docMk/>
            <pc:sldMk cId="1837874988" sldId="1313"/>
            <ac:picMk id="5" creationId="{E59F0EDD-2FF3-F06F-F4B7-38AF1BC6847E}"/>
          </ac:picMkLst>
        </pc:picChg>
      </pc:sldChg>
      <pc:sldChg chg="del">
        <pc:chgData name="MAUSY Claude [CEGEE]" userId="a5d570c3-a1d5-4cad-89af-100046ea3b37" providerId="ADAL" clId="{DEBF3034-1F21-4A02-B57A-33D6CDD08F1B}" dt="2024-05-14T16:47:34.996" v="716" actId="2696"/>
        <pc:sldMkLst>
          <pc:docMk/>
          <pc:sldMk cId="2242252419" sldId="1314"/>
        </pc:sldMkLst>
      </pc:sldChg>
      <pc:sldChg chg="del">
        <pc:chgData name="MAUSY Claude [CEGEE]" userId="a5d570c3-a1d5-4cad-89af-100046ea3b37" providerId="ADAL" clId="{DEBF3034-1F21-4A02-B57A-33D6CDD08F1B}" dt="2024-05-14T16:47:34.996" v="716" actId="2696"/>
        <pc:sldMkLst>
          <pc:docMk/>
          <pc:sldMk cId="2352944796" sldId="1315"/>
        </pc:sldMkLst>
      </pc:sldChg>
      <pc:sldChg chg="del">
        <pc:chgData name="MAUSY Claude [CEGEE]" userId="a5d570c3-a1d5-4cad-89af-100046ea3b37" providerId="ADAL" clId="{DEBF3034-1F21-4A02-B57A-33D6CDD08F1B}" dt="2024-05-14T16:47:34.996" v="716" actId="2696"/>
        <pc:sldMkLst>
          <pc:docMk/>
          <pc:sldMk cId="2044725675" sldId="1316"/>
        </pc:sldMkLst>
      </pc:sldChg>
      <pc:sldChg chg="del">
        <pc:chgData name="MAUSY Claude [CEGEE]" userId="a5d570c3-a1d5-4cad-89af-100046ea3b37" providerId="ADAL" clId="{DEBF3034-1F21-4A02-B57A-33D6CDD08F1B}" dt="2024-05-14T16:47:43.495" v="717" actId="2696"/>
        <pc:sldMkLst>
          <pc:docMk/>
          <pc:sldMk cId="1314980304" sldId="1317"/>
        </pc:sldMkLst>
      </pc:sldChg>
      <pc:sldChg chg="del">
        <pc:chgData name="MAUSY Claude [CEGEE]" userId="a5d570c3-a1d5-4cad-89af-100046ea3b37" providerId="ADAL" clId="{DEBF3034-1F21-4A02-B57A-33D6CDD08F1B}" dt="2024-05-14T16:47:04.388" v="715" actId="2696"/>
        <pc:sldMkLst>
          <pc:docMk/>
          <pc:sldMk cId="1734797361" sldId="1318"/>
        </pc:sldMkLst>
      </pc:sldChg>
      <pc:sldChg chg="addSp delSp modSp add mod ord delAnim modAnim">
        <pc:chgData name="MAUSY Claude [CEGEE]" userId="a5d570c3-a1d5-4cad-89af-100046ea3b37" providerId="ADAL" clId="{DEBF3034-1F21-4A02-B57A-33D6CDD08F1B}" dt="2024-05-21T09:20:37.555" v="2479"/>
        <pc:sldMkLst>
          <pc:docMk/>
          <pc:sldMk cId="2332350527" sldId="1319"/>
        </pc:sldMkLst>
        <pc:spChg chg="add mod">
          <ac:chgData name="MAUSY Claude [CEGEE]" userId="a5d570c3-a1d5-4cad-89af-100046ea3b37" providerId="ADAL" clId="{DEBF3034-1F21-4A02-B57A-33D6CDD08F1B}" dt="2024-05-14T16:50:31.283" v="896" actId="13926"/>
          <ac:spMkLst>
            <pc:docMk/>
            <pc:sldMk cId="2332350527" sldId="1319"/>
            <ac:spMk id="3" creationId="{E0882004-CAA8-2209-CF3C-48A77BF311F8}"/>
          </ac:spMkLst>
        </pc:spChg>
        <pc:spChg chg="del mod">
          <ac:chgData name="MAUSY Claude [CEGEE]" userId="a5d570c3-a1d5-4cad-89af-100046ea3b37" providerId="ADAL" clId="{DEBF3034-1F21-4A02-B57A-33D6CDD08F1B}" dt="2024-05-14T16:48:08.285" v="725"/>
          <ac:spMkLst>
            <pc:docMk/>
            <pc:sldMk cId="2332350527" sldId="1319"/>
            <ac:spMk id="4" creationId="{00000000-0000-0000-0000-000000000000}"/>
          </ac:spMkLst>
        </pc:spChg>
        <pc:spChg chg="del">
          <ac:chgData name="MAUSY Claude [CEGEE]" userId="a5d570c3-a1d5-4cad-89af-100046ea3b37" providerId="ADAL" clId="{DEBF3034-1F21-4A02-B57A-33D6CDD08F1B}" dt="2024-05-15T09:03:41.566" v="1022"/>
          <ac:spMkLst>
            <pc:docMk/>
            <pc:sldMk cId="2332350527" sldId="1319"/>
            <ac:spMk id="4" creationId="{2BA59315-A805-F130-BA78-373F162C7D7D}"/>
          </ac:spMkLst>
        </pc:spChg>
        <pc:spChg chg="del">
          <ac:chgData name="MAUSY Claude [CEGEE]" userId="a5d570c3-a1d5-4cad-89af-100046ea3b37" providerId="ADAL" clId="{DEBF3034-1F21-4A02-B57A-33D6CDD08F1B}" dt="2024-05-15T09:03:41.566" v="1022"/>
          <ac:spMkLst>
            <pc:docMk/>
            <pc:sldMk cId="2332350527" sldId="1319"/>
            <ac:spMk id="5" creationId="{35B0CAEF-0ABC-1522-9494-C24909E6D8A0}"/>
          </ac:spMkLst>
        </pc:spChg>
        <pc:spChg chg="del">
          <ac:chgData name="MAUSY Claude [CEGEE]" userId="a5d570c3-a1d5-4cad-89af-100046ea3b37" providerId="ADAL" clId="{DEBF3034-1F21-4A02-B57A-33D6CDD08F1B}" dt="2024-05-15T09:04:37.159" v="1031"/>
          <ac:spMkLst>
            <pc:docMk/>
            <pc:sldMk cId="2332350527" sldId="1319"/>
            <ac:spMk id="6" creationId="{D749F197-7129-1329-F303-6654C9C1C823}"/>
          </ac:spMkLst>
        </pc:spChg>
        <pc:spChg chg="del">
          <ac:chgData name="MAUSY Claude [CEGEE]" userId="a5d570c3-a1d5-4cad-89af-100046ea3b37" providerId="ADAL" clId="{DEBF3034-1F21-4A02-B57A-33D6CDD08F1B}" dt="2024-05-15T09:05:01.804" v="1032"/>
          <ac:spMkLst>
            <pc:docMk/>
            <pc:sldMk cId="2332350527" sldId="1319"/>
            <ac:spMk id="7" creationId="{3F631FEC-C0C7-876F-565D-8878BD12AF2C}"/>
          </ac:spMkLst>
        </pc:spChg>
        <pc:spChg chg="mod">
          <ac:chgData name="MAUSY Claude [CEGEE]" userId="a5d570c3-a1d5-4cad-89af-100046ea3b37" providerId="ADAL" clId="{DEBF3034-1F21-4A02-B57A-33D6CDD08F1B}" dt="2024-05-15T10:02:36.166" v="1329" actId="1076"/>
          <ac:spMkLst>
            <pc:docMk/>
            <pc:sldMk cId="2332350527" sldId="1319"/>
            <ac:spMk id="40" creationId="{84C3C4D9-A0F8-44D4-B50A-B2C7A2F4EF5B}"/>
          </ac:spMkLst>
        </pc:spChg>
        <pc:graphicFrameChg chg="del">
          <ac:chgData name="MAUSY Claude [CEGEE]" userId="a5d570c3-a1d5-4cad-89af-100046ea3b37" providerId="ADAL" clId="{DEBF3034-1F21-4A02-B57A-33D6CDD08F1B}" dt="2024-05-14T16:47:55.762" v="721" actId="478"/>
          <ac:graphicFrameMkLst>
            <pc:docMk/>
            <pc:sldMk cId="2332350527" sldId="1319"/>
            <ac:graphicFrameMk id="6" creationId="{9E8B46E4-6EB4-8FEA-BBF9-11672547BF64}"/>
          </ac:graphicFrameMkLst>
        </pc:graphicFrameChg>
        <pc:graphicFrameChg chg="mod">
          <ac:chgData name="MAUSY Claude [CEGEE]" userId="a5d570c3-a1d5-4cad-89af-100046ea3b37" providerId="ADAL" clId="{DEBF3034-1F21-4A02-B57A-33D6CDD08F1B}" dt="2024-05-21T09:20:31.248" v="2478"/>
          <ac:graphicFrameMkLst>
            <pc:docMk/>
            <pc:sldMk cId="2332350527" sldId="1319"/>
            <ac:graphicFrameMk id="8" creationId="{0F45D778-4F91-4B6B-5002-3563762C2B9B}"/>
          </ac:graphicFrameMkLst>
        </pc:graphicFrameChg>
        <pc:picChg chg="del">
          <ac:chgData name="MAUSY Claude [CEGEE]" userId="a5d570c3-a1d5-4cad-89af-100046ea3b37" providerId="ADAL" clId="{DEBF3034-1F21-4A02-B57A-33D6CDD08F1B}" dt="2024-05-14T16:48:09.582" v="726" actId="478"/>
          <ac:picMkLst>
            <pc:docMk/>
            <pc:sldMk cId="2332350527" sldId="1319"/>
            <ac:picMk id="5" creationId="{3B407804-CEDD-4867-16BD-2477B38141DB}"/>
          </ac:picMkLst>
        </pc:picChg>
        <pc:picChg chg="del">
          <ac:chgData name="MAUSY Claude [CEGEE]" userId="a5d570c3-a1d5-4cad-89af-100046ea3b37" providerId="ADAL" clId="{DEBF3034-1F21-4A02-B57A-33D6CDD08F1B}" dt="2024-05-14T16:47:53.218" v="718" actId="478"/>
          <ac:picMkLst>
            <pc:docMk/>
            <pc:sldMk cId="2332350527" sldId="1319"/>
            <ac:picMk id="7" creationId="{E485A22C-56BC-CC21-13F4-BF8552E62056}"/>
          </ac:picMkLst>
        </pc:picChg>
        <pc:picChg chg="del">
          <ac:chgData name="MAUSY Claude [CEGEE]" userId="a5d570c3-a1d5-4cad-89af-100046ea3b37" providerId="ADAL" clId="{DEBF3034-1F21-4A02-B57A-33D6CDD08F1B}" dt="2024-05-14T16:47:54.285" v="719" actId="478"/>
          <ac:picMkLst>
            <pc:docMk/>
            <pc:sldMk cId="2332350527" sldId="1319"/>
            <ac:picMk id="10" creationId="{D1B1A3C0-DCE4-E8E3-E1AE-A5A0BAEFF506}"/>
          </ac:picMkLst>
        </pc:picChg>
        <pc:picChg chg="del">
          <ac:chgData name="MAUSY Claude [CEGEE]" userId="a5d570c3-a1d5-4cad-89af-100046ea3b37" providerId="ADAL" clId="{DEBF3034-1F21-4A02-B57A-33D6CDD08F1B}" dt="2024-05-14T16:47:55.107" v="720" actId="478"/>
          <ac:picMkLst>
            <pc:docMk/>
            <pc:sldMk cId="2332350527" sldId="1319"/>
            <ac:picMk id="11" creationId="{E295CF64-CD28-B16A-5FA5-4261377C6F36}"/>
          </ac:picMkLst>
        </pc:picChg>
        <pc:picChg chg="mod">
          <ac:chgData name="MAUSY Claude [CEGEE]" userId="a5d570c3-a1d5-4cad-89af-100046ea3b37" providerId="ADAL" clId="{DEBF3034-1F21-4A02-B57A-33D6CDD08F1B}" dt="2024-05-21T09:20:37.555" v="2479"/>
          <ac:picMkLst>
            <pc:docMk/>
            <pc:sldMk cId="2332350527" sldId="1319"/>
            <ac:picMk id="12" creationId="{1757942C-C381-B5A4-18DE-D1CF5C9EDA02}"/>
          </ac:picMkLst>
        </pc:picChg>
        <pc:picChg chg="mod">
          <ac:chgData name="MAUSY Claude [CEGEE]" userId="a5d570c3-a1d5-4cad-89af-100046ea3b37" providerId="ADAL" clId="{DEBF3034-1F21-4A02-B57A-33D6CDD08F1B}" dt="2024-05-15T09:57:20.518" v="1303" actId="1076"/>
          <ac:picMkLst>
            <pc:docMk/>
            <pc:sldMk cId="2332350527" sldId="1319"/>
            <ac:picMk id="41" creationId="{7E9977B6-70C1-450C-A63D-1AEA176EC4BC}"/>
          </ac:picMkLst>
        </pc:picChg>
      </pc:sldChg>
      <pc:sldChg chg="modSp add mod ord">
        <pc:chgData name="MAUSY Claude [CEGEE]" userId="a5d570c3-a1d5-4cad-89af-100046ea3b37" providerId="ADAL" clId="{DEBF3034-1F21-4A02-B57A-33D6CDD08F1B}" dt="2024-05-16T11:22:05.930" v="2027" actId="20577"/>
        <pc:sldMkLst>
          <pc:docMk/>
          <pc:sldMk cId="3530066554" sldId="1320"/>
        </pc:sldMkLst>
        <pc:spChg chg="mod">
          <ac:chgData name="MAUSY Claude [CEGEE]" userId="a5d570c3-a1d5-4cad-89af-100046ea3b37" providerId="ADAL" clId="{DEBF3034-1F21-4A02-B57A-33D6CDD08F1B}" dt="2024-05-16T11:22:05.930" v="2027" actId="20577"/>
          <ac:spMkLst>
            <pc:docMk/>
            <pc:sldMk cId="3530066554" sldId="1320"/>
            <ac:spMk id="3" creationId="{00000000-0000-0000-0000-000000000000}"/>
          </ac:spMkLst>
        </pc:spChg>
      </pc:sldChg>
      <pc:sldChg chg="delSp modSp add del mod delAnim">
        <pc:chgData name="MAUSY Claude [CEGEE]" userId="a5d570c3-a1d5-4cad-89af-100046ea3b37" providerId="ADAL" clId="{DEBF3034-1F21-4A02-B57A-33D6CDD08F1B}" dt="2024-05-14T16:48:13.963" v="727" actId="2696"/>
        <pc:sldMkLst>
          <pc:docMk/>
          <pc:sldMk cId="3609891151" sldId="1320"/>
        </pc:sldMkLst>
        <pc:spChg chg="mod">
          <ac:chgData name="MAUSY Claude [CEGEE]" userId="a5d570c3-a1d5-4cad-89af-100046ea3b37" providerId="ADAL" clId="{DEBF3034-1F21-4A02-B57A-33D6CDD08F1B}" dt="2024-05-14T15:49:08.361" v="475" actId="207"/>
          <ac:spMkLst>
            <pc:docMk/>
            <pc:sldMk cId="3609891151" sldId="1320"/>
            <ac:spMk id="2" creationId="{13EADEE0-8BDD-4D1C-877C-B93D6BD617C5}"/>
          </ac:spMkLst>
        </pc:spChg>
        <pc:grpChg chg="del">
          <ac:chgData name="MAUSY Claude [CEGEE]" userId="a5d570c3-a1d5-4cad-89af-100046ea3b37" providerId="ADAL" clId="{DEBF3034-1F21-4A02-B57A-33D6CDD08F1B}" dt="2024-05-14T15:48:23.128" v="469" actId="478"/>
          <ac:grpSpMkLst>
            <pc:docMk/>
            <pc:sldMk cId="3609891151" sldId="1320"/>
            <ac:grpSpMk id="11" creationId="{FB2CEDD3-4A37-4A0E-947B-D0DFE163AE8C}"/>
          </ac:grpSpMkLst>
        </pc:grpChg>
        <pc:grpChg chg="del">
          <ac:chgData name="MAUSY Claude [CEGEE]" userId="a5d570c3-a1d5-4cad-89af-100046ea3b37" providerId="ADAL" clId="{DEBF3034-1F21-4A02-B57A-33D6CDD08F1B}" dt="2024-05-14T15:48:24.382" v="470" actId="478"/>
          <ac:grpSpMkLst>
            <pc:docMk/>
            <pc:sldMk cId="3609891151" sldId="1320"/>
            <ac:grpSpMk id="14" creationId="{405FA55C-F0DE-4807-845D-81BFC24677A9}"/>
          </ac:grpSpMkLst>
        </pc:grpChg>
        <pc:grpChg chg="del">
          <ac:chgData name="MAUSY Claude [CEGEE]" userId="a5d570c3-a1d5-4cad-89af-100046ea3b37" providerId="ADAL" clId="{DEBF3034-1F21-4A02-B57A-33D6CDD08F1B}" dt="2024-05-14T15:48:25.156" v="471" actId="478"/>
          <ac:grpSpMkLst>
            <pc:docMk/>
            <pc:sldMk cId="3609891151" sldId="1320"/>
            <ac:grpSpMk id="17" creationId="{558C64CA-0210-4BA5-883E-F88D7BEAFBB7}"/>
          </ac:grpSpMkLst>
        </pc:grpChg>
        <pc:grpChg chg="del">
          <ac:chgData name="MAUSY Claude [CEGEE]" userId="a5d570c3-a1d5-4cad-89af-100046ea3b37" providerId="ADAL" clId="{DEBF3034-1F21-4A02-B57A-33D6CDD08F1B}" dt="2024-05-14T15:48:25.685" v="472" actId="478"/>
          <ac:grpSpMkLst>
            <pc:docMk/>
            <pc:sldMk cId="3609891151" sldId="1320"/>
            <ac:grpSpMk id="20" creationId="{0B5DB505-EAEB-44BE-9A34-5B33D69C0E77}"/>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6F5753-04E5-4304-BC0F-1B3C46F3C349}" type="datetimeFigureOut">
              <a:rPr lang="fr-FR" smtClean="0"/>
              <a:t>21/05/2024</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349F99-C341-41FE-B940-D2F79DF74135}" type="slidenum">
              <a:rPr lang="fr-FR" smtClean="0"/>
              <a:t>‹N°›</a:t>
            </a:fld>
            <a:endParaRPr lang="fr-FR"/>
          </a:p>
        </p:txBody>
      </p:sp>
    </p:spTree>
    <p:extLst>
      <p:ext uri="{BB962C8B-B14F-4D97-AF65-F5344CB8AC3E}">
        <p14:creationId xmlns:p14="http://schemas.microsoft.com/office/powerpoint/2010/main" val="3656323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8349F99-C341-41FE-B940-D2F79DF74135}" type="slidenum">
              <a:rPr lang="fr-FR" smtClean="0"/>
              <a:t>7</a:t>
            </a:fld>
            <a:endParaRPr lang="fr-FR"/>
          </a:p>
        </p:txBody>
      </p:sp>
    </p:spTree>
    <p:extLst>
      <p:ext uri="{BB962C8B-B14F-4D97-AF65-F5344CB8AC3E}">
        <p14:creationId xmlns:p14="http://schemas.microsoft.com/office/powerpoint/2010/main" val="163121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8349F99-C341-41FE-B940-D2F79DF74135}" type="slidenum">
              <a:rPr lang="fr-FR" smtClean="0"/>
              <a:t>8</a:t>
            </a:fld>
            <a:endParaRPr lang="fr-FR"/>
          </a:p>
        </p:txBody>
      </p:sp>
    </p:spTree>
    <p:extLst>
      <p:ext uri="{BB962C8B-B14F-4D97-AF65-F5344CB8AC3E}">
        <p14:creationId xmlns:p14="http://schemas.microsoft.com/office/powerpoint/2010/main" val="687375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8349F99-C341-41FE-B940-D2F79DF74135}" type="slidenum">
              <a:rPr lang="fr-FR" smtClean="0"/>
              <a:t>9</a:t>
            </a:fld>
            <a:endParaRPr lang="fr-FR"/>
          </a:p>
        </p:txBody>
      </p:sp>
    </p:spTree>
    <p:extLst>
      <p:ext uri="{BB962C8B-B14F-4D97-AF65-F5344CB8AC3E}">
        <p14:creationId xmlns:p14="http://schemas.microsoft.com/office/powerpoint/2010/main" val="980853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8349F99-C341-41FE-B940-D2F79DF74135}" type="slidenum">
              <a:rPr lang="fr-FR" smtClean="0"/>
              <a:t>10</a:t>
            </a:fld>
            <a:endParaRPr lang="fr-FR"/>
          </a:p>
        </p:txBody>
      </p:sp>
    </p:spTree>
    <p:extLst>
      <p:ext uri="{BB962C8B-B14F-4D97-AF65-F5344CB8AC3E}">
        <p14:creationId xmlns:p14="http://schemas.microsoft.com/office/powerpoint/2010/main" val="804314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8349F99-C341-41FE-B940-D2F79DF74135}" type="slidenum">
              <a:rPr lang="fr-FR" smtClean="0"/>
              <a:t>11</a:t>
            </a:fld>
            <a:endParaRPr lang="fr-FR"/>
          </a:p>
        </p:txBody>
      </p:sp>
    </p:spTree>
    <p:extLst>
      <p:ext uri="{BB962C8B-B14F-4D97-AF65-F5344CB8AC3E}">
        <p14:creationId xmlns:p14="http://schemas.microsoft.com/office/powerpoint/2010/main" val="4109470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8349F99-C341-41FE-B940-D2F79DF74135}" type="slidenum">
              <a:rPr lang="fr-FR" smtClean="0"/>
              <a:t>12</a:t>
            </a:fld>
            <a:endParaRPr lang="fr-FR"/>
          </a:p>
        </p:txBody>
      </p:sp>
    </p:spTree>
    <p:extLst>
      <p:ext uri="{BB962C8B-B14F-4D97-AF65-F5344CB8AC3E}">
        <p14:creationId xmlns:p14="http://schemas.microsoft.com/office/powerpoint/2010/main" val="2251191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8349F99-C341-41FE-B940-D2F79DF74135}" type="slidenum">
              <a:rPr lang="fr-FR" smtClean="0"/>
              <a:t>13</a:t>
            </a:fld>
            <a:endParaRPr lang="fr-FR"/>
          </a:p>
        </p:txBody>
      </p:sp>
    </p:spTree>
    <p:extLst>
      <p:ext uri="{BB962C8B-B14F-4D97-AF65-F5344CB8AC3E}">
        <p14:creationId xmlns:p14="http://schemas.microsoft.com/office/powerpoint/2010/main" val="3577627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8349F99-C341-41FE-B940-D2F79DF74135}" type="slidenum">
              <a:rPr lang="fr-FR" smtClean="0"/>
              <a:t>14</a:t>
            </a:fld>
            <a:endParaRPr lang="fr-FR"/>
          </a:p>
        </p:txBody>
      </p:sp>
    </p:spTree>
    <p:extLst>
      <p:ext uri="{BB962C8B-B14F-4D97-AF65-F5344CB8AC3E}">
        <p14:creationId xmlns:p14="http://schemas.microsoft.com/office/powerpoint/2010/main" val="4220315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8349F99-C341-41FE-B940-D2F79DF74135}" type="slidenum">
              <a:rPr lang="fr-FR" smtClean="0"/>
              <a:t>15</a:t>
            </a:fld>
            <a:endParaRPr lang="fr-FR"/>
          </a:p>
        </p:txBody>
      </p:sp>
    </p:spTree>
    <p:extLst>
      <p:ext uri="{BB962C8B-B14F-4D97-AF65-F5344CB8AC3E}">
        <p14:creationId xmlns:p14="http://schemas.microsoft.com/office/powerpoint/2010/main" val="815741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8349F99-C341-41FE-B940-D2F79DF74135}" type="slidenum">
              <a:rPr lang="fr-FR" smtClean="0"/>
              <a:t>16</a:t>
            </a:fld>
            <a:endParaRPr lang="fr-FR"/>
          </a:p>
        </p:txBody>
      </p:sp>
    </p:spTree>
    <p:extLst>
      <p:ext uri="{BB962C8B-B14F-4D97-AF65-F5344CB8AC3E}">
        <p14:creationId xmlns:p14="http://schemas.microsoft.com/office/powerpoint/2010/main" val="135400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8349F99-C341-41FE-B940-D2F79DF74135}" type="slidenum">
              <a:rPr lang="fr-FR" smtClean="0"/>
              <a:t>17</a:t>
            </a:fld>
            <a:endParaRPr lang="fr-FR"/>
          </a:p>
        </p:txBody>
      </p:sp>
    </p:spTree>
    <p:extLst>
      <p:ext uri="{BB962C8B-B14F-4D97-AF65-F5344CB8AC3E}">
        <p14:creationId xmlns:p14="http://schemas.microsoft.com/office/powerpoint/2010/main" val="1451548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8349F99-C341-41FE-B940-D2F79DF74135}" type="slidenum">
              <a:rPr lang="fr-FR" smtClean="0"/>
              <a:t>18</a:t>
            </a:fld>
            <a:endParaRPr lang="fr-FR"/>
          </a:p>
        </p:txBody>
      </p:sp>
    </p:spTree>
    <p:extLst>
      <p:ext uri="{BB962C8B-B14F-4D97-AF65-F5344CB8AC3E}">
        <p14:creationId xmlns:p14="http://schemas.microsoft.com/office/powerpoint/2010/main" val="4083145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8349F99-C341-41FE-B940-D2F79DF74135}" type="slidenum">
              <a:rPr lang="fr-FR" smtClean="0"/>
              <a:t>19</a:t>
            </a:fld>
            <a:endParaRPr lang="fr-FR"/>
          </a:p>
        </p:txBody>
      </p:sp>
    </p:spTree>
    <p:extLst>
      <p:ext uri="{BB962C8B-B14F-4D97-AF65-F5344CB8AC3E}">
        <p14:creationId xmlns:p14="http://schemas.microsoft.com/office/powerpoint/2010/main" val="13170710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8349F99-C341-41FE-B940-D2F79DF74135}" type="slidenum">
              <a:rPr lang="fr-FR" smtClean="0"/>
              <a:t>20</a:t>
            </a:fld>
            <a:endParaRPr lang="fr-FR"/>
          </a:p>
        </p:txBody>
      </p:sp>
    </p:spTree>
    <p:extLst>
      <p:ext uri="{BB962C8B-B14F-4D97-AF65-F5344CB8AC3E}">
        <p14:creationId xmlns:p14="http://schemas.microsoft.com/office/powerpoint/2010/main" val="725991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8349F99-C341-41FE-B940-D2F79DF74135}" type="slidenum">
              <a:rPr lang="fr-FR" smtClean="0"/>
              <a:t>21</a:t>
            </a:fld>
            <a:endParaRPr lang="fr-FR"/>
          </a:p>
        </p:txBody>
      </p:sp>
    </p:spTree>
    <p:extLst>
      <p:ext uri="{BB962C8B-B14F-4D97-AF65-F5344CB8AC3E}">
        <p14:creationId xmlns:p14="http://schemas.microsoft.com/office/powerpoint/2010/main" val="2378818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8349F99-C341-41FE-B940-D2F79DF74135}" type="slidenum">
              <a:rPr lang="fr-FR" smtClean="0"/>
              <a:t>22</a:t>
            </a:fld>
            <a:endParaRPr lang="fr-FR"/>
          </a:p>
        </p:txBody>
      </p:sp>
    </p:spTree>
    <p:extLst>
      <p:ext uri="{BB962C8B-B14F-4D97-AF65-F5344CB8AC3E}">
        <p14:creationId xmlns:p14="http://schemas.microsoft.com/office/powerpoint/2010/main" val="41308611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8349F99-C341-41FE-B940-D2F79DF74135}" type="slidenum">
              <a:rPr lang="fr-FR" smtClean="0"/>
              <a:t>23</a:t>
            </a:fld>
            <a:endParaRPr lang="fr-FR"/>
          </a:p>
        </p:txBody>
      </p:sp>
    </p:spTree>
    <p:extLst>
      <p:ext uri="{BB962C8B-B14F-4D97-AF65-F5344CB8AC3E}">
        <p14:creationId xmlns:p14="http://schemas.microsoft.com/office/powerpoint/2010/main" val="34909736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8349F99-C341-41FE-B940-D2F79DF74135}" type="slidenum">
              <a:rPr lang="fr-FR" smtClean="0"/>
              <a:t>25</a:t>
            </a:fld>
            <a:endParaRPr lang="fr-FR"/>
          </a:p>
        </p:txBody>
      </p:sp>
    </p:spTree>
    <p:extLst>
      <p:ext uri="{BB962C8B-B14F-4D97-AF65-F5344CB8AC3E}">
        <p14:creationId xmlns:p14="http://schemas.microsoft.com/office/powerpoint/2010/main" val="2082279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910612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141162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653410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246802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737910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018270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3691397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773703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7"/>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lvl1pPr>
              <a:defRPr/>
            </a:lvl1pPr>
          </a:lstStyle>
          <a:p>
            <a:pPr>
              <a:defRPr/>
            </a:pPr>
            <a:fld id="{16B1A8E8-A4DA-4B66-9E3A-32D1EA854E3E}" type="datetime1">
              <a:rPr lang="fr-FR" smtClean="0"/>
              <a:t>21/05/2024</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F2B804B2-DFE3-46A0-AD95-9D80B3951C6D}" type="slidenum">
              <a:rPr lang="fr-FR"/>
              <a:pPr>
                <a:defRPr/>
              </a:pPr>
              <a:t>‹N°›</a:t>
            </a:fld>
            <a:endParaRPr lang="fr-FR"/>
          </a:p>
        </p:txBody>
      </p:sp>
    </p:spTree>
    <p:extLst>
      <p:ext uri="{BB962C8B-B14F-4D97-AF65-F5344CB8AC3E}">
        <p14:creationId xmlns:p14="http://schemas.microsoft.com/office/powerpoint/2010/main" val="3542882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979B2DCD-357D-4F2A-B9F6-2E9B7A36B69C}" type="datetime1">
              <a:rPr lang="fr-FR" smtClean="0"/>
              <a:t>21/05/2024</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B6024240-2284-45ED-BA74-C0143465E7D9}" type="slidenum">
              <a:rPr lang="fr-FR"/>
              <a:pPr>
                <a:defRPr/>
              </a:pPr>
              <a:t>‹N°›</a:t>
            </a:fld>
            <a:endParaRPr lang="fr-FR"/>
          </a:p>
        </p:txBody>
      </p:sp>
    </p:spTree>
    <p:extLst>
      <p:ext uri="{BB962C8B-B14F-4D97-AF65-F5344CB8AC3E}">
        <p14:creationId xmlns:p14="http://schemas.microsoft.com/office/powerpoint/2010/main" val="4268687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2"/>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9DC0ECD3-645F-49C5-97F1-3EC444478EB4}" type="datetime1">
              <a:rPr lang="fr-FR" smtClean="0"/>
              <a:t>21/05/2024</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8FB36162-EB05-490C-A96C-DB16FADFDF99}" type="slidenum">
              <a:rPr lang="fr-FR"/>
              <a:pPr>
                <a:defRPr/>
              </a:pPr>
              <a:t>‹N°›</a:t>
            </a:fld>
            <a:endParaRPr lang="fr-FR"/>
          </a:p>
        </p:txBody>
      </p:sp>
    </p:spTree>
    <p:extLst>
      <p:ext uri="{BB962C8B-B14F-4D97-AF65-F5344CB8AC3E}">
        <p14:creationId xmlns:p14="http://schemas.microsoft.com/office/powerpoint/2010/main" val="6019932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p:cNvSpPr>
            <a:spLocks noGrp="1"/>
          </p:cNvSpPr>
          <p:nvPr>
            <p:ph type="dt" sz="half" idx="10"/>
          </p:nvPr>
        </p:nvSpPr>
        <p:spPr/>
        <p:txBody>
          <a:bodyPr/>
          <a:lstStyle>
            <a:lvl1pPr>
              <a:defRPr/>
            </a:lvl1pPr>
          </a:lstStyle>
          <a:p>
            <a:pPr>
              <a:defRPr/>
            </a:pPr>
            <a:fld id="{13917CBF-E47C-4F92-8973-852697A4A415}" type="datetime1">
              <a:rPr lang="fr-FR" smtClean="0"/>
              <a:t>21/05/2024</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EE307286-F60E-40FD-ACA7-B03DA570DE01}" type="slidenum">
              <a:rPr lang="fr-FR"/>
              <a:pPr>
                <a:defRPr/>
              </a:pPr>
              <a:t>‹N°›</a:t>
            </a:fld>
            <a:endParaRPr lang="fr-FR"/>
          </a:p>
        </p:txBody>
      </p:sp>
    </p:spTree>
    <p:extLst>
      <p:ext uri="{BB962C8B-B14F-4D97-AF65-F5344CB8AC3E}">
        <p14:creationId xmlns:p14="http://schemas.microsoft.com/office/powerpoint/2010/main" val="41651239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4"/>
            <a:ext cx="4040188" cy="639763"/>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7" y="1535114"/>
            <a:ext cx="4041775" cy="639763"/>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p:cNvSpPr>
            <a:spLocks noGrp="1"/>
          </p:cNvSpPr>
          <p:nvPr>
            <p:ph type="dt" sz="half" idx="10"/>
          </p:nvPr>
        </p:nvSpPr>
        <p:spPr/>
        <p:txBody>
          <a:bodyPr/>
          <a:lstStyle>
            <a:lvl1pPr>
              <a:defRPr/>
            </a:lvl1pPr>
          </a:lstStyle>
          <a:p>
            <a:pPr>
              <a:defRPr/>
            </a:pPr>
            <a:fld id="{4D31CA8D-E1A7-4670-9E48-63664A4D4BAA}" type="datetime1">
              <a:rPr lang="fr-FR" smtClean="0"/>
              <a:t>21/05/2024</a:t>
            </a:fld>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EDAEFDDE-1154-41AA-8A01-5C8AEFF0F5AA}" type="slidenum">
              <a:rPr lang="fr-FR"/>
              <a:pPr>
                <a:defRPr/>
              </a:pPr>
              <a:t>‹N°›</a:t>
            </a:fld>
            <a:endParaRPr lang="fr-FR"/>
          </a:p>
        </p:txBody>
      </p:sp>
    </p:spTree>
    <p:extLst>
      <p:ext uri="{BB962C8B-B14F-4D97-AF65-F5344CB8AC3E}">
        <p14:creationId xmlns:p14="http://schemas.microsoft.com/office/powerpoint/2010/main" val="3775948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3"/>
          <p:cNvSpPr>
            <a:spLocks noGrp="1"/>
          </p:cNvSpPr>
          <p:nvPr>
            <p:ph type="dt" sz="half" idx="10"/>
          </p:nvPr>
        </p:nvSpPr>
        <p:spPr/>
        <p:txBody>
          <a:bodyPr/>
          <a:lstStyle>
            <a:lvl1pPr>
              <a:defRPr/>
            </a:lvl1pPr>
          </a:lstStyle>
          <a:p>
            <a:pPr>
              <a:defRPr/>
            </a:pPr>
            <a:fld id="{B18B879E-BEC4-44FE-B77D-A9ADF4C5C83E}" type="datetime1">
              <a:rPr lang="fr-FR" smtClean="0"/>
              <a:t>21/05/2024</a:t>
            </a:fld>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514D8C5D-F555-486E-B6C6-35E530DF89E5}" type="slidenum">
              <a:rPr lang="fr-FR"/>
              <a:pPr>
                <a:defRPr/>
              </a:pPr>
              <a:t>‹N°›</a:t>
            </a:fld>
            <a:endParaRPr lang="fr-FR"/>
          </a:p>
        </p:txBody>
      </p:sp>
    </p:spTree>
    <p:extLst>
      <p:ext uri="{BB962C8B-B14F-4D97-AF65-F5344CB8AC3E}">
        <p14:creationId xmlns:p14="http://schemas.microsoft.com/office/powerpoint/2010/main" val="2064133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8B1E3782-69A0-495D-96E9-54C752295DBE}" type="datetime1">
              <a:rPr lang="fr-FR" smtClean="0"/>
              <a:t>21/05/2024</a:t>
            </a:fld>
            <a:endParaRPr lang="fr-FR"/>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8AAFFB64-47C5-4DEB-9FDC-A4B6D3D9CE65}" type="slidenum">
              <a:rPr lang="fr-FR"/>
              <a:pPr>
                <a:defRPr/>
              </a:pPr>
              <a:t>‹N°›</a:t>
            </a:fld>
            <a:endParaRPr lang="fr-FR"/>
          </a:p>
        </p:txBody>
      </p:sp>
    </p:spTree>
    <p:extLst>
      <p:ext uri="{BB962C8B-B14F-4D97-AF65-F5344CB8AC3E}">
        <p14:creationId xmlns:p14="http://schemas.microsoft.com/office/powerpoint/2010/main" val="452881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2" y="273050"/>
            <a:ext cx="3008313" cy="1162051"/>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2" y="1435103"/>
            <a:ext cx="3008313" cy="4691063"/>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fr-FR"/>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EEFCB7AC-FF7D-45AE-8208-ED94ADD7B1AF}" type="datetime1">
              <a:rPr lang="fr-FR" smtClean="0"/>
              <a:t>21/05/2024</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E0AB1BB4-E28D-4048-B53A-50C7CDCE0779}" type="slidenum">
              <a:rPr lang="fr-FR"/>
              <a:pPr>
                <a:defRPr/>
              </a:pPr>
              <a:t>‹N°›</a:t>
            </a:fld>
            <a:endParaRPr lang="fr-FR"/>
          </a:p>
        </p:txBody>
      </p:sp>
    </p:spTree>
    <p:extLst>
      <p:ext uri="{BB962C8B-B14F-4D97-AF65-F5344CB8AC3E}">
        <p14:creationId xmlns:p14="http://schemas.microsoft.com/office/powerpoint/2010/main" val="24596182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1"/>
            <a:ext cx="5486400" cy="566739"/>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pPr lvl="0"/>
            <a:endParaRPr lang="fr-FR" noProof="0"/>
          </a:p>
        </p:txBody>
      </p:sp>
      <p:sp>
        <p:nvSpPr>
          <p:cNvPr id="4" name="Espace réservé du texte 3"/>
          <p:cNvSpPr>
            <a:spLocks noGrp="1"/>
          </p:cNvSpPr>
          <p:nvPr>
            <p:ph type="body" sz="half" idx="2"/>
          </p:nvPr>
        </p:nvSpPr>
        <p:spPr>
          <a:xfrm>
            <a:off x="1792288" y="5367339"/>
            <a:ext cx="5486400" cy="804863"/>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fr-FR"/>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7E0BDAF8-3E29-4C77-B65A-05A02A59F2EE}" type="datetime1">
              <a:rPr lang="fr-FR" smtClean="0"/>
              <a:t>21/05/2024</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770CA354-BD40-4D09-BE76-F11F1F7B41A1}" type="slidenum">
              <a:rPr lang="fr-FR"/>
              <a:pPr>
                <a:defRPr/>
              </a:pPr>
              <a:t>‹N°›</a:t>
            </a:fld>
            <a:endParaRPr lang="fr-FR"/>
          </a:p>
        </p:txBody>
      </p:sp>
    </p:spTree>
    <p:extLst>
      <p:ext uri="{BB962C8B-B14F-4D97-AF65-F5344CB8AC3E}">
        <p14:creationId xmlns:p14="http://schemas.microsoft.com/office/powerpoint/2010/main" val="6015694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4C79F8BB-DB78-4600-9ED1-AE77FDCA94F1}" type="datetime1">
              <a:rPr lang="fr-FR" smtClean="0"/>
              <a:t>21/05/2024</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A9993989-F927-4547-B48C-44F68DF1353A}" type="slidenum">
              <a:rPr lang="fr-FR"/>
              <a:pPr>
                <a:defRPr/>
              </a:pPr>
              <a:t>‹N°›</a:t>
            </a:fld>
            <a:endParaRPr lang="fr-FR"/>
          </a:p>
        </p:txBody>
      </p:sp>
    </p:spTree>
    <p:extLst>
      <p:ext uri="{BB962C8B-B14F-4D97-AF65-F5344CB8AC3E}">
        <p14:creationId xmlns:p14="http://schemas.microsoft.com/office/powerpoint/2010/main" val="37472622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0"/>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40"/>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B0679689-276C-4259-81E8-2BEB5D5EF709}" type="datetime1">
              <a:rPr lang="fr-FR" smtClean="0"/>
              <a:t>21/05/2024</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E894420C-42E5-4D22-9B8E-6C68B87AC3C4}" type="slidenum">
              <a:rPr lang="fr-FR"/>
              <a:pPr>
                <a:defRPr/>
              </a:pPr>
              <a:t>‹N°›</a:t>
            </a:fld>
            <a:endParaRPr lang="fr-FR"/>
          </a:p>
        </p:txBody>
      </p:sp>
    </p:spTree>
    <p:extLst>
      <p:ext uri="{BB962C8B-B14F-4D97-AF65-F5344CB8AC3E}">
        <p14:creationId xmlns:p14="http://schemas.microsoft.com/office/powerpoint/2010/main" val="1225227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srgbClr val="000000"/>
                </a:solidFill>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bwMode="auto">
          <a:xfrm>
            <a:off x="6781800" y="6297049"/>
            <a:ext cx="2098049" cy="470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a:solidFill>
                  <a:prstClr val="white"/>
                </a:solidFill>
              </a:rPr>
              <a:pPr>
                <a:defRPr/>
              </a:pPr>
              <a:t>‹N°›</a:t>
            </a:fld>
            <a:endParaRPr lang="fr-FR" sz="700" dirty="0">
              <a:solidFill>
                <a:prstClr val="white"/>
              </a:solidFill>
            </a:endParaRPr>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dirty="0">
                <a:solidFill>
                  <a:prstClr val="white">
                    <a:lumMod val="50000"/>
                  </a:prstClr>
                </a:solidFill>
                <a:latin typeface="Arial Narrow" panose="020B0606020202030204" pitchFamily="34" charset="0"/>
              </a:rPr>
              <a:t>Document à usage strictement interne – Ne pas diffuser aux clients</a:t>
            </a:r>
          </a:p>
        </p:txBody>
      </p:sp>
    </p:spTree>
    <p:extLst>
      <p:ext uri="{BB962C8B-B14F-4D97-AF65-F5344CB8AC3E}">
        <p14:creationId xmlns:p14="http://schemas.microsoft.com/office/powerpoint/2010/main" val="122037878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Lst>
  <p:hf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5167"/>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Modifiez le style du titre</a:t>
            </a:r>
          </a:p>
        </p:txBody>
      </p:sp>
      <p:sp>
        <p:nvSpPr>
          <p:cNvPr id="1027" name="Espace réservé du texte 2"/>
          <p:cNvSpPr>
            <a:spLocks noGrp="1"/>
          </p:cNvSpPr>
          <p:nvPr>
            <p:ph type="body" idx="1"/>
          </p:nvPr>
        </p:nvSpPr>
        <p:spPr bwMode="auto">
          <a:xfrm>
            <a:off x="457200" y="1600202"/>
            <a:ext cx="8229600" cy="452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4" name="Espace réservé de la date 3"/>
          <p:cNvSpPr>
            <a:spLocks noGrp="1"/>
          </p:cNvSpPr>
          <p:nvPr>
            <p:ph type="dt" sz="half" idx="2"/>
          </p:nvPr>
        </p:nvSpPr>
        <p:spPr>
          <a:xfrm>
            <a:off x="457200" y="6356352"/>
            <a:ext cx="2133600" cy="366183"/>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7D61A47A-9F92-4250-ADE6-8A8DE9E3BC57}" type="datetime1">
              <a:rPr lang="fr-FR" smtClean="0"/>
              <a:t>21/05/2024</a:t>
            </a:fld>
            <a:endParaRPr lang="fr-FR"/>
          </a:p>
        </p:txBody>
      </p:sp>
      <p:sp>
        <p:nvSpPr>
          <p:cNvPr id="5" name="Espace réservé du pied de page 4"/>
          <p:cNvSpPr>
            <a:spLocks noGrp="1"/>
          </p:cNvSpPr>
          <p:nvPr>
            <p:ph type="ftr" sz="quarter" idx="3"/>
          </p:nvPr>
        </p:nvSpPr>
        <p:spPr>
          <a:xfrm>
            <a:off x="3124200" y="6356352"/>
            <a:ext cx="2895600" cy="366183"/>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fr-FR"/>
          </a:p>
        </p:txBody>
      </p:sp>
      <p:sp>
        <p:nvSpPr>
          <p:cNvPr id="6" name="Espace réservé du numéro de diapositive 5"/>
          <p:cNvSpPr>
            <a:spLocks noGrp="1"/>
          </p:cNvSpPr>
          <p:nvPr>
            <p:ph type="sldNum" sz="quarter" idx="4"/>
          </p:nvPr>
        </p:nvSpPr>
        <p:spPr>
          <a:xfrm>
            <a:off x="6553200" y="6356352"/>
            <a:ext cx="2133600" cy="366183"/>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B295703A-22B1-4630-9C57-4523B1718097}" type="slidenum">
              <a:rPr lang="fr-FR"/>
              <a:pPr>
                <a:defRPr/>
              </a:pPr>
              <a:t>‹N°›</a:t>
            </a:fld>
            <a:endParaRPr lang="fr-FR"/>
          </a:p>
        </p:txBody>
      </p:sp>
    </p:spTree>
    <p:extLst>
      <p:ext uri="{BB962C8B-B14F-4D97-AF65-F5344CB8AC3E}">
        <p14:creationId xmlns:p14="http://schemas.microsoft.com/office/powerpoint/2010/main" val="342394434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189" algn="ctr" rtl="0" fontAlgn="base">
        <a:spcBef>
          <a:spcPct val="0"/>
        </a:spcBef>
        <a:spcAft>
          <a:spcPct val="0"/>
        </a:spcAft>
        <a:defRPr sz="4400">
          <a:solidFill>
            <a:schemeClr val="tx1"/>
          </a:solidFill>
          <a:latin typeface="Calibri" panose="020F0502020204030204" pitchFamily="34" charset="0"/>
        </a:defRPr>
      </a:lvl6pPr>
      <a:lvl7pPr marL="914378" algn="ctr" rtl="0" fontAlgn="base">
        <a:spcBef>
          <a:spcPct val="0"/>
        </a:spcBef>
        <a:spcAft>
          <a:spcPct val="0"/>
        </a:spcAft>
        <a:defRPr sz="4400">
          <a:solidFill>
            <a:schemeClr val="tx1"/>
          </a:solidFill>
          <a:latin typeface="Calibri" panose="020F0502020204030204" pitchFamily="34" charset="0"/>
        </a:defRPr>
      </a:lvl7pPr>
      <a:lvl8pPr marL="1371566" algn="ctr" rtl="0" fontAlgn="base">
        <a:spcBef>
          <a:spcPct val="0"/>
        </a:spcBef>
        <a:spcAft>
          <a:spcPct val="0"/>
        </a:spcAft>
        <a:defRPr sz="4400">
          <a:solidFill>
            <a:schemeClr val="tx1"/>
          </a:solidFill>
          <a:latin typeface="Calibri" panose="020F0502020204030204" pitchFamily="34" charset="0"/>
        </a:defRPr>
      </a:lvl8pPr>
      <a:lvl9pPr marL="1828754" algn="ctr" rtl="0" fontAlgn="base">
        <a:spcBef>
          <a:spcPct val="0"/>
        </a:spcBef>
        <a:spcAft>
          <a:spcPct val="0"/>
        </a:spcAft>
        <a:defRPr sz="4400">
          <a:solidFill>
            <a:schemeClr val="tx1"/>
          </a:solidFill>
          <a:latin typeface="Calibri" panose="020F0502020204030204" pitchFamily="34" charset="0"/>
        </a:defRPr>
      </a:lvl9pPr>
    </p:titleStyle>
    <p:bodyStyle>
      <a:lvl1pPr marL="342892" indent="-342892"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31" indent="-285743"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2972" indent="-228594"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348"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8" Type="http://schemas.openxmlformats.org/officeDocument/2006/relationships/hyperlink" Target="https://teams.microsoft.com/l/meetup-join/19%3ameeting_MTZkYWQ0OTktMjRjYS00NDhlLWExMWMtYWRmZTM5OTg4OTky%40thread.v2/0?context=%7b%22Tid%22%3a%22d5bb6d35-8a82-4329-b49a-5030bd6497ab%22%2c%22Oid%22%3a%22134950e3-eadd-4f66-bcdc-985032dc6381%22%7d" TargetMode="External"/><Relationship Id="rId3" Type="http://schemas.openxmlformats.org/officeDocument/2006/relationships/hyperlink" Target="https://aka.ms/JoinTeamsMeeting?omkt=fr-FR" TargetMode="External"/><Relationship Id="rId7" Type="http://schemas.openxmlformats.org/officeDocument/2006/relationships/hyperlink" Target="https://teams.microsoft.com/l/meetup-join/19%3ameeting_MjMzMDkwYTUtMzc5Zi00ZmM4LWFhZGItODgwMzEzZDY1NDA0%40thread.v2/0?context=%7b%22Tid%22%3a%22d5bb6d35-8a82-4329-b49a-5030bd6497ab%22%2c%22Oid%22%3a%2283d19c2a-15c6-440d-b97b-e2398fc2a348%22%7d" TargetMode="External"/><Relationship Id="rId2" Type="http://schemas.openxmlformats.org/officeDocument/2006/relationships/image" Target="../media/image3.jpeg"/><Relationship Id="rId1" Type="http://schemas.openxmlformats.org/officeDocument/2006/relationships/slideLayout" Target="../slideLayouts/slideLayout9.xml"/><Relationship Id="rId6" Type="http://schemas.openxmlformats.org/officeDocument/2006/relationships/hyperlink" Target="https://teams.microsoft.com/l/meetup-join/19%3ameeting_YjA2MTE5MjMtYmY1OC00NDFkLThiZWQtMDczMzkzZDI3YTU2%40thread.v2/0?context=%7b%22Tid%22%3a%22d5bb6d35-8a82-4329-b49a-5030bd6497ab%22%2c%22Oid%22%3a%220224c858-8733-47ee-be97-b185a650840d%22%7d" TargetMode="External"/><Relationship Id="rId5" Type="http://schemas.openxmlformats.org/officeDocument/2006/relationships/hyperlink" Target="https://teams.microsoft.com/l/meetup-join/19%3ameeting_NTc5NDM5MjktNmQ0Ny00MDEwLWI1ZmQtYzU3N2NkMmY3MGM4%40thread.v2/0?context=%7b%22Tid%22%3a%22d5bb6d35-8a82-4329-b49a-5030bd6497ab%22%2c%22Oid%22%3a%22108f4cd2-0781-4d13-a2cc-259e404fbaa7%22%7d" TargetMode="External"/><Relationship Id="rId10" Type="http://schemas.openxmlformats.org/officeDocument/2006/relationships/hyperlink" Target="https://teams.microsoft.com/l/meetup-join/19%3ameeting_YWUzYjY1ZDUtMTNmMi00ZDQ3LWFiM2YtYmI1YzQ3NDA0MGJk%40thread.v2/0?context=%7b%22Tid%22%3a%22d5bb6d35-8a82-4329-b49a-5030bd6497ab%22%2c%22Oid%22%3a%220e953a9f-d366-40f3-86e3-b453731ab49f%22%7d" TargetMode="External"/><Relationship Id="rId4" Type="http://schemas.openxmlformats.org/officeDocument/2006/relationships/hyperlink" Target="https://teams.microsoft.com/l/meetup-join/19%3ameeting_NmEyNzg3ODMtOTg0Yi00MWYxLThkZDQtM2NiMjUwMTlmZjU4%40thread.v2/0?context=%7b%22Tid%22%3a%22d5bb6d35-8a82-4329-b49a-5030bd6497ab%22%2c%22Oid%22%3a%221a083664-e922-49e7-b221-0f6b3ec724da%22%7d" TargetMode="External"/><Relationship Id="rId9" Type="http://schemas.openxmlformats.org/officeDocument/2006/relationships/hyperlink" Target="https://teams.microsoft.com/l/meetup-join/19%3ameeting_NTRkMzQwYzMtMmM4MS00Yjk3LTg1MmMtZWViNmY3MWZjNWQ2%40thread.v2/0?context=%7b%22Tid%22%3a%22d5bb6d35-8a82-4329-b49a-5030bd6497ab%22%2c%22Oid%22%3a%22d51cc66b-a3f7-40d7-9db0-a509ed48817f%22%7d"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8" Type="http://schemas.openxmlformats.org/officeDocument/2006/relationships/hyperlink" Target="http://commerciaux.celca.caisse-epargne.fr/download/1176/documents-hors-arbo-2/33222/inf-option-transmission-dmgprv120-006-maj-05-2024.pdf" TargetMode="External"/><Relationship Id="rId3" Type="http://schemas.openxmlformats.org/officeDocument/2006/relationships/image" Target="../media/image12.png"/><Relationship Id="rId7"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hyperlink" Target="http://commerciaux.celca.caisse-epargne.fr/download/1176/documents-hors-arbo-2/33221/2022-09-08-referentiel-delegations-gamme-premium-1.pdf" TargetMode="External"/><Relationship Id="rId5" Type="http://schemas.openxmlformats.org/officeDocument/2006/relationships/image" Target="../media/image11.png"/><Relationship Id="rId4" Type="http://schemas.openxmlformats.org/officeDocument/2006/relationships/image" Target="../media/image3.jpeg"/><Relationship Id="rId9"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9.xml"/><Relationship Id="rId5" Type="http://schemas.openxmlformats.org/officeDocument/2006/relationships/image" Target="../media/image11.png"/><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1.png"/><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3.jpeg"/><Relationship Id="rId7"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1.png"/><Relationship Id="rId9" Type="http://schemas.openxmlformats.org/officeDocument/2006/relationships/image" Target="../media/image22.png"/></Relationships>
</file>

<file path=ppt/slides/_rels/slide22.xml.rels><?xml version="1.0" encoding="UTF-8" standalone="yes"?>
<Relationships xmlns="http://schemas.openxmlformats.org/package/2006/relationships"><Relationship Id="rId8" Type="http://schemas.openxmlformats.org/officeDocument/2006/relationships/hyperlink" Target="https://click.abojassure.ecureuilvie.fr/?qs=2071ca4bb71f0f159544d11ae55b1c0b7baa740c746fe96e8306ff4994a9dd32821d2fd07a431cd6996c6befa48a4ea443fa6ee96047398e" TargetMode="External"/><Relationship Id="rId3" Type="http://schemas.openxmlformats.org/officeDocument/2006/relationships/image" Target="../media/image11.png"/><Relationship Id="rId7" Type="http://schemas.openxmlformats.org/officeDocument/2006/relationships/image" Target="../media/image23.emf"/><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package" Target="../embeddings/Microsoft_Word_Document.docx"/><Relationship Id="rId11" Type="http://schemas.openxmlformats.org/officeDocument/2006/relationships/image" Target="../media/image26.svg"/><Relationship Id="rId5" Type="http://schemas.openxmlformats.org/officeDocument/2006/relationships/hyperlink" Target="http://commerciaux.celca.caisse-epargne.fr/download/1176/documents-hors-arbo-2/33217/fiche-accompagnement_revision-clause-beneficiaire.docx" TargetMode="External"/><Relationship Id="rId10" Type="http://schemas.openxmlformats.org/officeDocument/2006/relationships/image" Target="../media/image25.png"/><Relationship Id="rId4" Type="http://schemas.openxmlformats.org/officeDocument/2006/relationships/image" Target="../media/image3.jpeg"/><Relationship Id="rId9" Type="http://schemas.openxmlformats.org/officeDocument/2006/relationships/image" Target="../media/image24.png"/></Relationships>
</file>

<file path=ppt/slides/_rels/slide2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11.png"/><Relationship Id="rId7"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27.png"/><Relationship Id="rId5" Type="http://schemas.openxmlformats.org/officeDocument/2006/relationships/hyperlink" Target="http://commerciaux.celca.caisse-epargne.fr/download/1176/documents-hors-arbo-2/33216/bon_de_recommandation_option_transmission_gee__4461351_dbfiledocument.pdf" TargetMode="External"/><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jpeg"/><Relationship Id="rId1" Type="http://schemas.openxmlformats.org/officeDocument/2006/relationships/slideLayout" Target="../slideLayouts/slideLayout9.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3.jpeg"/><Relationship Id="rId7"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34.emf"/><Relationship Id="rId5" Type="http://schemas.openxmlformats.org/officeDocument/2006/relationships/oleObject" Target="../embeddings/oleObject1.bin"/><Relationship Id="rId4" Type="http://schemas.openxmlformats.org/officeDocument/2006/relationships/hyperlink" Target="http://commerciaux.celca.caisse-epargne.fr/download/1176/documents-hors-arbo-2/33218/fiche-memo-revision-clause-beneficiaire-docx.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84C3C4D9-A0F8-44D4-B50A-B2C7A2F4EF5B}"/>
              </a:ext>
            </a:extLst>
          </p:cNvPr>
          <p:cNvSpPr/>
          <p:nvPr/>
        </p:nvSpPr>
        <p:spPr>
          <a:xfrm>
            <a:off x="-180528" y="6174545"/>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500" y="624672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a:extLst>
              <a:ext uri="{FF2B5EF4-FFF2-40B4-BE49-F238E27FC236}">
                <a16:creationId xmlns:a16="http://schemas.microsoft.com/office/drawing/2014/main" id="{39DA8A99-B8FD-4098-A959-3DDCD42005F8}"/>
              </a:ext>
            </a:extLst>
          </p:cNvPr>
          <p:cNvSpPr/>
          <p:nvPr/>
        </p:nvSpPr>
        <p:spPr>
          <a:xfrm>
            <a:off x="1879318" y="1376120"/>
            <a:ext cx="5356977" cy="1548823"/>
          </a:xfrm>
          <a:prstGeom prst="rect">
            <a:avLst/>
          </a:prstGeom>
          <a:solidFill>
            <a:srgbClr val="E84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800" dirty="0">
                <a:solidFill>
                  <a:prstClr val="white"/>
                </a:solidFill>
                <a:latin typeface="Kristen ITC" panose="03050502040202030202" pitchFamily="66" charset="0"/>
              </a:rPr>
              <a:t>Heure du Jeudi</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2800" dirty="0">
                <a:solidFill>
                  <a:prstClr val="white"/>
                </a:solidFill>
                <a:latin typeface="Kristen ITC" panose="03050502040202030202" pitchFamily="66" charset="0"/>
              </a:rPr>
              <a:t>23 Mai 2024</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2800" dirty="0">
                <a:solidFill>
                  <a:prstClr val="white"/>
                </a:solidFill>
                <a:latin typeface="Kristen ITC" panose="03050502040202030202" pitchFamily="66" charset="0"/>
              </a:rPr>
              <a:t>PARLONS TRANSMISSION</a:t>
            </a:r>
          </a:p>
        </p:txBody>
      </p:sp>
      <p:sp>
        <p:nvSpPr>
          <p:cNvPr id="2" name="Rectangle 1">
            <a:extLst>
              <a:ext uri="{FF2B5EF4-FFF2-40B4-BE49-F238E27FC236}">
                <a16:creationId xmlns:a16="http://schemas.microsoft.com/office/drawing/2014/main" id="{ED638FB9-F09A-D3C7-2C97-60CBF2588E20}"/>
              </a:ext>
            </a:extLst>
          </p:cNvPr>
          <p:cNvSpPr/>
          <p:nvPr/>
        </p:nvSpPr>
        <p:spPr>
          <a:xfrm>
            <a:off x="1886919" y="3176319"/>
            <a:ext cx="5356977" cy="1089420"/>
          </a:xfrm>
          <a:prstGeom prst="rect">
            <a:avLst/>
          </a:prstGeom>
          <a:solidFill>
            <a:srgbClr val="E84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800" dirty="0">
                <a:solidFill>
                  <a:prstClr val="white"/>
                </a:solidFill>
                <a:latin typeface="Kristen ITC" panose="03050502040202030202" pitchFamily="66" charset="0"/>
              </a:rPr>
              <a:t>Action Révision des clauses bénéficiaires</a:t>
            </a:r>
          </a:p>
        </p:txBody>
      </p:sp>
      <p:sp>
        <p:nvSpPr>
          <p:cNvPr id="3" name="Rectangle 2">
            <a:extLst>
              <a:ext uri="{FF2B5EF4-FFF2-40B4-BE49-F238E27FC236}">
                <a16:creationId xmlns:a16="http://schemas.microsoft.com/office/drawing/2014/main" id="{9B9CA37A-0915-9A0B-EAEF-1A0ADB7E7716}"/>
              </a:ext>
            </a:extLst>
          </p:cNvPr>
          <p:cNvSpPr/>
          <p:nvPr/>
        </p:nvSpPr>
        <p:spPr>
          <a:xfrm>
            <a:off x="1187624" y="1124744"/>
            <a:ext cx="6624736" cy="3600400"/>
          </a:xfrm>
          <a:prstGeom prst="rect">
            <a:avLst/>
          </a:prstGeom>
          <a:noFill/>
          <a:ln w="57150">
            <a:solidFill>
              <a:srgbClr val="DE00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numéro de diapositive 7">
            <a:extLst>
              <a:ext uri="{FF2B5EF4-FFF2-40B4-BE49-F238E27FC236}">
                <a16:creationId xmlns:a16="http://schemas.microsoft.com/office/drawing/2014/main" id="{DB07D89B-627C-6182-A637-1362A5C73D19}"/>
              </a:ext>
            </a:extLst>
          </p:cNvPr>
          <p:cNvSpPr>
            <a:spLocks noGrp="1"/>
          </p:cNvSpPr>
          <p:nvPr>
            <p:ph type="sldNum" sz="quarter" idx="12"/>
          </p:nvPr>
        </p:nvSpPr>
        <p:spPr/>
        <p:txBody>
          <a:bodyPr/>
          <a:lstStyle/>
          <a:p>
            <a:pPr>
              <a:defRPr/>
            </a:pPr>
            <a:fld id="{F2B804B2-DFE3-46A0-AD95-9D80B3951C6D}" type="slidenum">
              <a:rPr lang="fr-FR" smtClean="0"/>
              <a:pPr>
                <a:defRPr/>
              </a:pPr>
              <a:t>1</a:t>
            </a:fld>
            <a:endParaRPr lang="fr-FR"/>
          </a:p>
        </p:txBody>
      </p:sp>
    </p:spTree>
    <p:extLst>
      <p:ext uri="{BB962C8B-B14F-4D97-AF65-F5344CB8AC3E}">
        <p14:creationId xmlns:p14="http://schemas.microsoft.com/office/powerpoint/2010/main" val="2585955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0F75AA-230A-4E9F-B36C-6A40188DFF86}"/>
              </a:ext>
            </a:extLst>
          </p:cNvPr>
          <p:cNvSpPr/>
          <p:nvPr/>
        </p:nvSpPr>
        <p:spPr>
          <a:xfrm>
            <a:off x="-252536" y="6255826"/>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0" name="Image 2" descr="cid:image008.jpg@01D7596C.B409CC40">
            <a:extLst>
              <a:ext uri="{FF2B5EF4-FFF2-40B4-BE49-F238E27FC236}">
                <a16:creationId xmlns:a16="http://schemas.microsoft.com/office/drawing/2014/main" id="{7330ED65-2117-45EB-BB12-DAA63E7704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500" y="6310531"/>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11">
            <a:extLst>
              <a:ext uri="{FF2B5EF4-FFF2-40B4-BE49-F238E27FC236}">
                <a16:creationId xmlns:a16="http://schemas.microsoft.com/office/drawing/2014/main" id="{B7FA58BD-09B0-486B-B5D0-462ACDF8A25D}"/>
              </a:ext>
            </a:extLst>
          </p:cNvPr>
          <p:cNvSpPr txBox="1">
            <a:spLocks noChangeArrowheads="1"/>
          </p:cNvSpPr>
          <p:nvPr/>
        </p:nvSpPr>
        <p:spPr bwMode="auto">
          <a:xfrm>
            <a:off x="0" y="-6560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H</a:t>
            </a:r>
            <a:r>
              <a:rPr lang="fr-FR" altLang="fr-FR" sz="2800" b="1" dirty="0">
                <a:solidFill>
                  <a:prstClr val="black"/>
                </a:solidFill>
                <a:latin typeface="Berlin Sans FB" panose="020E0602020502020306" pitchFamily="34" charset="0"/>
              </a:rPr>
              <a:t>EURE </a:t>
            </a:r>
            <a:r>
              <a:rPr lang="fr-FR" altLang="fr-FR" sz="2800" b="1" dirty="0">
                <a:solidFill>
                  <a:srgbClr val="FF0000"/>
                </a:solidFill>
                <a:latin typeface="Berlin Sans FB" panose="020E0602020502020306" pitchFamily="34" charset="0"/>
              </a:rPr>
              <a:t>D</a:t>
            </a:r>
            <a:r>
              <a:rPr lang="fr-FR" altLang="fr-FR" sz="2800" b="1" dirty="0">
                <a:solidFill>
                  <a:prstClr val="black"/>
                </a:solidFill>
                <a:latin typeface="Berlin Sans FB" panose="020E0602020502020306" pitchFamily="34" charset="0"/>
              </a:rPr>
              <a:t>U </a:t>
            </a:r>
            <a:r>
              <a:rPr lang="fr-FR" altLang="fr-FR" sz="2800" b="1" dirty="0">
                <a:solidFill>
                  <a:srgbClr val="FF0000"/>
                </a:solidFill>
                <a:latin typeface="Berlin Sans FB" panose="020E0602020502020306" pitchFamily="34" charset="0"/>
              </a:rPr>
              <a:t>J</a:t>
            </a:r>
            <a:r>
              <a:rPr lang="fr-FR" altLang="fr-FR" sz="2800" b="1" dirty="0">
                <a:solidFill>
                  <a:prstClr val="black"/>
                </a:solidFill>
                <a:latin typeface="Berlin Sans FB" panose="020E0602020502020306" pitchFamily="34" charset="0"/>
              </a:rPr>
              <a:t>EUDI </a:t>
            </a:r>
            <a:r>
              <a:rPr lang="fr-FR" altLang="fr-FR" sz="2800" b="1" dirty="0">
                <a:solidFill>
                  <a:srgbClr val="FF0000"/>
                </a:solidFill>
                <a:latin typeface="Berlin Sans FB" panose="020E0602020502020306" pitchFamily="34" charset="0"/>
              </a:rPr>
              <a:t>23</a:t>
            </a:r>
            <a:r>
              <a:rPr lang="fr-FR" altLang="fr-FR" sz="2800" b="1" dirty="0">
                <a:latin typeface="Berlin Sans FB" panose="020E0602020502020306" pitchFamily="34" charset="0"/>
              </a:rPr>
              <a:t> </a:t>
            </a:r>
            <a:r>
              <a:rPr lang="fr-FR" altLang="fr-FR" sz="2800" b="1" dirty="0">
                <a:solidFill>
                  <a:srgbClr val="FF0000"/>
                </a:solidFill>
                <a:latin typeface="Berlin Sans FB" panose="020E0602020502020306" pitchFamily="34" charset="0"/>
              </a:rPr>
              <a:t>M</a:t>
            </a:r>
            <a:r>
              <a:rPr lang="fr-FR" altLang="fr-FR" sz="2800" b="1" dirty="0">
                <a:latin typeface="Berlin Sans FB" panose="020E0602020502020306" pitchFamily="34" charset="0"/>
              </a:rPr>
              <a:t>AI</a:t>
            </a:r>
            <a:r>
              <a:rPr lang="fr-FR" altLang="fr-FR" sz="2800" b="1" dirty="0">
                <a:solidFill>
                  <a:srgbClr val="FF0000"/>
                </a:solidFill>
                <a:latin typeface="Berlin Sans FB" panose="020E0602020502020306" pitchFamily="34" charset="0"/>
              </a:rPr>
              <a:t> </a:t>
            </a:r>
            <a:r>
              <a:rPr lang="fr-FR" altLang="fr-FR" sz="2800" b="1" dirty="0">
                <a:latin typeface="Berlin Sans FB" panose="020E0602020502020306" pitchFamily="34" charset="0"/>
              </a:rPr>
              <a:t> </a:t>
            </a:r>
            <a:r>
              <a:rPr lang="fr-FR" altLang="fr-FR" sz="2800" b="1" dirty="0">
                <a:solidFill>
                  <a:srgbClr val="FF0000"/>
                </a:solidFill>
                <a:latin typeface="Berlin Sans FB" panose="020E0602020502020306" pitchFamily="34" charset="0"/>
              </a:rPr>
              <a:t>2</a:t>
            </a:r>
            <a:r>
              <a:rPr lang="fr-FR" altLang="fr-FR" sz="2800" b="1" dirty="0">
                <a:latin typeface="Berlin Sans FB" panose="020E0602020502020306" pitchFamily="34" charset="0"/>
              </a:rPr>
              <a:t>024</a:t>
            </a:r>
            <a:endParaRPr lang="fr-FR" altLang="fr-FR" sz="2800" dirty="0">
              <a:latin typeface="Berlin Sans FB" panose="020E0602020502020306" pitchFamily="34" charset="0"/>
            </a:endParaRPr>
          </a:p>
        </p:txBody>
      </p:sp>
      <p:sp>
        <p:nvSpPr>
          <p:cNvPr id="3" name="Rectangle 2"/>
          <p:cNvSpPr/>
          <p:nvPr/>
        </p:nvSpPr>
        <p:spPr>
          <a:xfrm>
            <a:off x="26819" y="316085"/>
            <a:ext cx="9143999" cy="6047809"/>
          </a:xfrm>
          <a:prstGeom prst="rect">
            <a:avLst/>
          </a:prstGeom>
        </p:spPr>
        <p:txBody>
          <a:bodyPr wrap="square">
            <a:spAutoFit/>
          </a:bodyPr>
          <a:lstStyle/>
          <a:p>
            <a:pPr>
              <a:spcAft>
                <a:spcPts val="0"/>
              </a:spcAft>
            </a:pPr>
            <a:endParaRPr lang="fr-FR" sz="1000" dirty="0">
              <a:latin typeface="Calibri" panose="020F0502020204030204" pitchFamily="34" charset="0"/>
              <a:ea typeface="Calibri" panose="020F0502020204030204" pitchFamily="34" charset="0"/>
            </a:endParaRPr>
          </a:p>
          <a:p>
            <a:pPr>
              <a:spcAft>
                <a:spcPts val="0"/>
              </a:spcAft>
            </a:pPr>
            <a:r>
              <a:rPr lang="fr-FR" sz="1000" dirty="0">
                <a:solidFill>
                  <a:srgbClr val="404040"/>
                </a:solidFill>
                <a:latin typeface="Century Gothic" panose="020B0502020202020204" pitchFamily="34" charset="0"/>
                <a:ea typeface="Calibri" panose="020F0502020204030204" pitchFamily="34" charset="0"/>
              </a:rPr>
              <a:t>Dans le cadre de cette HDJ, merci de </a:t>
            </a:r>
            <a:r>
              <a:rPr lang="fr-FR" sz="1000" b="1" dirty="0">
                <a:solidFill>
                  <a:srgbClr val="404040"/>
                </a:solidFill>
                <a:latin typeface="Century Gothic" panose="020B0502020202020204" pitchFamily="34" charset="0"/>
                <a:ea typeface="Calibri" panose="020F0502020204030204" pitchFamily="34" charset="0"/>
              </a:rPr>
              <a:t>vous connecter à une teams</a:t>
            </a:r>
            <a:r>
              <a:rPr lang="fr-FR" sz="1000" dirty="0">
                <a:solidFill>
                  <a:srgbClr val="404040"/>
                </a:solidFill>
                <a:latin typeface="Century Gothic" panose="020B0502020202020204" pitchFamily="34" charset="0"/>
                <a:ea typeface="Calibri" panose="020F0502020204030204" pitchFamily="34" charset="0"/>
              </a:rPr>
              <a:t> qui sera animée par un promoteur de l’excellence patrimoniale et/ou un promoteur écureuil vie. </a:t>
            </a:r>
          </a:p>
          <a:p>
            <a:pPr>
              <a:spcAft>
                <a:spcPts val="0"/>
              </a:spcAft>
            </a:pPr>
            <a:r>
              <a:rPr lang="fr-FR" sz="1000" dirty="0">
                <a:solidFill>
                  <a:srgbClr val="404040"/>
                </a:solidFill>
                <a:latin typeface="Century Gothic" panose="020B0502020202020204" pitchFamily="34" charset="0"/>
                <a:ea typeface="Calibri" panose="020F0502020204030204" pitchFamily="34" charset="0"/>
              </a:rPr>
              <a:t>Ci-dessous, les liens de connexion suivant votre appartenance à la DR :</a:t>
            </a:r>
          </a:p>
          <a:p>
            <a:pPr>
              <a:spcAft>
                <a:spcPts val="0"/>
              </a:spcAft>
            </a:pPr>
            <a:endParaRPr lang="fr-FR" sz="1000" dirty="0">
              <a:solidFill>
                <a:srgbClr val="404040"/>
              </a:solidFill>
              <a:latin typeface="Century Gothic" panose="020B0502020202020204" pitchFamily="34" charset="0"/>
              <a:ea typeface="Calibri" panose="020F0502020204030204" pitchFamily="34" charset="0"/>
            </a:endParaRPr>
          </a:p>
          <a:p>
            <a:pPr>
              <a:spcAft>
                <a:spcPts val="0"/>
              </a:spcAft>
            </a:pPr>
            <a:r>
              <a:rPr lang="fr-FR" sz="500" dirty="0">
                <a:solidFill>
                  <a:srgbClr val="404040"/>
                </a:solidFill>
                <a:latin typeface="Century Gothic" panose="020B0502020202020204" pitchFamily="34" charset="0"/>
                <a:ea typeface="Calibri" panose="020F0502020204030204" pitchFamily="34" charset="0"/>
              </a:rPr>
              <a:t> </a:t>
            </a:r>
            <a:endParaRPr lang="fr-FR" sz="500" dirty="0">
              <a:latin typeface="Calibri" panose="020F0502020204030204" pitchFamily="34" charset="0"/>
              <a:ea typeface="Calibri" panose="020F0502020204030204" pitchFamily="34" charset="0"/>
            </a:endParaRPr>
          </a:p>
          <a:p>
            <a:pPr marL="342900" lvl="0" indent="-342900">
              <a:spcAft>
                <a:spcPts val="0"/>
              </a:spcAft>
              <a:buFont typeface="Wingdings" panose="05000000000000000000" pitchFamily="2" charset="2"/>
              <a:buChar char=""/>
            </a:pPr>
            <a:r>
              <a:rPr lang="fr-FR" sz="800" b="1" u="sng" dirty="0">
                <a:solidFill>
                  <a:srgbClr val="404040"/>
                </a:solidFill>
                <a:highlight>
                  <a:srgbClr val="FFFF00"/>
                </a:highlight>
                <a:latin typeface="Century Gothic" panose="020B0502020202020204" pitchFamily="34" charset="0"/>
              </a:rPr>
              <a:t>Direction Régionale Moselle : dé</a:t>
            </a:r>
            <a:r>
              <a:rPr lang="fr-FR" sz="800" b="1" u="sng" dirty="0">
                <a:solidFill>
                  <a:srgbClr val="404040"/>
                </a:solidFill>
                <a:highlight>
                  <a:srgbClr val="FFFF00"/>
                </a:highlight>
                <a:latin typeface="Century Gothic" panose="020B0502020202020204" pitchFamily="34" charset="0"/>
                <a:ea typeface="Calibri" panose="020F0502020204030204" pitchFamily="34" charset="0"/>
              </a:rPr>
              <a:t>marrage à 13h</a:t>
            </a:r>
            <a:r>
              <a:rPr lang="fr-FR" sz="800" b="1" u="sng" dirty="0">
                <a:solidFill>
                  <a:srgbClr val="FF0000"/>
                </a:solidFill>
                <a:highlight>
                  <a:srgbClr val="FFFF00"/>
                </a:highlight>
                <a:latin typeface="Century Gothic" panose="020B0502020202020204" pitchFamily="34" charset="0"/>
                <a:ea typeface="Calibri" panose="020F0502020204030204" pitchFamily="34" charset="0"/>
              </a:rPr>
              <a:t>45</a:t>
            </a:r>
            <a:r>
              <a:rPr lang="fr-FR" sz="800" b="1" u="sng" dirty="0">
                <a:solidFill>
                  <a:srgbClr val="404040"/>
                </a:solidFill>
                <a:highlight>
                  <a:srgbClr val="FFFF00"/>
                </a:highlight>
                <a:latin typeface="Century Gothic" panose="020B0502020202020204" pitchFamily="34" charset="0"/>
                <a:ea typeface="Calibri" panose="020F0502020204030204" pitchFamily="34" charset="0"/>
              </a:rPr>
              <a:t> précises (animateur : Thierry MAUDRU)</a:t>
            </a:r>
          </a:p>
          <a:p>
            <a:pPr marL="720000"/>
            <a:r>
              <a:rPr lang="fr-FR" sz="800" b="1" dirty="0">
                <a:solidFill>
                  <a:srgbClr val="242424"/>
                </a:solidFill>
                <a:effectLst/>
                <a:latin typeface="Segoe UI" panose="020B0502040204020203" pitchFamily="34" charset="0"/>
                <a:ea typeface="Times New Roman" panose="02020603050405020304" pitchFamily="18" charset="0"/>
              </a:rPr>
              <a:t>Microsoft Teams</a:t>
            </a:r>
            <a:r>
              <a:rPr lang="fr-FR" sz="800" dirty="0">
                <a:solidFill>
                  <a:srgbClr val="242424"/>
                </a:solidFill>
                <a:effectLst/>
                <a:latin typeface="Segoe UI" panose="020B0502040204020203" pitchFamily="34" charset="0"/>
                <a:ea typeface="Times New Roman" panose="02020603050405020304" pitchFamily="18" charset="0"/>
              </a:rPr>
              <a:t> </a:t>
            </a:r>
            <a:r>
              <a:rPr lang="fr-FR" sz="800" u="sng" dirty="0">
                <a:solidFill>
                  <a:srgbClr val="5B5FC7"/>
                </a:solidFill>
                <a:effectLst/>
                <a:latin typeface="Segoe UI" panose="020B0502040204020203" pitchFamily="34" charset="0"/>
                <a:ea typeface="Times New Roman" panose="02020603050405020304" pitchFamily="18" charset="0"/>
                <a:hlinkClick r:id="rId3"/>
              </a:rPr>
              <a:t>Besoin d'aide ?</a:t>
            </a:r>
            <a:r>
              <a:rPr lang="fr-FR" sz="800" dirty="0">
                <a:solidFill>
                  <a:srgbClr val="242424"/>
                </a:solidFill>
                <a:effectLst/>
                <a:latin typeface="Segoe UI" panose="020B0502040204020203" pitchFamily="34" charset="0"/>
                <a:ea typeface="Times New Roman" panose="02020603050405020304" pitchFamily="18" charset="0"/>
              </a:rPr>
              <a:t> </a:t>
            </a:r>
            <a:endParaRPr lang="fr-FR" sz="800" dirty="0">
              <a:effectLst/>
              <a:latin typeface="Calibri" panose="020F0502020204030204" pitchFamily="34" charset="0"/>
              <a:ea typeface="Calibri" panose="020F0502020204030204" pitchFamily="34" charset="0"/>
            </a:endParaRPr>
          </a:p>
          <a:p>
            <a:pPr marL="720000"/>
            <a:r>
              <a:rPr lang="fr-FR" sz="800" b="1" u="sng" dirty="0">
                <a:solidFill>
                  <a:srgbClr val="5B5FC7"/>
                </a:solidFill>
                <a:effectLst/>
                <a:latin typeface="Segoe UI" panose="020B0502040204020203" pitchFamily="34" charset="0"/>
                <a:ea typeface="Times New Roman" panose="02020603050405020304" pitchFamily="18" charset="0"/>
                <a:hlinkClick r:id="rId4"/>
              </a:rPr>
              <a:t>Rejoindre la réunion maintenant</a:t>
            </a:r>
            <a:r>
              <a:rPr lang="fr-FR" sz="800" dirty="0">
                <a:solidFill>
                  <a:srgbClr val="242424"/>
                </a:solidFill>
                <a:effectLst/>
                <a:latin typeface="Segoe UI" panose="020B0502040204020203" pitchFamily="34" charset="0"/>
                <a:ea typeface="Times New Roman" panose="02020603050405020304" pitchFamily="18" charset="0"/>
              </a:rPr>
              <a:t> </a:t>
            </a:r>
            <a:endParaRPr lang="fr-FR" sz="800" dirty="0">
              <a:effectLst/>
              <a:latin typeface="Calibri" panose="020F0502020204030204" pitchFamily="34" charset="0"/>
              <a:ea typeface="Calibri" panose="020F0502020204030204" pitchFamily="34" charset="0"/>
            </a:endParaRPr>
          </a:p>
          <a:p>
            <a:pPr marL="720000"/>
            <a:r>
              <a:rPr lang="fr-FR" sz="800" dirty="0">
                <a:solidFill>
                  <a:srgbClr val="616161"/>
                </a:solidFill>
                <a:effectLst/>
                <a:latin typeface="Segoe UI" panose="020B0502040204020203" pitchFamily="34" charset="0"/>
                <a:ea typeface="Times New Roman" panose="02020603050405020304" pitchFamily="18" charset="0"/>
              </a:rPr>
              <a:t>ID de réunion : </a:t>
            </a:r>
            <a:r>
              <a:rPr lang="fr-FR" sz="800" dirty="0">
                <a:solidFill>
                  <a:srgbClr val="242424"/>
                </a:solidFill>
                <a:effectLst/>
                <a:latin typeface="Segoe UI" panose="020B0502040204020203" pitchFamily="34" charset="0"/>
                <a:ea typeface="Times New Roman" panose="02020603050405020304" pitchFamily="18" charset="0"/>
              </a:rPr>
              <a:t>322 274 423 856 </a:t>
            </a:r>
            <a:endParaRPr lang="fr-FR" sz="800" dirty="0">
              <a:effectLst/>
              <a:latin typeface="Calibri" panose="020F0502020204030204" pitchFamily="34" charset="0"/>
              <a:ea typeface="Calibri" panose="020F0502020204030204" pitchFamily="34" charset="0"/>
            </a:endParaRPr>
          </a:p>
          <a:p>
            <a:pPr marL="720000"/>
            <a:r>
              <a:rPr lang="fr-FR" sz="800" dirty="0">
                <a:solidFill>
                  <a:srgbClr val="616161"/>
                </a:solidFill>
                <a:effectLst/>
                <a:latin typeface="Segoe UI" panose="020B0502040204020203" pitchFamily="34" charset="0"/>
                <a:ea typeface="Times New Roman" panose="02020603050405020304" pitchFamily="18" charset="0"/>
              </a:rPr>
              <a:t>Code secret : </a:t>
            </a:r>
            <a:r>
              <a:rPr lang="fr-FR" sz="800" dirty="0" err="1">
                <a:solidFill>
                  <a:srgbClr val="242424"/>
                </a:solidFill>
                <a:effectLst/>
                <a:latin typeface="Segoe UI" panose="020B0502040204020203" pitchFamily="34" charset="0"/>
                <a:ea typeface="Times New Roman" panose="02020603050405020304" pitchFamily="18" charset="0"/>
              </a:rPr>
              <a:t>qvezZe</a:t>
            </a:r>
            <a:r>
              <a:rPr lang="fr-FR" sz="800" dirty="0">
                <a:solidFill>
                  <a:srgbClr val="242424"/>
                </a:solidFill>
                <a:effectLst/>
                <a:latin typeface="Segoe UI" panose="020B0502040204020203" pitchFamily="34" charset="0"/>
                <a:ea typeface="Times New Roman" panose="02020603050405020304" pitchFamily="18" charset="0"/>
              </a:rPr>
              <a:t> </a:t>
            </a:r>
            <a:endParaRPr lang="fr-FR" sz="800" b="1" u="sng" dirty="0">
              <a:solidFill>
                <a:srgbClr val="404040"/>
              </a:solidFill>
              <a:highlight>
                <a:srgbClr val="FFFF00"/>
              </a:highlight>
              <a:latin typeface="Century Gothic" panose="020B0502020202020204" pitchFamily="34" charset="0"/>
              <a:ea typeface="Calibri" panose="020F0502020204030204" pitchFamily="34" charset="0"/>
            </a:endParaRPr>
          </a:p>
          <a:p>
            <a:pPr marL="342900" lvl="0" indent="-342900">
              <a:spcAft>
                <a:spcPts val="0"/>
              </a:spcAft>
              <a:buFont typeface="Wingdings" panose="05000000000000000000" pitchFamily="2" charset="2"/>
              <a:buChar char=""/>
            </a:pPr>
            <a:endParaRPr lang="fr-FR" sz="800" b="1" u="sng" dirty="0">
              <a:solidFill>
                <a:srgbClr val="404040"/>
              </a:solidFill>
              <a:highlight>
                <a:srgbClr val="FFFF00"/>
              </a:highlight>
              <a:latin typeface="Century Gothic" panose="020B0502020202020204" pitchFamily="34" charset="0"/>
              <a:ea typeface="Calibri" panose="020F0502020204030204" pitchFamily="34" charset="0"/>
            </a:endParaRPr>
          </a:p>
          <a:p>
            <a:pPr marL="171450" indent="-171450">
              <a:spcAft>
                <a:spcPts val="0"/>
              </a:spcAft>
              <a:buFont typeface="Wingdings" panose="05000000000000000000" pitchFamily="2" charset="2"/>
              <a:buChar char="Ø"/>
            </a:pPr>
            <a:r>
              <a:rPr lang="fr-FR" sz="500" dirty="0">
                <a:solidFill>
                  <a:srgbClr val="404040"/>
                </a:solidFill>
                <a:latin typeface="Century Gothic" panose="020B0502020202020204" pitchFamily="34" charset="0"/>
                <a:ea typeface="Calibri" panose="020F0502020204030204" pitchFamily="34" charset="0"/>
              </a:rPr>
              <a:t>        </a:t>
            </a:r>
            <a:r>
              <a:rPr lang="fr-FR" sz="800" b="1" u="sng" dirty="0">
                <a:solidFill>
                  <a:srgbClr val="404040"/>
                </a:solidFill>
                <a:highlight>
                  <a:srgbClr val="FFFF00"/>
                </a:highlight>
                <a:latin typeface="Century Gothic" panose="020B0502020202020204" pitchFamily="34" charset="0"/>
              </a:rPr>
              <a:t>Direction Régionale Meurthe et Moselle Meuse  : démarrage </a:t>
            </a:r>
            <a:r>
              <a:rPr lang="fr-FR" sz="800" b="1" u="sng" dirty="0">
                <a:solidFill>
                  <a:srgbClr val="404040"/>
                </a:solidFill>
                <a:highlight>
                  <a:srgbClr val="FFFF00"/>
                </a:highlight>
                <a:latin typeface="Century Gothic" panose="020B0502020202020204" pitchFamily="34" charset="0"/>
                <a:ea typeface="Calibri" panose="020F0502020204030204" pitchFamily="34" charset="0"/>
              </a:rPr>
              <a:t>à 13h</a:t>
            </a:r>
            <a:r>
              <a:rPr lang="fr-FR" sz="800" b="1" u="sng" dirty="0">
                <a:solidFill>
                  <a:srgbClr val="FF0000"/>
                </a:solidFill>
                <a:highlight>
                  <a:srgbClr val="FFFF00"/>
                </a:highlight>
                <a:latin typeface="Century Gothic" panose="020B0502020202020204" pitchFamily="34" charset="0"/>
                <a:ea typeface="Calibri" panose="020F0502020204030204" pitchFamily="34" charset="0"/>
              </a:rPr>
              <a:t>45</a:t>
            </a:r>
            <a:r>
              <a:rPr lang="fr-FR" sz="800" b="1" u="sng" dirty="0">
                <a:solidFill>
                  <a:srgbClr val="404040"/>
                </a:solidFill>
                <a:highlight>
                  <a:srgbClr val="FFFF00"/>
                </a:highlight>
                <a:latin typeface="Century Gothic" panose="020B0502020202020204" pitchFamily="34" charset="0"/>
                <a:ea typeface="Calibri" panose="020F0502020204030204" pitchFamily="34" charset="0"/>
              </a:rPr>
              <a:t> </a:t>
            </a:r>
            <a:r>
              <a:rPr lang="fr-FR" sz="800" b="1" u="sng" dirty="0">
                <a:solidFill>
                  <a:srgbClr val="404040"/>
                </a:solidFill>
                <a:highlight>
                  <a:srgbClr val="FFFF00"/>
                </a:highlight>
                <a:latin typeface="Century Gothic" panose="020B0502020202020204" pitchFamily="34" charset="0"/>
              </a:rPr>
              <a:t>précises (animateurs : Olivier MATHIEU et Tom WEBER)</a:t>
            </a:r>
          </a:p>
          <a:p>
            <a:pPr marL="720000"/>
            <a:r>
              <a:rPr lang="fr-FR" sz="800" b="1" dirty="0">
                <a:solidFill>
                  <a:srgbClr val="252424"/>
                </a:solidFill>
                <a:effectLst/>
                <a:latin typeface="Segoe UI" panose="020B0502040204020203" pitchFamily="34" charset="0"/>
                <a:ea typeface="Calibri" panose="020F0502020204030204" pitchFamily="34" charset="0"/>
              </a:rPr>
              <a:t>Participez à partir de votre ordinateur, de votre application mobile ou de l’appareil de la salle </a:t>
            </a:r>
            <a:endParaRPr lang="fr-FR" sz="800" dirty="0">
              <a:effectLst/>
              <a:latin typeface="Calibri" panose="020F0502020204030204" pitchFamily="34" charset="0"/>
              <a:ea typeface="Calibri" panose="020F0502020204030204" pitchFamily="34" charset="0"/>
            </a:endParaRPr>
          </a:p>
          <a:p>
            <a:pPr marL="720000"/>
            <a:r>
              <a:rPr lang="fr-FR" sz="800" u="sng" dirty="0">
                <a:solidFill>
                  <a:srgbClr val="6264A7"/>
                </a:solidFill>
                <a:effectLst/>
                <a:latin typeface="Segoe UI Semibold" panose="020B0702040204020203" pitchFamily="34" charset="0"/>
                <a:ea typeface="Calibri" panose="020F0502020204030204" pitchFamily="34" charset="0"/>
                <a:hlinkClick r:id="rId5"/>
              </a:rPr>
              <a:t>Cliquez ici pour rejoindre la réunion</a:t>
            </a:r>
            <a:r>
              <a:rPr lang="fr-FR" sz="800" dirty="0">
                <a:solidFill>
                  <a:srgbClr val="252424"/>
                </a:solidFill>
                <a:effectLst/>
                <a:latin typeface="Segoe UI" panose="020B0502040204020203" pitchFamily="34" charset="0"/>
                <a:ea typeface="Calibri" panose="020F0502020204030204" pitchFamily="34" charset="0"/>
              </a:rPr>
              <a:t> </a:t>
            </a:r>
            <a:endParaRPr lang="fr-FR" sz="800" dirty="0">
              <a:effectLst/>
              <a:latin typeface="Calibri" panose="020F0502020204030204" pitchFamily="34" charset="0"/>
              <a:ea typeface="Calibri" panose="020F0502020204030204" pitchFamily="34" charset="0"/>
            </a:endParaRPr>
          </a:p>
          <a:p>
            <a:pPr marL="720000"/>
            <a:r>
              <a:rPr lang="fr-FR" sz="800" dirty="0">
                <a:solidFill>
                  <a:srgbClr val="252424"/>
                </a:solidFill>
                <a:effectLst/>
                <a:latin typeface="Segoe UI" panose="020B0502040204020203" pitchFamily="34" charset="0"/>
                <a:ea typeface="Calibri" panose="020F0502020204030204" pitchFamily="34" charset="0"/>
              </a:rPr>
              <a:t>ID de la réunion : 333 984 471 407 </a:t>
            </a:r>
            <a:br>
              <a:rPr lang="fr-FR" sz="800" dirty="0">
                <a:solidFill>
                  <a:srgbClr val="252424"/>
                </a:solidFill>
                <a:effectLst/>
                <a:latin typeface="Segoe UI" panose="020B0502040204020203" pitchFamily="34" charset="0"/>
                <a:ea typeface="Calibri" panose="020F0502020204030204" pitchFamily="34" charset="0"/>
              </a:rPr>
            </a:br>
            <a:r>
              <a:rPr lang="fr-FR" sz="800" dirty="0">
                <a:solidFill>
                  <a:srgbClr val="252424"/>
                </a:solidFill>
                <a:effectLst/>
                <a:latin typeface="Segoe UI" panose="020B0502040204020203" pitchFamily="34" charset="0"/>
                <a:ea typeface="Calibri" panose="020F0502020204030204" pitchFamily="34" charset="0"/>
              </a:rPr>
              <a:t>Code secret : x2yYm5 </a:t>
            </a:r>
            <a:endParaRPr lang="fr-FR" sz="800" dirty="0">
              <a:effectLst/>
              <a:latin typeface="Calibri" panose="020F0502020204030204" pitchFamily="34" charset="0"/>
              <a:ea typeface="Calibri" panose="020F0502020204030204" pitchFamily="34" charset="0"/>
            </a:endParaRPr>
          </a:p>
          <a:p>
            <a:pPr>
              <a:spcAft>
                <a:spcPts val="0"/>
              </a:spcAft>
            </a:pPr>
            <a:r>
              <a:rPr lang="fr-FR" sz="500" dirty="0">
                <a:solidFill>
                  <a:srgbClr val="252424"/>
                </a:solidFill>
                <a:latin typeface="Segoe UI" panose="020B0502040204020203" pitchFamily="34" charset="0"/>
                <a:ea typeface="Calibri" panose="020F0502020204030204" pitchFamily="34" charset="0"/>
              </a:rPr>
              <a:t> </a:t>
            </a:r>
            <a:endParaRPr lang="fr-FR" sz="500" dirty="0">
              <a:latin typeface="Calibri" panose="020F0502020204030204" pitchFamily="34" charset="0"/>
              <a:ea typeface="Calibri" panose="020F0502020204030204" pitchFamily="34" charset="0"/>
            </a:endParaRPr>
          </a:p>
          <a:p>
            <a:pPr marL="342900" lvl="0" indent="-342900">
              <a:spcAft>
                <a:spcPts val="0"/>
              </a:spcAft>
              <a:buFont typeface="Wingdings" panose="05000000000000000000" pitchFamily="2" charset="2"/>
              <a:buChar char=""/>
            </a:pPr>
            <a:r>
              <a:rPr lang="fr-FR" sz="800" b="1" u="sng" dirty="0">
                <a:solidFill>
                  <a:srgbClr val="404040"/>
                </a:solidFill>
                <a:highlight>
                  <a:srgbClr val="FFFF00"/>
                </a:highlight>
                <a:latin typeface="Century Gothic" panose="020B0502020202020204" pitchFamily="34" charset="0"/>
              </a:rPr>
              <a:t>Direction Régionale Marne Ardennes : </a:t>
            </a:r>
            <a:r>
              <a:rPr lang="fr-FR" sz="800" b="1" u="sng" dirty="0">
                <a:solidFill>
                  <a:srgbClr val="404040"/>
                </a:solidFill>
                <a:highlight>
                  <a:srgbClr val="FFFF00"/>
                </a:highlight>
                <a:latin typeface="Century Gothic" panose="020B0502020202020204" pitchFamily="34" charset="0"/>
                <a:ea typeface="Calibri" panose="020F0502020204030204" pitchFamily="34" charset="0"/>
              </a:rPr>
              <a:t>démarrage à 13h</a:t>
            </a:r>
            <a:r>
              <a:rPr lang="fr-FR" sz="800" b="1" u="sng" dirty="0">
                <a:solidFill>
                  <a:srgbClr val="FF0000"/>
                </a:solidFill>
                <a:highlight>
                  <a:srgbClr val="FFFF00"/>
                </a:highlight>
                <a:latin typeface="Century Gothic" panose="020B0502020202020204" pitchFamily="34" charset="0"/>
                <a:ea typeface="Calibri" panose="020F0502020204030204" pitchFamily="34" charset="0"/>
              </a:rPr>
              <a:t>45</a:t>
            </a:r>
            <a:r>
              <a:rPr lang="fr-FR" sz="800" b="1" u="sng" dirty="0">
                <a:solidFill>
                  <a:srgbClr val="404040"/>
                </a:solidFill>
                <a:highlight>
                  <a:srgbClr val="FFFF00"/>
                </a:highlight>
                <a:latin typeface="Century Gothic" panose="020B0502020202020204" pitchFamily="34" charset="0"/>
                <a:ea typeface="Calibri" panose="020F0502020204030204" pitchFamily="34" charset="0"/>
              </a:rPr>
              <a:t> précises (animateur : Olivier JACQUES)</a:t>
            </a:r>
          </a:p>
          <a:p>
            <a:pPr marL="720000"/>
            <a:r>
              <a:rPr lang="fr-FR" sz="800" b="1" dirty="0">
                <a:solidFill>
                  <a:srgbClr val="242424"/>
                </a:solidFill>
                <a:effectLst/>
                <a:latin typeface="Segoe UI" panose="020B0502040204020203" pitchFamily="34" charset="0"/>
                <a:ea typeface="Calibri" panose="020F0502020204030204" pitchFamily="34" charset="0"/>
              </a:rPr>
              <a:t>Microsoft Teams</a:t>
            </a:r>
            <a:r>
              <a:rPr lang="fr-FR" sz="800" dirty="0">
                <a:solidFill>
                  <a:srgbClr val="242424"/>
                </a:solidFill>
                <a:effectLst/>
                <a:latin typeface="Segoe UI" panose="020B0502040204020203" pitchFamily="34" charset="0"/>
                <a:ea typeface="Calibri" panose="020F0502020204030204" pitchFamily="34" charset="0"/>
              </a:rPr>
              <a:t> </a:t>
            </a:r>
            <a:r>
              <a:rPr lang="fr-FR" sz="800" u="sng" dirty="0">
                <a:solidFill>
                  <a:srgbClr val="5B5FC7"/>
                </a:solidFill>
                <a:effectLst/>
                <a:latin typeface="Segoe UI" panose="020B0502040204020203" pitchFamily="34" charset="0"/>
                <a:ea typeface="Calibri" panose="020F0502020204030204" pitchFamily="34" charset="0"/>
                <a:hlinkClick r:id="rId3"/>
              </a:rPr>
              <a:t>Besoin d'aide ?</a:t>
            </a:r>
            <a:r>
              <a:rPr lang="fr-FR" sz="800" dirty="0">
                <a:solidFill>
                  <a:srgbClr val="242424"/>
                </a:solidFill>
                <a:effectLst/>
                <a:latin typeface="Segoe UI" panose="020B0502040204020203" pitchFamily="34" charset="0"/>
                <a:ea typeface="Calibri" panose="020F0502020204030204" pitchFamily="34" charset="0"/>
              </a:rPr>
              <a:t> </a:t>
            </a:r>
            <a:endParaRPr lang="fr-FR" sz="800" dirty="0">
              <a:effectLst/>
              <a:latin typeface="Calibri" panose="020F0502020204030204" pitchFamily="34" charset="0"/>
              <a:ea typeface="Calibri" panose="020F0502020204030204" pitchFamily="34" charset="0"/>
            </a:endParaRPr>
          </a:p>
          <a:p>
            <a:pPr marL="720000"/>
            <a:r>
              <a:rPr lang="fr-FR" sz="800" b="1" u="sng" dirty="0">
                <a:solidFill>
                  <a:srgbClr val="5B5FC7"/>
                </a:solidFill>
                <a:effectLst/>
                <a:latin typeface="Segoe UI" panose="020B0502040204020203" pitchFamily="34" charset="0"/>
                <a:ea typeface="Calibri" panose="020F0502020204030204" pitchFamily="34" charset="0"/>
                <a:hlinkClick r:id="rId6"/>
              </a:rPr>
              <a:t>Rejoindre la réunion maintenant</a:t>
            </a:r>
            <a:r>
              <a:rPr lang="fr-FR" sz="800" dirty="0">
                <a:solidFill>
                  <a:srgbClr val="242424"/>
                </a:solidFill>
                <a:effectLst/>
                <a:latin typeface="Segoe UI" panose="020B0502040204020203" pitchFamily="34" charset="0"/>
                <a:ea typeface="Calibri" panose="020F0502020204030204" pitchFamily="34" charset="0"/>
              </a:rPr>
              <a:t> </a:t>
            </a:r>
            <a:endParaRPr lang="fr-FR" sz="800" dirty="0">
              <a:effectLst/>
              <a:latin typeface="Calibri" panose="020F0502020204030204" pitchFamily="34" charset="0"/>
              <a:ea typeface="Calibri" panose="020F0502020204030204" pitchFamily="34" charset="0"/>
            </a:endParaRPr>
          </a:p>
          <a:p>
            <a:pPr marL="720000"/>
            <a:r>
              <a:rPr lang="fr-FR" sz="800" dirty="0">
                <a:solidFill>
                  <a:srgbClr val="616161"/>
                </a:solidFill>
                <a:effectLst/>
                <a:latin typeface="Segoe UI" panose="020B0502040204020203" pitchFamily="34" charset="0"/>
                <a:ea typeface="Calibri" panose="020F0502020204030204" pitchFamily="34" charset="0"/>
              </a:rPr>
              <a:t>ID de réunion : </a:t>
            </a:r>
            <a:r>
              <a:rPr lang="fr-FR" sz="800" dirty="0">
                <a:solidFill>
                  <a:srgbClr val="242424"/>
                </a:solidFill>
                <a:effectLst/>
                <a:latin typeface="Segoe UI" panose="020B0502040204020203" pitchFamily="34" charset="0"/>
                <a:ea typeface="Calibri" panose="020F0502020204030204" pitchFamily="34" charset="0"/>
              </a:rPr>
              <a:t>354 161 054 93 </a:t>
            </a:r>
            <a:endParaRPr lang="fr-FR" sz="800" dirty="0">
              <a:effectLst/>
              <a:latin typeface="Calibri" panose="020F0502020204030204" pitchFamily="34" charset="0"/>
              <a:ea typeface="Calibri" panose="020F0502020204030204" pitchFamily="34" charset="0"/>
            </a:endParaRPr>
          </a:p>
          <a:p>
            <a:pPr marL="720000"/>
            <a:r>
              <a:rPr lang="fr-FR" sz="800" dirty="0">
                <a:solidFill>
                  <a:srgbClr val="616161"/>
                </a:solidFill>
                <a:effectLst/>
                <a:latin typeface="Segoe UI" panose="020B0502040204020203" pitchFamily="34" charset="0"/>
                <a:ea typeface="Calibri" panose="020F0502020204030204" pitchFamily="34" charset="0"/>
              </a:rPr>
              <a:t>Code secret : </a:t>
            </a:r>
            <a:r>
              <a:rPr lang="fr-FR" sz="800" dirty="0">
                <a:solidFill>
                  <a:srgbClr val="242424"/>
                </a:solidFill>
                <a:effectLst/>
                <a:latin typeface="Segoe UI" panose="020B0502040204020203" pitchFamily="34" charset="0"/>
                <a:ea typeface="Calibri" panose="020F0502020204030204" pitchFamily="34" charset="0"/>
              </a:rPr>
              <a:t>P2xvxS </a:t>
            </a:r>
            <a:endParaRPr lang="fr-FR" sz="800" dirty="0">
              <a:effectLst/>
              <a:latin typeface="Calibri" panose="020F0502020204030204" pitchFamily="34" charset="0"/>
              <a:ea typeface="Calibri" panose="020F0502020204030204" pitchFamily="34" charset="0"/>
            </a:endParaRPr>
          </a:p>
          <a:p>
            <a:pPr marL="1143000">
              <a:spcAft>
                <a:spcPts val="0"/>
              </a:spcAft>
            </a:pPr>
            <a:r>
              <a:rPr lang="fr-FR" sz="500" b="1" dirty="0">
                <a:solidFill>
                  <a:srgbClr val="404040"/>
                </a:solidFill>
                <a:latin typeface="Century Gothic" panose="020B0502020202020204" pitchFamily="34" charset="0"/>
                <a:ea typeface="Calibri" panose="020F0502020204030204" pitchFamily="34" charset="0"/>
              </a:rPr>
              <a:t>  </a:t>
            </a:r>
            <a:endParaRPr lang="fr-FR" sz="500" b="1" dirty="0">
              <a:latin typeface="Calibri" panose="020F0502020204030204" pitchFamily="34" charset="0"/>
              <a:ea typeface="Calibri" panose="020F0502020204030204" pitchFamily="34" charset="0"/>
            </a:endParaRPr>
          </a:p>
          <a:p>
            <a:pPr marL="342900" lvl="0" indent="-342900">
              <a:spcAft>
                <a:spcPts val="0"/>
              </a:spcAft>
              <a:buFont typeface="Wingdings" panose="05000000000000000000" pitchFamily="2" charset="2"/>
              <a:buChar char=""/>
            </a:pPr>
            <a:r>
              <a:rPr lang="fr-FR" sz="800" b="1" u="sng" dirty="0">
                <a:solidFill>
                  <a:srgbClr val="404040"/>
                </a:solidFill>
                <a:highlight>
                  <a:srgbClr val="FFFF00"/>
                </a:highlight>
                <a:latin typeface="Century Gothic" panose="020B0502020202020204" pitchFamily="34" charset="0"/>
              </a:rPr>
              <a:t>Direction Régionale Vosges  : démarrage </a:t>
            </a:r>
            <a:r>
              <a:rPr lang="fr-FR" sz="800" b="1" u="sng" dirty="0">
                <a:solidFill>
                  <a:srgbClr val="404040"/>
                </a:solidFill>
                <a:highlight>
                  <a:srgbClr val="FFFF00"/>
                </a:highlight>
                <a:latin typeface="Century Gothic" panose="020B0502020202020204" pitchFamily="34" charset="0"/>
                <a:ea typeface="Calibri" panose="020F0502020204030204" pitchFamily="34" charset="0"/>
              </a:rPr>
              <a:t>à 13h</a:t>
            </a:r>
            <a:r>
              <a:rPr lang="fr-FR" sz="800" b="1" u="sng" dirty="0">
                <a:solidFill>
                  <a:srgbClr val="FF0000"/>
                </a:solidFill>
                <a:highlight>
                  <a:srgbClr val="FFFF00"/>
                </a:highlight>
                <a:latin typeface="Century Gothic" panose="020B0502020202020204" pitchFamily="34" charset="0"/>
                <a:ea typeface="Calibri" panose="020F0502020204030204" pitchFamily="34" charset="0"/>
              </a:rPr>
              <a:t>45</a:t>
            </a:r>
            <a:r>
              <a:rPr lang="fr-FR" sz="800" b="1" u="sng" dirty="0">
                <a:solidFill>
                  <a:srgbClr val="404040"/>
                </a:solidFill>
                <a:highlight>
                  <a:srgbClr val="FFFF00"/>
                </a:highlight>
                <a:latin typeface="Century Gothic" panose="020B0502020202020204" pitchFamily="34" charset="0"/>
                <a:ea typeface="Calibri" panose="020F0502020204030204" pitchFamily="34" charset="0"/>
              </a:rPr>
              <a:t> précises (animateur : Fabrice VALENTIN et Stéphane THOMAS)</a:t>
            </a:r>
          </a:p>
          <a:p>
            <a:pPr marL="720000"/>
            <a:r>
              <a:rPr lang="fr-FR" sz="800" b="1" dirty="0">
                <a:solidFill>
                  <a:srgbClr val="242424"/>
                </a:solidFill>
                <a:effectLst/>
                <a:latin typeface="Segoe UI" panose="020B0502040204020203" pitchFamily="34" charset="0"/>
                <a:ea typeface="Calibri" panose="020F0502020204030204" pitchFamily="34" charset="0"/>
              </a:rPr>
              <a:t>Microsoft Teams</a:t>
            </a:r>
            <a:r>
              <a:rPr lang="fr-FR" sz="800" dirty="0">
                <a:solidFill>
                  <a:srgbClr val="242424"/>
                </a:solidFill>
                <a:effectLst/>
                <a:latin typeface="Segoe UI" panose="020B0502040204020203" pitchFamily="34" charset="0"/>
                <a:ea typeface="Calibri" panose="020F0502020204030204" pitchFamily="34" charset="0"/>
              </a:rPr>
              <a:t> </a:t>
            </a:r>
            <a:r>
              <a:rPr lang="fr-FR" sz="800" u="sng" dirty="0">
                <a:solidFill>
                  <a:srgbClr val="5B5FC7"/>
                </a:solidFill>
                <a:effectLst/>
                <a:latin typeface="Segoe UI" panose="020B0502040204020203" pitchFamily="34" charset="0"/>
                <a:ea typeface="Calibri" panose="020F0502020204030204" pitchFamily="34" charset="0"/>
                <a:hlinkClick r:id="rId3"/>
              </a:rPr>
              <a:t>Besoin d'aide ?</a:t>
            </a:r>
            <a:r>
              <a:rPr lang="fr-FR" sz="800" dirty="0">
                <a:solidFill>
                  <a:srgbClr val="242424"/>
                </a:solidFill>
                <a:effectLst/>
                <a:latin typeface="Segoe UI" panose="020B0502040204020203" pitchFamily="34" charset="0"/>
                <a:ea typeface="Calibri" panose="020F0502020204030204" pitchFamily="34" charset="0"/>
              </a:rPr>
              <a:t> </a:t>
            </a:r>
            <a:endParaRPr lang="fr-FR" sz="800" dirty="0">
              <a:effectLst/>
              <a:latin typeface="Calibri" panose="020F0502020204030204" pitchFamily="34" charset="0"/>
              <a:ea typeface="Calibri" panose="020F0502020204030204" pitchFamily="34" charset="0"/>
            </a:endParaRPr>
          </a:p>
          <a:p>
            <a:pPr marL="720000"/>
            <a:r>
              <a:rPr lang="fr-FR" sz="800" b="1" u="sng" dirty="0">
                <a:solidFill>
                  <a:srgbClr val="5B5FC7"/>
                </a:solidFill>
                <a:effectLst/>
                <a:latin typeface="Segoe UI" panose="020B0502040204020203" pitchFamily="34" charset="0"/>
                <a:ea typeface="Calibri" panose="020F0502020204030204" pitchFamily="34" charset="0"/>
                <a:hlinkClick r:id="rId7"/>
              </a:rPr>
              <a:t>Rejoindre la réunion maintenant</a:t>
            </a:r>
            <a:r>
              <a:rPr lang="fr-FR" sz="800" dirty="0">
                <a:solidFill>
                  <a:srgbClr val="242424"/>
                </a:solidFill>
                <a:effectLst/>
                <a:latin typeface="Segoe UI" panose="020B0502040204020203" pitchFamily="34" charset="0"/>
                <a:ea typeface="Calibri" panose="020F0502020204030204" pitchFamily="34" charset="0"/>
              </a:rPr>
              <a:t> </a:t>
            </a:r>
            <a:endParaRPr lang="fr-FR" sz="800" dirty="0">
              <a:effectLst/>
              <a:latin typeface="Calibri" panose="020F0502020204030204" pitchFamily="34" charset="0"/>
              <a:ea typeface="Calibri" panose="020F0502020204030204" pitchFamily="34" charset="0"/>
            </a:endParaRPr>
          </a:p>
          <a:p>
            <a:pPr marL="720000"/>
            <a:r>
              <a:rPr lang="fr-FR" sz="800" dirty="0">
                <a:solidFill>
                  <a:srgbClr val="616161"/>
                </a:solidFill>
                <a:effectLst/>
                <a:latin typeface="Segoe UI" panose="020B0502040204020203" pitchFamily="34" charset="0"/>
                <a:ea typeface="Calibri" panose="020F0502020204030204" pitchFamily="34" charset="0"/>
              </a:rPr>
              <a:t>ID de réunion : </a:t>
            </a:r>
            <a:r>
              <a:rPr lang="fr-FR" sz="800" dirty="0">
                <a:solidFill>
                  <a:srgbClr val="242424"/>
                </a:solidFill>
                <a:effectLst/>
                <a:latin typeface="Segoe UI" panose="020B0502040204020203" pitchFamily="34" charset="0"/>
                <a:ea typeface="Calibri" panose="020F0502020204030204" pitchFamily="34" charset="0"/>
              </a:rPr>
              <a:t>374 884 493 802 </a:t>
            </a:r>
            <a:endParaRPr lang="fr-FR" sz="800" dirty="0">
              <a:effectLst/>
              <a:latin typeface="Calibri" panose="020F0502020204030204" pitchFamily="34" charset="0"/>
              <a:ea typeface="Calibri" panose="020F0502020204030204" pitchFamily="34" charset="0"/>
            </a:endParaRPr>
          </a:p>
          <a:p>
            <a:pPr marL="720000"/>
            <a:r>
              <a:rPr lang="fr-FR" sz="800" dirty="0">
                <a:solidFill>
                  <a:srgbClr val="616161"/>
                </a:solidFill>
                <a:effectLst/>
                <a:latin typeface="Segoe UI" panose="020B0502040204020203" pitchFamily="34" charset="0"/>
                <a:ea typeface="Calibri" panose="020F0502020204030204" pitchFamily="34" charset="0"/>
              </a:rPr>
              <a:t>Code secret : </a:t>
            </a:r>
            <a:r>
              <a:rPr lang="fr-FR" sz="800" dirty="0" err="1">
                <a:solidFill>
                  <a:srgbClr val="242424"/>
                </a:solidFill>
                <a:effectLst/>
                <a:latin typeface="Segoe UI" panose="020B0502040204020203" pitchFamily="34" charset="0"/>
                <a:ea typeface="Calibri" panose="020F0502020204030204" pitchFamily="34" charset="0"/>
              </a:rPr>
              <a:t>xzRgfH</a:t>
            </a:r>
            <a:r>
              <a:rPr lang="fr-FR" sz="800" dirty="0">
                <a:solidFill>
                  <a:srgbClr val="242424"/>
                </a:solidFill>
                <a:effectLst/>
                <a:latin typeface="Segoe UI" panose="020B0502040204020203" pitchFamily="34" charset="0"/>
                <a:ea typeface="Calibri" panose="020F0502020204030204" pitchFamily="34" charset="0"/>
              </a:rPr>
              <a:t> </a:t>
            </a:r>
            <a:endParaRPr lang="fr-FR" sz="800" dirty="0">
              <a:effectLst/>
              <a:latin typeface="Calibri" panose="020F0502020204030204" pitchFamily="34" charset="0"/>
              <a:ea typeface="Calibri" panose="020F0502020204030204" pitchFamily="34" charset="0"/>
            </a:endParaRPr>
          </a:p>
          <a:p>
            <a:pPr marL="342900" lvl="0" indent="-342900">
              <a:spcAft>
                <a:spcPts val="0"/>
              </a:spcAft>
              <a:buFont typeface="Wingdings" panose="05000000000000000000" pitchFamily="2" charset="2"/>
              <a:buChar char=""/>
            </a:pPr>
            <a:endParaRPr lang="fr-FR" sz="800" b="1" u="sng" dirty="0">
              <a:solidFill>
                <a:srgbClr val="404040"/>
              </a:solidFill>
              <a:highlight>
                <a:srgbClr val="FFFF00"/>
              </a:highlight>
              <a:latin typeface="Century Gothic" panose="020B0502020202020204" pitchFamily="34" charset="0"/>
              <a:ea typeface="Calibri" panose="020F0502020204030204" pitchFamily="34" charset="0"/>
            </a:endParaRPr>
          </a:p>
          <a:p>
            <a:pPr marL="342900" indent="-342900">
              <a:buFont typeface="Wingdings" panose="05000000000000000000" pitchFamily="2" charset="2"/>
              <a:buChar char=""/>
            </a:pPr>
            <a:r>
              <a:rPr lang="fr-FR" sz="800" b="1" u="sng" dirty="0">
                <a:solidFill>
                  <a:srgbClr val="404040"/>
                </a:solidFill>
                <a:highlight>
                  <a:srgbClr val="FFFF00"/>
                </a:highlight>
                <a:latin typeface="Century Gothic" panose="020B0502020202020204" pitchFamily="34" charset="0"/>
              </a:rPr>
              <a:t>Direction Régionale Aube Haute Marne : démarrage </a:t>
            </a:r>
            <a:r>
              <a:rPr lang="fr-FR" sz="800" b="1" u="sng" dirty="0">
                <a:solidFill>
                  <a:srgbClr val="404040"/>
                </a:solidFill>
                <a:highlight>
                  <a:srgbClr val="FFFF00"/>
                </a:highlight>
                <a:latin typeface="Century Gothic" panose="020B0502020202020204" pitchFamily="34" charset="0"/>
                <a:ea typeface="Calibri" panose="020F0502020204030204" pitchFamily="34" charset="0"/>
              </a:rPr>
              <a:t>à 13h</a:t>
            </a:r>
            <a:r>
              <a:rPr lang="fr-FR" sz="800" b="1" u="sng" dirty="0">
                <a:solidFill>
                  <a:srgbClr val="FF0000"/>
                </a:solidFill>
                <a:highlight>
                  <a:srgbClr val="FFFF00"/>
                </a:highlight>
                <a:latin typeface="Century Gothic" panose="020B0502020202020204" pitchFamily="34" charset="0"/>
                <a:ea typeface="Calibri" panose="020F0502020204030204" pitchFamily="34" charset="0"/>
              </a:rPr>
              <a:t>45</a:t>
            </a:r>
            <a:r>
              <a:rPr lang="fr-FR" sz="800" b="1" u="sng" dirty="0">
                <a:solidFill>
                  <a:srgbClr val="404040"/>
                </a:solidFill>
                <a:highlight>
                  <a:srgbClr val="FFFF00"/>
                </a:highlight>
                <a:latin typeface="Century Gothic" panose="020B0502020202020204" pitchFamily="34" charset="0"/>
                <a:ea typeface="Calibri" panose="020F0502020204030204" pitchFamily="34" charset="0"/>
              </a:rPr>
              <a:t> précises (animatrice : Audrey RAFFORT)</a:t>
            </a:r>
          </a:p>
          <a:p>
            <a:pPr marL="720000"/>
            <a:r>
              <a:rPr lang="fr-FR" sz="800" b="1" dirty="0">
                <a:solidFill>
                  <a:srgbClr val="242424"/>
                </a:solidFill>
                <a:effectLst/>
                <a:latin typeface="Segoe UI" panose="020B0502040204020203" pitchFamily="34" charset="0"/>
                <a:ea typeface="Calibri" panose="020F0502020204030204" pitchFamily="34" charset="0"/>
              </a:rPr>
              <a:t>Microsoft Teams</a:t>
            </a:r>
            <a:r>
              <a:rPr lang="fr-FR" sz="800" dirty="0">
                <a:solidFill>
                  <a:srgbClr val="242424"/>
                </a:solidFill>
                <a:effectLst/>
                <a:latin typeface="Segoe UI" panose="020B0502040204020203" pitchFamily="34" charset="0"/>
                <a:ea typeface="Calibri" panose="020F0502020204030204" pitchFamily="34" charset="0"/>
              </a:rPr>
              <a:t> </a:t>
            </a:r>
            <a:r>
              <a:rPr lang="fr-FR" sz="800" u="sng" dirty="0">
                <a:solidFill>
                  <a:srgbClr val="5B5FC7"/>
                </a:solidFill>
                <a:effectLst/>
                <a:latin typeface="Segoe UI" panose="020B0502040204020203" pitchFamily="34" charset="0"/>
                <a:ea typeface="Calibri" panose="020F0502020204030204" pitchFamily="34" charset="0"/>
                <a:hlinkClick r:id="rId3"/>
              </a:rPr>
              <a:t>Besoin d'aide ?</a:t>
            </a:r>
            <a:r>
              <a:rPr lang="fr-FR" sz="800" dirty="0">
                <a:solidFill>
                  <a:srgbClr val="242424"/>
                </a:solidFill>
                <a:effectLst/>
                <a:latin typeface="Segoe UI" panose="020B0502040204020203" pitchFamily="34" charset="0"/>
                <a:ea typeface="Calibri" panose="020F0502020204030204" pitchFamily="34" charset="0"/>
              </a:rPr>
              <a:t> </a:t>
            </a:r>
            <a:endParaRPr lang="fr-FR" sz="800" dirty="0">
              <a:effectLst/>
              <a:latin typeface="Calibri" panose="020F0502020204030204" pitchFamily="34" charset="0"/>
              <a:ea typeface="Calibri" panose="020F0502020204030204" pitchFamily="34" charset="0"/>
            </a:endParaRPr>
          </a:p>
          <a:p>
            <a:pPr marL="720000"/>
            <a:r>
              <a:rPr lang="fr-FR" sz="800" b="1" u="sng" dirty="0">
                <a:solidFill>
                  <a:srgbClr val="5B5FC7"/>
                </a:solidFill>
                <a:effectLst/>
                <a:latin typeface="Segoe UI" panose="020B0502040204020203" pitchFamily="34" charset="0"/>
                <a:ea typeface="Calibri" panose="020F0502020204030204" pitchFamily="34" charset="0"/>
                <a:hlinkClick r:id="rId8"/>
              </a:rPr>
              <a:t>Rejoindre la réunion maintenant</a:t>
            </a:r>
            <a:r>
              <a:rPr lang="fr-FR" sz="800" dirty="0">
                <a:solidFill>
                  <a:srgbClr val="242424"/>
                </a:solidFill>
                <a:effectLst/>
                <a:latin typeface="Segoe UI" panose="020B0502040204020203" pitchFamily="34" charset="0"/>
                <a:ea typeface="Calibri" panose="020F0502020204030204" pitchFamily="34" charset="0"/>
              </a:rPr>
              <a:t> </a:t>
            </a:r>
            <a:endParaRPr lang="fr-FR" sz="800" dirty="0">
              <a:effectLst/>
              <a:latin typeface="Calibri" panose="020F0502020204030204" pitchFamily="34" charset="0"/>
              <a:ea typeface="Calibri" panose="020F0502020204030204" pitchFamily="34" charset="0"/>
            </a:endParaRPr>
          </a:p>
          <a:p>
            <a:pPr marL="720000"/>
            <a:r>
              <a:rPr lang="fr-FR" sz="800" dirty="0">
                <a:solidFill>
                  <a:srgbClr val="616161"/>
                </a:solidFill>
                <a:effectLst/>
                <a:latin typeface="Segoe UI" panose="020B0502040204020203" pitchFamily="34" charset="0"/>
                <a:ea typeface="Calibri" panose="020F0502020204030204" pitchFamily="34" charset="0"/>
              </a:rPr>
              <a:t>ID de réunion : </a:t>
            </a:r>
            <a:r>
              <a:rPr lang="fr-FR" sz="800" dirty="0">
                <a:solidFill>
                  <a:srgbClr val="242424"/>
                </a:solidFill>
                <a:effectLst/>
                <a:latin typeface="Segoe UI" panose="020B0502040204020203" pitchFamily="34" charset="0"/>
                <a:ea typeface="Calibri" panose="020F0502020204030204" pitchFamily="34" charset="0"/>
              </a:rPr>
              <a:t>397 865 682 824 </a:t>
            </a:r>
            <a:endParaRPr lang="fr-FR" sz="800" dirty="0">
              <a:effectLst/>
              <a:latin typeface="Calibri" panose="020F0502020204030204" pitchFamily="34" charset="0"/>
              <a:ea typeface="Calibri" panose="020F0502020204030204" pitchFamily="34" charset="0"/>
            </a:endParaRPr>
          </a:p>
          <a:p>
            <a:pPr marL="720000"/>
            <a:r>
              <a:rPr lang="fr-FR" sz="800" dirty="0">
                <a:solidFill>
                  <a:srgbClr val="616161"/>
                </a:solidFill>
                <a:effectLst/>
                <a:latin typeface="Segoe UI" panose="020B0502040204020203" pitchFamily="34" charset="0"/>
                <a:ea typeface="Calibri" panose="020F0502020204030204" pitchFamily="34" charset="0"/>
              </a:rPr>
              <a:t>Code secret : </a:t>
            </a:r>
            <a:r>
              <a:rPr lang="fr-FR" sz="800" dirty="0">
                <a:solidFill>
                  <a:srgbClr val="242424"/>
                </a:solidFill>
                <a:effectLst/>
                <a:latin typeface="Segoe UI" panose="020B0502040204020203" pitchFamily="34" charset="0"/>
                <a:ea typeface="Calibri" panose="020F0502020204030204" pitchFamily="34" charset="0"/>
              </a:rPr>
              <a:t>tR4gmq </a:t>
            </a:r>
            <a:endParaRPr lang="fr-FR" sz="800" dirty="0">
              <a:effectLst/>
              <a:latin typeface="Calibri" panose="020F0502020204030204" pitchFamily="34" charset="0"/>
              <a:ea typeface="Calibri" panose="020F0502020204030204" pitchFamily="34" charset="0"/>
            </a:endParaRPr>
          </a:p>
          <a:p>
            <a:pPr marL="342900" indent="-342900">
              <a:buFont typeface="Wingdings" panose="05000000000000000000" pitchFamily="2" charset="2"/>
              <a:buChar char=""/>
            </a:pPr>
            <a:endParaRPr lang="fr-FR" sz="800" b="1" u="sng" dirty="0">
              <a:solidFill>
                <a:srgbClr val="404040"/>
              </a:solidFill>
              <a:highlight>
                <a:srgbClr val="FFFF00"/>
              </a:highlight>
              <a:latin typeface="Century Gothic" panose="020B0502020202020204" pitchFamily="34" charset="0"/>
              <a:ea typeface="Calibri" panose="020F0502020204030204" pitchFamily="34" charset="0"/>
            </a:endParaRPr>
          </a:p>
          <a:p>
            <a:pPr marL="342900" indent="-342900">
              <a:buFont typeface="Wingdings" panose="05000000000000000000" pitchFamily="2" charset="2"/>
              <a:buChar char=""/>
            </a:pPr>
            <a:r>
              <a:rPr lang="fr-FR" sz="800" b="1" u="sng" dirty="0">
                <a:solidFill>
                  <a:srgbClr val="404040"/>
                </a:solidFill>
                <a:highlight>
                  <a:srgbClr val="FFFF00"/>
                </a:highlight>
                <a:latin typeface="Century Gothic" panose="020B0502020202020204" pitchFamily="34" charset="0"/>
              </a:rPr>
              <a:t>Direction Régionale Haut-Rhin : démarrage </a:t>
            </a:r>
            <a:r>
              <a:rPr lang="fr-FR" sz="800" b="1" u="sng" dirty="0">
                <a:solidFill>
                  <a:srgbClr val="404040"/>
                </a:solidFill>
                <a:highlight>
                  <a:srgbClr val="FFFF00"/>
                </a:highlight>
                <a:latin typeface="Century Gothic" panose="020B0502020202020204" pitchFamily="34" charset="0"/>
                <a:ea typeface="Calibri" panose="020F0502020204030204" pitchFamily="34" charset="0"/>
              </a:rPr>
              <a:t>à 13h</a:t>
            </a:r>
            <a:r>
              <a:rPr lang="fr-FR" sz="800" b="1" u="sng" dirty="0">
                <a:solidFill>
                  <a:srgbClr val="FF0000"/>
                </a:solidFill>
                <a:highlight>
                  <a:srgbClr val="FFFF00"/>
                </a:highlight>
                <a:latin typeface="Century Gothic" panose="020B0502020202020204" pitchFamily="34" charset="0"/>
                <a:ea typeface="Calibri" panose="020F0502020204030204" pitchFamily="34" charset="0"/>
              </a:rPr>
              <a:t>45</a:t>
            </a:r>
            <a:r>
              <a:rPr lang="fr-FR" sz="800" b="1" u="sng" dirty="0">
                <a:solidFill>
                  <a:srgbClr val="404040"/>
                </a:solidFill>
                <a:highlight>
                  <a:srgbClr val="FFFF00"/>
                </a:highlight>
                <a:latin typeface="Century Gothic" panose="020B0502020202020204" pitchFamily="34" charset="0"/>
                <a:ea typeface="Calibri" panose="020F0502020204030204" pitchFamily="34" charset="0"/>
              </a:rPr>
              <a:t> précises (animateur : David CLAR)</a:t>
            </a:r>
          </a:p>
          <a:p>
            <a:pPr marL="720000"/>
            <a:r>
              <a:rPr lang="fr-FR" sz="800" b="1" dirty="0">
                <a:solidFill>
                  <a:srgbClr val="242424"/>
                </a:solidFill>
                <a:effectLst/>
                <a:latin typeface="Segoe UI" panose="020B0502040204020203" pitchFamily="34" charset="0"/>
                <a:ea typeface="Calibri" panose="020F0502020204030204" pitchFamily="34" charset="0"/>
              </a:rPr>
              <a:t>Microsoft Teams</a:t>
            </a:r>
            <a:r>
              <a:rPr lang="fr-FR" sz="800" dirty="0">
                <a:solidFill>
                  <a:srgbClr val="242424"/>
                </a:solidFill>
                <a:effectLst/>
                <a:latin typeface="Segoe UI" panose="020B0502040204020203" pitchFamily="34" charset="0"/>
                <a:ea typeface="Calibri" panose="020F0502020204030204" pitchFamily="34" charset="0"/>
              </a:rPr>
              <a:t> </a:t>
            </a:r>
            <a:r>
              <a:rPr lang="fr-FR" sz="800" u="sng" dirty="0">
                <a:solidFill>
                  <a:srgbClr val="5B5FC7"/>
                </a:solidFill>
                <a:effectLst/>
                <a:latin typeface="Segoe UI" panose="020B0502040204020203" pitchFamily="34" charset="0"/>
                <a:ea typeface="Calibri" panose="020F0502020204030204" pitchFamily="34" charset="0"/>
                <a:hlinkClick r:id="rId3"/>
              </a:rPr>
              <a:t>Besoin d'aide ?</a:t>
            </a:r>
            <a:r>
              <a:rPr lang="fr-FR" sz="800" dirty="0">
                <a:solidFill>
                  <a:srgbClr val="242424"/>
                </a:solidFill>
                <a:effectLst/>
                <a:latin typeface="Segoe UI" panose="020B0502040204020203" pitchFamily="34" charset="0"/>
                <a:ea typeface="Calibri" panose="020F0502020204030204" pitchFamily="34" charset="0"/>
              </a:rPr>
              <a:t> </a:t>
            </a:r>
            <a:endParaRPr lang="fr-FR" sz="800" dirty="0">
              <a:effectLst/>
              <a:latin typeface="Calibri" panose="020F0502020204030204" pitchFamily="34" charset="0"/>
              <a:ea typeface="Calibri" panose="020F0502020204030204" pitchFamily="34" charset="0"/>
            </a:endParaRPr>
          </a:p>
          <a:p>
            <a:pPr marL="720000"/>
            <a:r>
              <a:rPr lang="fr-FR" sz="800" b="1" u="sng" dirty="0">
                <a:solidFill>
                  <a:srgbClr val="5B5FC7"/>
                </a:solidFill>
                <a:effectLst/>
                <a:latin typeface="Segoe UI" panose="020B0502040204020203" pitchFamily="34" charset="0"/>
                <a:ea typeface="Calibri" panose="020F0502020204030204" pitchFamily="34" charset="0"/>
                <a:hlinkClick r:id="rId9"/>
              </a:rPr>
              <a:t>Rejoindre la réunion maintenant</a:t>
            </a:r>
            <a:r>
              <a:rPr lang="fr-FR" sz="800" dirty="0">
                <a:solidFill>
                  <a:srgbClr val="242424"/>
                </a:solidFill>
                <a:effectLst/>
                <a:latin typeface="Segoe UI" panose="020B0502040204020203" pitchFamily="34" charset="0"/>
                <a:ea typeface="Calibri" panose="020F0502020204030204" pitchFamily="34" charset="0"/>
              </a:rPr>
              <a:t> </a:t>
            </a:r>
            <a:endParaRPr lang="fr-FR" sz="800" dirty="0">
              <a:effectLst/>
              <a:latin typeface="Calibri" panose="020F0502020204030204" pitchFamily="34" charset="0"/>
              <a:ea typeface="Calibri" panose="020F0502020204030204" pitchFamily="34" charset="0"/>
            </a:endParaRPr>
          </a:p>
          <a:p>
            <a:pPr marL="720000"/>
            <a:r>
              <a:rPr lang="fr-FR" sz="800" dirty="0">
                <a:solidFill>
                  <a:srgbClr val="616161"/>
                </a:solidFill>
                <a:effectLst/>
                <a:latin typeface="Segoe UI" panose="020B0502040204020203" pitchFamily="34" charset="0"/>
                <a:ea typeface="Calibri" panose="020F0502020204030204" pitchFamily="34" charset="0"/>
              </a:rPr>
              <a:t>ID de réunion : </a:t>
            </a:r>
            <a:r>
              <a:rPr lang="fr-FR" sz="800" dirty="0">
                <a:solidFill>
                  <a:srgbClr val="242424"/>
                </a:solidFill>
                <a:effectLst/>
                <a:latin typeface="Segoe UI" panose="020B0502040204020203" pitchFamily="34" charset="0"/>
                <a:ea typeface="Calibri" panose="020F0502020204030204" pitchFamily="34" charset="0"/>
              </a:rPr>
              <a:t>385 613 782 822 </a:t>
            </a:r>
            <a:endParaRPr lang="fr-FR" sz="800" dirty="0">
              <a:effectLst/>
              <a:latin typeface="Calibri" panose="020F0502020204030204" pitchFamily="34" charset="0"/>
              <a:ea typeface="Calibri" panose="020F0502020204030204" pitchFamily="34" charset="0"/>
            </a:endParaRPr>
          </a:p>
          <a:p>
            <a:pPr marL="720000"/>
            <a:r>
              <a:rPr lang="fr-FR" sz="800" dirty="0">
                <a:solidFill>
                  <a:srgbClr val="616161"/>
                </a:solidFill>
                <a:effectLst/>
                <a:latin typeface="Segoe UI" panose="020B0502040204020203" pitchFamily="34" charset="0"/>
                <a:ea typeface="Calibri" panose="020F0502020204030204" pitchFamily="34" charset="0"/>
              </a:rPr>
              <a:t>Code secret : </a:t>
            </a:r>
            <a:r>
              <a:rPr lang="fr-FR" sz="800" dirty="0" err="1">
                <a:solidFill>
                  <a:srgbClr val="242424"/>
                </a:solidFill>
                <a:effectLst/>
                <a:latin typeface="Segoe UI" panose="020B0502040204020203" pitchFamily="34" charset="0"/>
                <a:ea typeface="Calibri" panose="020F0502020204030204" pitchFamily="34" charset="0"/>
              </a:rPr>
              <a:t>GRdaJM</a:t>
            </a:r>
            <a:r>
              <a:rPr lang="fr-FR" sz="800" dirty="0">
                <a:solidFill>
                  <a:srgbClr val="242424"/>
                </a:solidFill>
                <a:effectLst/>
                <a:latin typeface="Segoe UI" panose="020B0502040204020203" pitchFamily="34" charset="0"/>
                <a:ea typeface="Calibri" panose="020F0502020204030204" pitchFamily="34" charset="0"/>
              </a:rPr>
              <a:t> </a:t>
            </a:r>
            <a:endParaRPr lang="fr-FR" sz="800" b="1" u="sng" dirty="0">
              <a:solidFill>
                <a:srgbClr val="404040"/>
              </a:solidFill>
              <a:highlight>
                <a:srgbClr val="FFFF00"/>
              </a:highlight>
              <a:latin typeface="Century Gothic" panose="020B0502020202020204" pitchFamily="34" charset="0"/>
              <a:ea typeface="Calibri" panose="020F0502020204030204" pitchFamily="34" charset="0"/>
            </a:endParaRPr>
          </a:p>
          <a:p>
            <a:pPr marL="342900" indent="-342900">
              <a:buFont typeface="Wingdings" panose="05000000000000000000" pitchFamily="2" charset="2"/>
              <a:buChar char=""/>
            </a:pPr>
            <a:endParaRPr lang="fr-FR" sz="800" b="1" u="sng" dirty="0">
              <a:solidFill>
                <a:srgbClr val="404040"/>
              </a:solidFill>
              <a:highlight>
                <a:srgbClr val="FFFF00"/>
              </a:highlight>
              <a:latin typeface="Century Gothic" panose="020B0502020202020204" pitchFamily="34" charset="0"/>
            </a:endParaRPr>
          </a:p>
          <a:p>
            <a:pPr marL="342900" indent="-342900">
              <a:buFont typeface="Wingdings" panose="05000000000000000000" pitchFamily="2" charset="2"/>
              <a:buChar char=""/>
            </a:pPr>
            <a:r>
              <a:rPr lang="fr-FR" sz="800" b="1" u="sng" dirty="0">
                <a:solidFill>
                  <a:srgbClr val="404040"/>
                </a:solidFill>
                <a:highlight>
                  <a:srgbClr val="FFFF00"/>
                </a:highlight>
                <a:latin typeface="Century Gothic" panose="020B0502020202020204" pitchFamily="34" charset="0"/>
              </a:rPr>
              <a:t>Direction Régionale Bas Rhin : démarrage </a:t>
            </a:r>
            <a:r>
              <a:rPr lang="fr-FR" sz="800" b="1" u="sng" dirty="0">
                <a:solidFill>
                  <a:srgbClr val="404040"/>
                </a:solidFill>
                <a:highlight>
                  <a:srgbClr val="FFFF00"/>
                </a:highlight>
                <a:latin typeface="Century Gothic" panose="020B0502020202020204" pitchFamily="34" charset="0"/>
                <a:ea typeface="Calibri" panose="020F0502020204030204" pitchFamily="34" charset="0"/>
              </a:rPr>
              <a:t>à 13h</a:t>
            </a:r>
            <a:r>
              <a:rPr lang="fr-FR" sz="800" b="1" u="sng" dirty="0">
                <a:solidFill>
                  <a:srgbClr val="FF0000"/>
                </a:solidFill>
                <a:highlight>
                  <a:srgbClr val="FFFF00"/>
                </a:highlight>
                <a:latin typeface="Century Gothic" panose="020B0502020202020204" pitchFamily="34" charset="0"/>
                <a:ea typeface="Calibri" panose="020F0502020204030204" pitchFamily="34" charset="0"/>
              </a:rPr>
              <a:t>45</a:t>
            </a:r>
            <a:r>
              <a:rPr lang="fr-FR" sz="800" b="1" u="sng" dirty="0">
                <a:solidFill>
                  <a:srgbClr val="404040"/>
                </a:solidFill>
                <a:highlight>
                  <a:srgbClr val="FFFF00"/>
                </a:highlight>
                <a:latin typeface="Century Gothic" panose="020B0502020202020204" pitchFamily="34" charset="0"/>
                <a:ea typeface="Calibri" panose="020F0502020204030204" pitchFamily="34" charset="0"/>
              </a:rPr>
              <a:t> précises (animateur : Eric NICOLLE)</a:t>
            </a:r>
          </a:p>
          <a:p>
            <a:pPr marL="720000"/>
            <a:r>
              <a:rPr lang="fr-FR" sz="500" dirty="0">
                <a:solidFill>
                  <a:srgbClr val="404040"/>
                </a:solidFill>
                <a:latin typeface="Century Gothic" panose="020B0502020202020204" pitchFamily="34" charset="0"/>
                <a:ea typeface="Calibri" panose="020F0502020204030204" pitchFamily="34" charset="0"/>
              </a:rPr>
              <a:t> </a:t>
            </a:r>
            <a:r>
              <a:rPr lang="fr-FR" sz="800" b="1" dirty="0">
                <a:solidFill>
                  <a:srgbClr val="242424"/>
                </a:solidFill>
                <a:effectLst/>
                <a:latin typeface="Segoe UI" panose="020B0502040204020203" pitchFamily="34" charset="0"/>
                <a:ea typeface="Calibri" panose="020F0502020204030204" pitchFamily="34" charset="0"/>
              </a:rPr>
              <a:t>Microsoft Teams</a:t>
            </a:r>
            <a:r>
              <a:rPr lang="fr-FR" sz="800" dirty="0">
                <a:solidFill>
                  <a:srgbClr val="242424"/>
                </a:solidFill>
                <a:effectLst/>
                <a:latin typeface="Segoe UI" panose="020B0502040204020203" pitchFamily="34" charset="0"/>
                <a:ea typeface="Calibri" panose="020F0502020204030204" pitchFamily="34" charset="0"/>
              </a:rPr>
              <a:t> </a:t>
            </a:r>
            <a:r>
              <a:rPr lang="fr-FR" sz="800" u="sng" dirty="0">
                <a:solidFill>
                  <a:srgbClr val="5B5FC7"/>
                </a:solidFill>
                <a:effectLst/>
                <a:latin typeface="Segoe UI" panose="020B0502040204020203" pitchFamily="34" charset="0"/>
                <a:ea typeface="Calibri" panose="020F0502020204030204" pitchFamily="34" charset="0"/>
                <a:hlinkClick r:id="rId3"/>
              </a:rPr>
              <a:t>Besoin d'aide ?</a:t>
            </a:r>
            <a:r>
              <a:rPr lang="fr-FR" sz="800" dirty="0">
                <a:solidFill>
                  <a:srgbClr val="242424"/>
                </a:solidFill>
                <a:effectLst/>
                <a:latin typeface="Segoe UI" panose="020B0502040204020203" pitchFamily="34" charset="0"/>
                <a:ea typeface="Calibri" panose="020F0502020204030204" pitchFamily="34" charset="0"/>
              </a:rPr>
              <a:t> </a:t>
            </a:r>
            <a:endParaRPr lang="fr-FR" sz="800" dirty="0">
              <a:effectLst/>
              <a:latin typeface="Calibri" panose="020F0502020204030204" pitchFamily="34" charset="0"/>
              <a:ea typeface="Calibri" panose="020F0502020204030204" pitchFamily="34" charset="0"/>
            </a:endParaRPr>
          </a:p>
          <a:p>
            <a:pPr marL="720000"/>
            <a:r>
              <a:rPr lang="fr-FR" sz="800" b="1" u="sng" dirty="0">
                <a:solidFill>
                  <a:srgbClr val="5B5FC7"/>
                </a:solidFill>
                <a:effectLst/>
                <a:latin typeface="Segoe UI" panose="020B0502040204020203" pitchFamily="34" charset="0"/>
                <a:ea typeface="Calibri" panose="020F0502020204030204" pitchFamily="34" charset="0"/>
                <a:hlinkClick r:id="rId10"/>
              </a:rPr>
              <a:t>Rejoindre la réunion maintenant</a:t>
            </a:r>
            <a:r>
              <a:rPr lang="fr-FR" sz="800" dirty="0">
                <a:solidFill>
                  <a:srgbClr val="242424"/>
                </a:solidFill>
                <a:effectLst/>
                <a:latin typeface="Segoe UI" panose="020B0502040204020203" pitchFamily="34" charset="0"/>
                <a:ea typeface="Calibri" panose="020F0502020204030204" pitchFamily="34" charset="0"/>
              </a:rPr>
              <a:t> </a:t>
            </a:r>
            <a:endParaRPr lang="fr-FR" sz="800" dirty="0">
              <a:effectLst/>
              <a:latin typeface="Calibri" panose="020F0502020204030204" pitchFamily="34" charset="0"/>
              <a:ea typeface="Calibri" panose="020F0502020204030204" pitchFamily="34" charset="0"/>
            </a:endParaRPr>
          </a:p>
          <a:p>
            <a:pPr marL="720000"/>
            <a:r>
              <a:rPr lang="fr-FR" sz="800" dirty="0">
                <a:solidFill>
                  <a:srgbClr val="616161"/>
                </a:solidFill>
                <a:effectLst/>
                <a:latin typeface="Segoe UI" panose="020B0502040204020203" pitchFamily="34" charset="0"/>
                <a:ea typeface="Calibri" panose="020F0502020204030204" pitchFamily="34" charset="0"/>
              </a:rPr>
              <a:t>ID de réunion : </a:t>
            </a:r>
            <a:r>
              <a:rPr lang="fr-FR" sz="800" dirty="0">
                <a:solidFill>
                  <a:srgbClr val="242424"/>
                </a:solidFill>
                <a:effectLst/>
                <a:latin typeface="Segoe UI" panose="020B0502040204020203" pitchFamily="34" charset="0"/>
                <a:ea typeface="Calibri" panose="020F0502020204030204" pitchFamily="34" charset="0"/>
              </a:rPr>
              <a:t>362 999 295 416 </a:t>
            </a:r>
            <a:endParaRPr lang="fr-FR" sz="800" dirty="0">
              <a:effectLst/>
              <a:latin typeface="Calibri" panose="020F0502020204030204" pitchFamily="34" charset="0"/>
              <a:ea typeface="Calibri" panose="020F0502020204030204" pitchFamily="34" charset="0"/>
            </a:endParaRPr>
          </a:p>
          <a:p>
            <a:pPr marL="720000"/>
            <a:r>
              <a:rPr lang="fr-FR" sz="800" dirty="0">
                <a:solidFill>
                  <a:srgbClr val="616161"/>
                </a:solidFill>
                <a:effectLst/>
                <a:latin typeface="Segoe UI" panose="020B0502040204020203" pitchFamily="34" charset="0"/>
                <a:ea typeface="Calibri" panose="020F0502020204030204" pitchFamily="34" charset="0"/>
              </a:rPr>
              <a:t>Code secret : </a:t>
            </a:r>
            <a:r>
              <a:rPr lang="fr-FR" sz="800" dirty="0">
                <a:solidFill>
                  <a:srgbClr val="242424"/>
                </a:solidFill>
                <a:effectLst/>
                <a:latin typeface="Segoe UI" panose="020B0502040204020203" pitchFamily="34" charset="0"/>
                <a:ea typeface="Calibri" panose="020F0502020204030204" pitchFamily="34" charset="0"/>
              </a:rPr>
              <a:t>Ci8kSM </a:t>
            </a:r>
            <a:endParaRPr lang="fr-FR" sz="800" dirty="0">
              <a:latin typeface="Calibri" panose="020F0502020204030204" pitchFamily="34" charset="0"/>
              <a:ea typeface="Calibri" panose="020F0502020204030204" pitchFamily="34" charset="0"/>
            </a:endParaRPr>
          </a:p>
          <a:p>
            <a:r>
              <a:rPr lang="fr-FR" sz="500" dirty="0">
                <a:solidFill>
                  <a:srgbClr val="404040"/>
                </a:solidFill>
                <a:latin typeface="Century Gothic" panose="020B0502020202020204" pitchFamily="34" charset="0"/>
                <a:ea typeface="Calibri" panose="020F0502020204030204" pitchFamily="34" charset="0"/>
              </a:rPr>
              <a:t> </a:t>
            </a:r>
            <a:endParaRPr lang="fr-FR" sz="500" dirty="0">
              <a:latin typeface="Calibri" panose="020F0502020204030204" pitchFamily="34" charset="0"/>
              <a:ea typeface="Calibri" panose="020F0502020204030204" pitchFamily="34" charset="0"/>
            </a:endParaRPr>
          </a:p>
          <a:p>
            <a:pPr>
              <a:spcAft>
                <a:spcPts val="0"/>
              </a:spcAft>
            </a:pPr>
            <a:r>
              <a:rPr lang="fr-FR" sz="500" dirty="0">
                <a:latin typeface="Calibri" panose="020F0502020204030204" pitchFamily="34" charset="0"/>
                <a:ea typeface="Calibri" panose="020F0502020204030204" pitchFamily="34" charset="0"/>
              </a:rPr>
              <a:t> </a:t>
            </a:r>
          </a:p>
        </p:txBody>
      </p:sp>
      <p:sp>
        <p:nvSpPr>
          <p:cNvPr id="8" name="Espace réservé du numéro de diapositive 7">
            <a:extLst>
              <a:ext uri="{FF2B5EF4-FFF2-40B4-BE49-F238E27FC236}">
                <a16:creationId xmlns:a16="http://schemas.microsoft.com/office/drawing/2014/main" id="{7077AA8D-44AE-D41C-7EC1-E389267328EA}"/>
              </a:ext>
            </a:extLst>
          </p:cNvPr>
          <p:cNvSpPr>
            <a:spLocks noGrp="1"/>
          </p:cNvSpPr>
          <p:nvPr>
            <p:ph type="sldNum" sz="quarter" idx="12"/>
          </p:nvPr>
        </p:nvSpPr>
        <p:spPr/>
        <p:txBody>
          <a:bodyPr/>
          <a:lstStyle/>
          <a:p>
            <a:pPr>
              <a:defRPr/>
            </a:pPr>
            <a:fld id="{F2B804B2-DFE3-46A0-AD95-9D80B3951C6D}" type="slidenum">
              <a:rPr lang="fr-FR" smtClean="0"/>
              <a:pPr>
                <a:defRPr/>
              </a:pPr>
              <a:t>2</a:t>
            </a:fld>
            <a:endParaRPr lang="fr-FR"/>
          </a:p>
        </p:txBody>
      </p:sp>
    </p:spTree>
    <p:extLst>
      <p:ext uri="{BB962C8B-B14F-4D97-AF65-F5344CB8AC3E}">
        <p14:creationId xmlns:p14="http://schemas.microsoft.com/office/powerpoint/2010/main" val="3530066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0F75AA-230A-4E9F-B36C-6A40188DFF86}"/>
              </a:ext>
            </a:extLst>
          </p:cNvPr>
          <p:cNvSpPr/>
          <p:nvPr/>
        </p:nvSpPr>
        <p:spPr>
          <a:xfrm>
            <a:off x="-252536" y="6255826"/>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0" name="Image 2" descr="cid:image008.jpg@01D7596C.B409CC40">
            <a:extLst>
              <a:ext uri="{FF2B5EF4-FFF2-40B4-BE49-F238E27FC236}">
                <a16:creationId xmlns:a16="http://schemas.microsoft.com/office/drawing/2014/main" id="{7330ED65-2117-45EB-BB12-DAA63E7704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500" y="6310531"/>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11">
            <a:extLst>
              <a:ext uri="{FF2B5EF4-FFF2-40B4-BE49-F238E27FC236}">
                <a16:creationId xmlns:a16="http://schemas.microsoft.com/office/drawing/2014/main" id="{B7FA58BD-09B0-486B-B5D0-462ACDF8A25D}"/>
              </a:ext>
            </a:extLst>
          </p:cNvPr>
          <p:cNvSpPr txBox="1">
            <a:spLocks noChangeArrowheads="1"/>
          </p:cNvSpPr>
          <p:nvPr/>
        </p:nvSpPr>
        <p:spPr bwMode="auto">
          <a:xfrm>
            <a:off x="0" y="-6560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H</a:t>
            </a:r>
            <a:r>
              <a:rPr lang="fr-FR" altLang="fr-FR" sz="2800" b="1" dirty="0">
                <a:solidFill>
                  <a:prstClr val="black"/>
                </a:solidFill>
                <a:latin typeface="Berlin Sans FB" panose="020E0602020502020306" pitchFamily="34" charset="0"/>
              </a:rPr>
              <a:t>EURE </a:t>
            </a:r>
            <a:r>
              <a:rPr lang="fr-FR" altLang="fr-FR" sz="2800" b="1" dirty="0">
                <a:solidFill>
                  <a:srgbClr val="FF0000"/>
                </a:solidFill>
                <a:latin typeface="Berlin Sans FB" panose="020E0602020502020306" pitchFamily="34" charset="0"/>
              </a:rPr>
              <a:t>D</a:t>
            </a:r>
            <a:r>
              <a:rPr lang="fr-FR" altLang="fr-FR" sz="2800" b="1" dirty="0">
                <a:solidFill>
                  <a:prstClr val="black"/>
                </a:solidFill>
                <a:latin typeface="Berlin Sans FB" panose="020E0602020502020306" pitchFamily="34" charset="0"/>
              </a:rPr>
              <a:t>U </a:t>
            </a:r>
            <a:r>
              <a:rPr lang="fr-FR" altLang="fr-FR" sz="2800" b="1" dirty="0">
                <a:solidFill>
                  <a:srgbClr val="FF0000"/>
                </a:solidFill>
                <a:latin typeface="Berlin Sans FB" panose="020E0602020502020306" pitchFamily="34" charset="0"/>
              </a:rPr>
              <a:t>J</a:t>
            </a:r>
            <a:r>
              <a:rPr lang="fr-FR" altLang="fr-FR" sz="2800" b="1" dirty="0">
                <a:solidFill>
                  <a:prstClr val="black"/>
                </a:solidFill>
                <a:latin typeface="Berlin Sans FB" panose="020E0602020502020306" pitchFamily="34" charset="0"/>
              </a:rPr>
              <a:t>EUDI </a:t>
            </a:r>
            <a:r>
              <a:rPr lang="fr-FR" altLang="fr-FR" sz="2800" b="1" dirty="0">
                <a:solidFill>
                  <a:srgbClr val="FF0000"/>
                </a:solidFill>
                <a:latin typeface="Berlin Sans FB" panose="020E0602020502020306" pitchFamily="34" charset="0"/>
              </a:rPr>
              <a:t>23</a:t>
            </a:r>
            <a:r>
              <a:rPr lang="fr-FR" altLang="fr-FR" sz="2800" b="1" dirty="0">
                <a:latin typeface="Berlin Sans FB" panose="020E0602020502020306" pitchFamily="34" charset="0"/>
              </a:rPr>
              <a:t> </a:t>
            </a:r>
            <a:r>
              <a:rPr lang="fr-FR" altLang="fr-FR" sz="2800" b="1" dirty="0">
                <a:solidFill>
                  <a:srgbClr val="FF0000"/>
                </a:solidFill>
                <a:latin typeface="Berlin Sans FB" panose="020E0602020502020306" pitchFamily="34" charset="0"/>
              </a:rPr>
              <a:t>M</a:t>
            </a:r>
            <a:r>
              <a:rPr lang="fr-FR" altLang="fr-FR" sz="2800" b="1" dirty="0">
                <a:latin typeface="Berlin Sans FB" panose="020E0602020502020306" pitchFamily="34" charset="0"/>
              </a:rPr>
              <a:t>AI</a:t>
            </a:r>
            <a:r>
              <a:rPr lang="fr-FR" altLang="fr-FR" sz="2800" b="1" dirty="0">
                <a:solidFill>
                  <a:srgbClr val="FF0000"/>
                </a:solidFill>
                <a:latin typeface="Berlin Sans FB" panose="020E0602020502020306" pitchFamily="34" charset="0"/>
              </a:rPr>
              <a:t> </a:t>
            </a:r>
            <a:r>
              <a:rPr lang="fr-FR" altLang="fr-FR" sz="2800" b="1" dirty="0">
                <a:latin typeface="Berlin Sans FB" panose="020E0602020502020306" pitchFamily="34" charset="0"/>
              </a:rPr>
              <a:t> </a:t>
            </a:r>
            <a:r>
              <a:rPr lang="fr-FR" altLang="fr-FR" sz="2800" b="1" dirty="0">
                <a:solidFill>
                  <a:srgbClr val="FF0000"/>
                </a:solidFill>
                <a:latin typeface="Berlin Sans FB" panose="020E0602020502020306" pitchFamily="34" charset="0"/>
              </a:rPr>
              <a:t>2</a:t>
            </a:r>
            <a:r>
              <a:rPr lang="fr-FR" altLang="fr-FR" sz="2800" b="1" dirty="0">
                <a:latin typeface="Berlin Sans FB" panose="020E0602020502020306" pitchFamily="34" charset="0"/>
              </a:rPr>
              <a:t>024</a:t>
            </a:r>
            <a:endParaRPr lang="fr-FR" altLang="fr-FR" sz="2800" dirty="0">
              <a:latin typeface="Berlin Sans FB" panose="020E0602020502020306" pitchFamily="34" charset="0"/>
            </a:endParaRPr>
          </a:p>
        </p:txBody>
      </p:sp>
      <p:sp>
        <p:nvSpPr>
          <p:cNvPr id="3" name="Rectangle 2"/>
          <p:cNvSpPr/>
          <p:nvPr/>
        </p:nvSpPr>
        <p:spPr>
          <a:xfrm>
            <a:off x="462372" y="908720"/>
            <a:ext cx="8219256" cy="4724370"/>
          </a:xfrm>
          <a:prstGeom prst="rect">
            <a:avLst/>
          </a:prstGeom>
          <a:ln w="38100">
            <a:solidFill>
              <a:srgbClr val="FF0000"/>
            </a:solidFill>
          </a:ln>
        </p:spPr>
        <p:txBody>
          <a:bodyPr wrap="square">
            <a:spAutoFit/>
          </a:bodyPr>
          <a:lstStyle/>
          <a:p>
            <a:pPr>
              <a:spcAft>
                <a:spcPts val="0"/>
              </a:spcAft>
            </a:pPr>
            <a:r>
              <a:rPr lang="fr-FR" sz="2200" u="sng" dirty="0">
                <a:solidFill>
                  <a:prstClr val="black"/>
                </a:solidFill>
                <a:latin typeface="Berlin Sans FB" panose="020E0602020502020306" pitchFamily="34" charset="0"/>
              </a:rPr>
              <a:t>Enjeux de cette HDJ « Parlons Transmission » :</a:t>
            </a:r>
          </a:p>
          <a:p>
            <a:pPr>
              <a:spcAft>
                <a:spcPts val="0"/>
              </a:spcAft>
            </a:pPr>
            <a:endParaRPr lang="fr-FR" sz="2200" dirty="0">
              <a:solidFill>
                <a:prstClr val="black"/>
              </a:solidFill>
              <a:latin typeface="Berlin Sans FB" panose="020E0602020502020306" pitchFamily="34" charset="0"/>
            </a:endParaRPr>
          </a:p>
          <a:p>
            <a:pPr marL="342900" indent="-342900">
              <a:spcAft>
                <a:spcPts val="0"/>
              </a:spcAft>
              <a:buFont typeface="Wingdings" panose="05000000000000000000" pitchFamily="2" charset="2"/>
              <a:buChar char="§"/>
            </a:pPr>
            <a:r>
              <a:rPr lang="fr-FR" sz="2200" dirty="0">
                <a:solidFill>
                  <a:prstClr val="black"/>
                </a:solidFill>
                <a:latin typeface="Berlin Sans FB" panose="020E0602020502020306" pitchFamily="34" charset="0"/>
              </a:rPr>
              <a:t> Appuyer une action GERC et s’assurer du bon traitement de cette cible avec des rencontres clients permettant de remédier à des clauses bénéficiaires incomplètes ou erronées.</a:t>
            </a:r>
          </a:p>
          <a:p>
            <a:pPr>
              <a:spcAft>
                <a:spcPts val="0"/>
              </a:spcAft>
            </a:pPr>
            <a:endParaRPr lang="fr-FR" sz="2200" dirty="0">
              <a:solidFill>
                <a:prstClr val="black"/>
              </a:solidFill>
              <a:latin typeface="Berlin Sans FB" panose="020E0602020502020306" pitchFamily="34" charset="0"/>
            </a:endParaRPr>
          </a:p>
          <a:p>
            <a:pPr>
              <a:spcAft>
                <a:spcPts val="0"/>
              </a:spcAft>
            </a:pPr>
            <a:endParaRPr lang="fr-FR" sz="2200" dirty="0">
              <a:solidFill>
                <a:prstClr val="black"/>
              </a:solidFill>
              <a:latin typeface="Berlin Sans FB" panose="020E0602020502020306" pitchFamily="34" charset="0"/>
            </a:endParaRPr>
          </a:p>
          <a:p>
            <a:pPr marL="342900" indent="-342900">
              <a:spcAft>
                <a:spcPts val="0"/>
              </a:spcAft>
              <a:buFont typeface="Wingdings" panose="05000000000000000000" pitchFamily="2" charset="2"/>
              <a:buChar char="§"/>
            </a:pPr>
            <a:r>
              <a:rPr lang="fr-FR" sz="2200" dirty="0">
                <a:solidFill>
                  <a:prstClr val="black"/>
                </a:solidFill>
                <a:latin typeface="Berlin Sans FB" panose="020E0602020502020306" pitchFamily="34" charset="0"/>
              </a:rPr>
              <a:t>Donner les informations nécessaires sur les clauses bénéficiaires et sur le traitement adéquat de la cible.</a:t>
            </a:r>
          </a:p>
          <a:p>
            <a:pPr marL="342900" indent="-342900">
              <a:spcAft>
                <a:spcPts val="0"/>
              </a:spcAft>
              <a:buFont typeface="Wingdings" panose="05000000000000000000" pitchFamily="2" charset="2"/>
              <a:buChar char="§"/>
            </a:pPr>
            <a:endParaRPr lang="fr-FR" sz="2200" dirty="0">
              <a:solidFill>
                <a:prstClr val="black"/>
              </a:solidFill>
              <a:latin typeface="Berlin Sans FB" panose="020E0602020502020306" pitchFamily="34" charset="0"/>
            </a:endParaRPr>
          </a:p>
          <a:p>
            <a:pPr marL="342900" indent="-342900">
              <a:spcAft>
                <a:spcPts val="0"/>
              </a:spcAft>
              <a:buFont typeface="Wingdings" panose="05000000000000000000" pitchFamily="2" charset="2"/>
              <a:buChar char="§"/>
            </a:pPr>
            <a:endParaRPr lang="fr-FR" sz="2200" dirty="0">
              <a:solidFill>
                <a:prstClr val="black"/>
              </a:solidFill>
              <a:latin typeface="Berlin Sans FB" panose="020E0602020502020306" pitchFamily="34" charset="0"/>
            </a:endParaRPr>
          </a:p>
          <a:p>
            <a:pPr marL="342900" indent="-342900">
              <a:spcAft>
                <a:spcPts val="0"/>
              </a:spcAft>
              <a:buFont typeface="Arial" panose="020B0604020202020204" pitchFamily="34" charset="0"/>
              <a:buChar char="•"/>
            </a:pPr>
            <a:r>
              <a:rPr lang="fr-FR" sz="2200" dirty="0">
                <a:solidFill>
                  <a:prstClr val="black"/>
                </a:solidFill>
                <a:latin typeface="Berlin Sans FB" panose="020E0602020502020306" pitchFamily="34" charset="0"/>
              </a:rPr>
              <a:t>Rebondir sur nos enjeux d’offres et notamment sur le sujet de la transmission via option transmission.</a:t>
            </a:r>
          </a:p>
          <a:p>
            <a:pPr>
              <a:spcAft>
                <a:spcPts val="0"/>
              </a:spcAft>
            </a:pPr>
            <a:r>
              <a:rPr lang="fr-FR" sz="1000" dirty="0">
                <a:latin typeface="Calibri" panose="020F0502020204030204" pitchFamily="34" charset="0"/>
                <a:ea typeface="Calibri" panose="020F0502020204030204" pitchFamily="34" charset="0"/>
              </a:rPr>
              <a:t>- </a:t>
            </a:r>
          </a:p>
          <a:p>
            <a:pPr>
              <a:spcAft>
                <a:spcPts val="0"/>
              </a:spcAft>
            </a:pPr>
            <a:endParaRPr lang="fr-FR" sz="500" dirty="0">
              <a:latin typeface="Calibri" panose="020F0502020204030204" pitchFamily="34" charset="0"/>
              <a:ea typeface="Calibri" panose="020F0502020204030204" pitchFamily="34" charset="0"/>
            </a:endParaRPr>
          </a:p>
        </p:txBody>
      </p:sp>
      <p:sp>
        <p:nvSpPr>
          <p:cNvPr id="8" name="Espace réservé du numéro de diapositive 7">
            <a:extLst>
              <a:ext uri="{FF2B5EF4-FFF2-40B4-BE49-F238E27FC236}">
                <a16:creationId xmlns:a16="http://schemas.microsoft.com/office/drawing/2014/main" id="{7077AA8D-44AE-D41C-7EC1-E389267328EA}"/>
              </a:ext>
            </a:extLst>
          </p:cNvPr>
          <p:cNvSpPr>
            <a:spLocks noGrp="1"/>
          </p:cNvSpPr>
          <p:nvPr>
            <p:ph type="sldNum" sz="quarter" idx="12"/>
          </p:nvPr>
        </p:nvSpPr>
        <p:spPr/>
        <p:txBody>
          <a:bodyPr/>
          <a:lstStyle/>
          <a:p>
            <a:pPr>
              <a:defRPr/>
            </a:pPr>
            <a:fld id="{F2B804B2-DFE3-46A0-AD95-9D80B3951C6D}" type="slidenum">
              <a:rPr lang="fr-FR" smtClean="0"/>
              <a:pPr>
                <a:defRPr/>
              </a:pPr>
              <a:t>3</a:t>
            </a:fld>
            <a:endParaRPr lang="fr-FR"/>
          </a:p>
        </p:txBody>
      </p:sp>
    </p:spTree>
    <p:extLst>
      <p:ext uri="{BB962C8B-B14F-4D97-AF65-F5344CB8AC3E}">
        <p14:creationId xmlns:p14="http://schemas.microsoft.com/office/powerpoint/2010/main" val="293044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134938" y="1123754"/>
            <a:ext cx="8685533" cy="5204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000" dirty="0">
                <a:solidFill>
                  <a:prstClr val="black"/>
                </a:solidFill>
                <a:latin typeface="Berlin Sans FB" panose="020E0602020502020306" pitchFamily="34" charset="0"/>
              </a:rPr>
              <a:t>Le constat</a:t>
            </a:r>
          </a:p>
          <a:p>
            <a:pPr marL="1600170" lvl="3"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1600" dirty="0">
                <a:solidFill>
                  <a:prstClr val="black"/>
                </a:solidFill>
                <a:latin typeface="Berlin Sans FB" panose="020E0602020502020306" pitchFamily="34" charset="0"/>
              </a:rPr>
              <a:t>Une obligation de recherche de bénéficiaires posée par la loi</a:t>
            </a:r>
          </a:p>
          <a:p>
            <a:pPr marL="1600170" lvl="3"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1600" dirty="0">
                <a:solidFill>
                  <a:prstClr val="black"/>
                </a:solidFill>
                <a:latin typeface="Berlin Sans FB" panose="020E0602020502020306" pitchFamily="34" charset="0"/>
              </a:rPr>
              <a:t>La situation en CEGEE</a:t>
            </a:r>
          </a:p>
          <a:p>
            <a:pPr marL="1600170" lvl="3"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1600" dirty="0">
                <a:solidFill>
                  <a:prstClr val="black"/>
                </a:solidFill>
                <a:latin typeface="Berlin Sans FB" panose="020E0602020502020306" pitchFamily="34" charset="0"/>
              </a:rPr>
              <a:t>Un risque opérationnel pour notre entreprise</a:t>
            </a:r>
          </a:p>
          <a:p>
            <a:pPr marL="1600170" lvl="3"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1600" dirty="0">
                <a:solidFill>
                  <a:prstClr val="black"/>
                </a:solidFill>
                <a:latin typeface="Berlin Sans FB" panose="020E0602020502020306" pitchFamily="34" charset="0"/>
              </a:rPr>
              <a:t>Passons à l’action ! L’Action révision des clauses bénéficiaires</a:t>
            </a:r>
            <a:endParaRPr lang="fr-FR" altLang="fr-FR" sz="2000" dirty="0">
              <a:solidFill>
                <a:prstClr val="black"/>
              </a:solidFill>
              <a:latin typeface="Berlin Sans FB" panose="020E0602020502020306" pitchFamily="34" charset="0"/>
            </a:endParaRPr>
          </a:p>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000" dirty="0">
                <a:solidFill>
                  <a:prstClr val="black"/>
                </a:solidFill>
                <a:latin typeface="Berlin Sans FB" panose="020E0602020502020306" pitchFamily="34" charset="0"/>
              </a:rPr>
              <a:t>Comment rédiger convenablement une clause bénéficiaire ?</a:t>
            </a:r>
          </a:p>
          <a:p>
            <a:pPr marL="1600170" lvl="3"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1600" dirty="0">
                <a:solidFill>
                  <a:prstClr val="black"/>
                </a:solidFill>
                <a:latin typeface="Berlin Sans FB" panose="020E0602020502020306" pitchFamily="34" charset="0"/>
              </a:rPr>
              <a:t>Comment rédiger convenablement une clause bénéficiaire dans les contrats CNP ?</a:t>
            </a:r>
          </a:p>
          <a:p>
            <a:pPr marL="1600170" lvl="3"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1600" dirty="0">
                <a:solidFill>
                  <a:prstClr val="black"/>
                </a:solidFill>
                <a:latin typeface="Berlin Sans FB" panose="020E0602020502020306" pitchFamily="34" charset="0"/>
              </a:rPr>
              <a:t>En rappel, deux notions importantes lors de la rédaction d’une clause</a:t>
            </a:r>
          </a:p>
          <a:p>
            <a:pPr marL="1600170" lvl="3"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1600" dirty="0">
                <a:solidFill>
                  <a:prstClr val="black"/>
                </a:solidFill>
                <a:latin typeface="Berlin Sans FB" panose="020E0602020502020306" pitchFamily="34" charset="0"/>
              </a:rPr>
              <a:t>En résumé…</a:t>
            </a:r>
          </a:p>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000" dirty="0">
                <a:solidFill>
                  <a:prstClr val="black"/>
                </a:solidFill>
                <a:latin typeface="Berlin Sans FB" panose="020E0602020502020306" pitchFamily="34" charset="0"/>
              </a:rPr>
              <a:t>Des opportunités commerciales à saisir</a:t>
            </a:r>
          </a:p>
          <a:p>
            <a:pPr marL="1600170" lvl="3"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1600" dirty="0">
                <a:solidFill>
                  <a:prstClr val="black"/>
                </a:solidFill>
                <a:latin typeface="Berlin Sans FB" panose="020E0602020502020306" pitchFamily="34" charset="0"/>
              </a:rPr>
              <a:t>L’Option Transmission</a:t>
            </a:r>
          </a:p>
          <a:p>
            <a:pPr marL="1314427" lvl="3" indent="0" defTabSz="914378" fontAlgn="base">
              <a:lnSpc>
                <a:spcPct val="150000"/>
              </a:lnSpc>
              <a:spcBef>
                <a:spcPct val="0"/>
              </a:spcBef>
              <a:spcAft>
                <a:spcPct val="0"/>
              </a:spcAft>
              <a:buClr>
                <a:srgbClr val="FF0000"/>
              </a:buClr>
              <a:buNone/>
            </a:pPr>
            <a:endParaRPr lang="fr-FR" altLang="fr-FR" sz="1600" dirty="0">
              <a:solidFill>
                <a:prstClr val="black"/>
              </a:solidFill>
              <a:latin typeface="Berlin Sans FB" panose="020E0602020502020306" pitchFamily="34" charset="0"/>
            </a:endParaRPr>
          </a:p>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endParaRPr lang="fr-FR" altLang="fr-FR" sz="2000" dirty="0">
              <a:solidFill>
                <a:prstClr val="black"/>
              </a:solidFill>
              <a:latin typeface="Berlin Sans FB" panose="020E0602020502020306" pitchFamily="34" charset="0"/>
            </a:endParaRPr>
          </a:p>
        </p:txBody>
      </p:sp>
      <p:sp>
        <p:nvSpPr>
          <p:cNvPr id="4099" name="ZoneTexte 6"/>
          <p:cNvSpPr txBox="1">
            <a:spLocks noChangeArrowheads="1"/>
          </p:cNvSpPr>
          <p:nvPr/>
        </p:nvSpPr>
        <p:spPr bwMode="auto">
          <a:xfrm>
            <a:off x="134939" y="548680"/>
            <a:ext cx="74612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14378" fontAlgn="base">
              <a:spcBef>
                <a:spcPct val="0"/>
              </a:spcBef>
              <a:spcAft>
                <a:spcPct val="0"/>
              </a:spcAft>
              <a:buNone/>
            </a:pPr>
            <a:r>
              <a:rPr lang="fr-FR" altLang="fr-FR" sz="2000" b="1" dirty="0">
                <a:solidFill>
                  <a:srgbClr val="FF0000"/>
                </a:solidFill>
                <a:latin typeface="Berlin Sans FB" panose="020E0602020502020306" pitchFamily="34" charset="0"/>
              </a:rPr>
              <a:t>S</a:t>
            </a:r>
            <a:r>
              <a:rPr lang="fr-FR" altLang="fr-FR" sz="2000" b="1" dirty="0">
                <a:solidFill>
                  <a:prstClr val="black"/>
                </a:solidFill>
                <a:latin typeface="Berlin Sans FB" panose="020E0602020502020306" pitchFamily="34" charset="0"/>
              </a:rPr>
              <a:t>OMMAIRE</a:t>
            </a:r>
            <a:r>
              <a:rPr lang="fr-FR" altLang="fr-FR" sz="2000" b="1" dirty="0">
                <a:solidFill>
                  <a:srgbClr val="C00000"/>
                </a:solidFill>
                <a:latin typeface="Berlin Sans FB" panose="020E0602020502020306" pitchFamily="34" charset="0"/>
              </a:rPr>
              <a:t> </a:t>
            </a:r>
            <a:endParaRPr lang="fr-FR" altLang="fr-FR" sz="2000" dirty="0">
              <a:solidFill>
                <a:prstClr val="black"/>
              </a:solidFill>
              <a:latin typeface="Berlin Sans FB" panose="020E0602020502020306" pitchFamily="34" charset="0"/>
            </a:endParaRPr>
          </a:p>
        </p:txBody>
      </p:sp>
      <p:sp>
        <p:nvSpPr>
          <p:cNvPr id="9" name="Rectangle 8">
            <a:extLst>
              <a:ext uri="{FF2B5EF4-FFF2-40B4-BE49-F238E27FC236}">
                <a16:creationId xmlns:a16="http://schemas.microsoft.com/office/drawing/2014/main" id="{BB0F75AA-230A-4E9F-B36C-6A40188DFF86}"/>
              </a:ext>
            </a:extLst>
          </p:cNvPr>
          <p:cNvSpPr/>
          <p:nvPr/>
        </p:nvSpPr>
        <p:spPr>
          <a:xfrm>
            <a:off x="-252536" y="6206255"/>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10" name="Image 2" descr="cid:image008.jpg@01D7596C.B409CC40">
            <a:extLst>
              <a:ext uri="{FF2B5EF4-FFF2-40B4-BE49-F238E27FC236}">
                <a16:creationId xmlns:a16="http://schemas.microsoft.com/office/drawing/2014/main" id="{7330ED65-2117-45EB-BB12-DAA63E7704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500" y="6264711"/>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Espace réservé du numéro de diapositive 6">
            <a:extLst>
              <a:ext uri="{FF2B5EF4-FFF2-40B4-BE49-F238E27FC236}">
                <a16:creationId xmlns:a16="http://schemas.microsoft.com/office/drawing/2014/main" id="{A049C5B1-6948-13A9-6418-75EF5924FDEE}"/>
              </a:ext>
            </a:extLst>
          </p:cNvPr>
          <p:cNvSpPr>
            <a:spLocks noGrp="1"/>
          </p:cNvSpPr>
          <p:nvPr>
            <p:ph type="sldNum" sz="quarter" idx="12"/>
          </p:nvPr>
        </p:nvSpPr>
        <p:spPr/>
        <p:txBody>
          <a:bodyPr/>
          <a:lstStyle/>
          <a:p>
            <a:pPr>
              <a:defRPr/>
            </a:pPr>
            <a:fld id="{F2B804B2-DFE3-46A0-AD95-9D80B3951C6D}" type="slidenum">
              <a:rPr lang="fr-FR" smtClean="0"/>
              <a:pPr>
                <a:defRPr/>
              </a:pPr>
              <a:t>4</a:t>
            </a:fld>
            <a:endParaRPr lang="fr-FR"/>
          </a:p>
        </p:txBody>
      </p:sp>
    </p:spTree>
    <p:extLst>
      <p:ext uri="{BB962C8B-B14F-4D97-AF65-F5344CB8AC3E}">
        <p14:creationId xmlns:p14="http://schemas.microsoft.com/office/powerpoint/2010/main" val="1481759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1" y="710718"/>
            <a:ext cx="9143999" cy="4878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Une obligation de recherche de bénéficiaires posée par la loi …</a:t>
            </a:r>
            <a:endParaRPr lang="fr-FR" sz="1800" dirty="0">
              <a:latin typeface="Berlin Sans FB" panose="020E0602020502020306" pitchFamily="34" charset="0"/>
            </a:endParaRPr>
          </a:p>
          <a:p>
            <a:pPr marL="2057377" lvl="4" indent="-285750" defTabSz="914378" fontAlgn="base">
              <a:spcBef>
                <a:spcPct val="0"/>
              </a:spcBef>
              <a:spcAft>
                <a:spcPct val="0"/>
              </a:spcAft>
              <a:buClr>
                <a:srgbClr val="FF0000"/>
              </a:buClr>
              <a:buFont typeface="Wingdings" panose="05000000000000000000" pitchFamily="2" charset="2"/>
              <a:buChar char="§"/>
            </a:pPr>
            <a:endParaRPr lang="fr-FR" sz="1800" dirty="0">
              <a:latin typeface="Berlin Sans FB" panose="020E0602020502020306" pitchFamily="34" charset="0"/>
            </a:endParaRPr>
          </a:p>
          <a:p>
            <a:pPr marL="2057377" lvl="4" indent="-285750" defTabSz="914378" fontAlgn="base">
              <a:spcBef>
                <a:spcPct val="0"/>
              </a:spcBef>
              <a:spcAft>
                <a:spcPct val="0"/>
              </a:spcAft>
              <a:buClr>
                <a:srgbClr val="FF0000"/>
              </a:buClr>
              <a:buFont typeface="Wingdings" panose="05000000000000000000" pitchFamily="2" charset="2"/>
              <a:buChar char="§"/>
            </a:pPr>
            <a:endParaRPr lang="fr-FR" sz="1800" dirty="0">
              <a:latin typeface="Berlin Sans FB" panose="020E0602020502020306" pitchFamily="34" charset="0"/>
            </a:endParaRPr>
          </a:p>
          <a:p>
            <a:pPr marL="2057377" lvl="4" indent="-285750" defTabSz="914378" fontAlgn="base">
              <a:spcBef>
                <a:spcPct val="0"/>
              </a:spcBef>
              <a:spcAft>
                <a:spcPct val="0"/>
              </a:spcAft>
              <a:buClr>
                <a:srgbClr val="FF0000"/>
              </a:buClr>
              <a:buFont typeface="Wingdings" panose="05000000000000000000" pitchFamily="2" charset="2"/>
              <a:buChar char="§"/>
            </a:pPr>
            <a:endParaRPr lang="fr-FR" sz="1800" dirty="0">
              <a:latin typeface="Berlin Sans FB" panose="020E0602020502020306" pitchFamily="34" charset="0"/>
            </a:endParaRPr>
          </a:p>
          <a:p>
            <a:pPr marL="2057377" lvl="4" indent="-285750" defTabSz="914378" fontAlgn="base">
              <a:spcBef>
                <a:spcPct val="0"/>
              </a:spcBef>
              <a:spcAft>
                <a:spcPct val="0"/>
              </a:spcAft>
              <a:buClr>
                <a:srgbClr val="FF0000"/>
              </a:buClr>
              <a:buFont typeface="Wingdings" panose="05000000000000000000" pitchFamily="2" charset="2"/>
              <a:buChar char="§"/>
            </a:pPr>
            <a:r>
              <a:rPr lang="fr-FR" sz="1800" dirty="0">
                <a:latin typeface="Berlin Sans FB" panose="020E0602020502020306" pitchFamily="34" charset="0"/>
              </a:rPr>
              <a:t>Art. L 132-8 Code des Assurances</a:t>
            </a:r>
          </a:p>
          <a:p>
            <a:pPr marL="2057377" lvl="4" indent="-285750" defTabSz="914378" fontAlgn="base">
              <a:spcBef>
                <a:spcPct val="0"/>
              </a:spcBef>
              <a:spcAft>
                <a:spcPct val="0"/>
              </a:spcAft>
              <a:buClr>
                <a:srgbClr val="FF0000"/>
              </a:buClr>
              <a:buFont typeface="Wingdings" panose="05000000000000000000" pitchFamily="2" charset="2"/>
              <a:buChar char="§"/>
            </a:pPr>
            <a:endParaRPr lang="fr-FR" sz="1800" dirty="0">
              <a:latin typeface="Berlin Sans FB" panose="020E0602020502020306" pitchFamily="34" charset="0"/>
            </a:endParaRPr>
          </a:p>
          <a:p>
            <a:pPr marL="2057377" lvl="4" indent="-285750" defTabSz="914378" fontAlgn="base">
              <a:spcBef>
                <a:spcPct val="0"/>
              </a:spcBef>
              <a:spcAft>
                <a:spcPct val="0"/>
              </a:spcAft>
              <a:buClr>
                <a:srgbClr val="FF0000"/>
              </a:buClr>
              <a:buFont typeface="Wingdings" panose="05000000000000000000" pitchFamily="2" charset="2"/>
              <a:buChar char="§"/>
            </a:pPr>
            <a:endParaRPr lang="fr-FR" sz="1800" dirty="0">
              <a:latin typeface="Berlin Sans FB" panose="020E0602020502020306" pitchFamily="34" charset="0"/>
            </a:endParaRPr>
          </a:p>
          <a:p>
            <a:pPr marL="2057377" lvl="4" indent="-285750" defTabSz="914378" fontAlgn="base">
              <a:spcBef>
                <a:spcPct val="0"/>
              </a:spcBef>
              <a:spcAft>
                <a:spcPct val="0"/>
              </a:spcAft>
              <a:buClr>
                <a:srgbClr val="FF0000"/>
              </a:buClr>
              <a:buFont typeface="Wingdings" panose="05000000000000000000" pitchFamily="2" charset="2"/>
              <a:buChar char="§"/>
            </a:pPr>
            <a:endParaRPr lang="fr-FR" sz="1800" dirty="0">
              <a:latin typeface="Berlin Sans FB" panose="020E0602020502020306" pitchFamily="34" charset="0"/>
            </a:endParaRPr>
          </a:p>
          <a:p>
            <a:pPr marL="1771627" lvl="4" indent="0" defTabSz="914378" fontAlgn="base">
              <a:spcBef>
                <a:spcPct val="0"/>
              </a:spcBef>
              <a:spcAft>
                <a:spcPct val="0"/>
              </a:spcAft>
              <a:buClr>
                <a:srgbClr val="FF0000"/>
              </a:buClr>
              <a:buNone/>
            </a:pPr>
            <a:endParaRPr lang="fr-FR" sz="1800" dirty="0">
              <a:latin typeface="Berlin Sans FB" panose="020E0602020502020306" pitchFamily="34" charset="0"/>
            </a:endParaRPr>
          </a:p>
          <a:p>
            <a:pPr marL="2057377" lvl="4" indent="-285750" defTabSz="914378" fontAlgn="base">
              <a:spcBef>
                <a:spcPct val="0"/>
              </a:spcBef>
              <a:spcAft>
                <a:spcPct val="0"/>
              </a:spcAft>
              <a:buClr>
                <a:srgbClr val="FF0000"/>
              </a:buClr>
              <a:buFont typeface="Wingdings" panose="05000000000000000000" pitchFamily="2" charset="2"/>
              <a:buChar char="§"/>
            </a:pPr>
            <a:r>
              <a:rPr lang="fr-FR" sz="1800" dirty="0">
                <a:latin typeface="Berlin Sans FB" panose="020E0602020502020306" pitchFamily="34" charset="0"/>
              </a:rPr>
              <a:t>Une disposition légale renforcée au fil du temps :</a:t>
            </a:r>
          </a:p>
          <a:p>
            <a:pPr marL="2514577" lvl="5" indent="-285750" defTabSz="914378">
              <a:spcBef>
                <a:spcPct val="0"/>
              </a:spcBef>
              <a:buClr>
                <a:srgbClr val="FF0000"/>
              </a:buClr>
              <a:buFont typeface="Arial" panose="020B0604020202020204" pitchFamily="34" charset="0"/>
              <a:buChar char="•"/>
            </a:pPr>
            <a:r>
              <a:rPr lang="fr-FR" sz="1600" dirty="0">
                <a:latin typeface="Berlin Sans FB" panose="020E0602020502020306" pitchFamily="34" charset="0"/>
              </a:rPr>
              <a:t>Loi ECKERT</a:t>
            </a:r>
          </a:p>
          <a:p>
            <a:pPr marL="2514577" lvl="5" indent="-285750" defTabSz="914378">
              <a:spcBef>
                <a:spcPct val="0"/>
              </a:spcBef>
              <a:buClr>
                <a:srgbClr val="FF0000"/>
              </a:buClr>
              <a:buFont typeface="Arial" panose="020B0604020202020204" pitchFamily="34" charset="0"/>
              <a:buChar char="•"/>
            </a:pPr>
            <a:endParaRPr lang="fr-FR" altLang="fr-FR" sz="1600" dirty="0">
              <a:latin typeface="Berlin Sans FB" panose="020E0602020502020306" pitchFamily="34" charset="0"/>
            </a:endParaRPr>
          </a:p>
          <a:p>
            <a:pPr marL="2514577" lvl="5" indent="-285750" defTabSz="914378">
              <a:spcBef>
                <a:spcPct val="0"/>
              </a:spcBef>
              <a:buClr>
                <a:srgbClr val="FF0000"/>
              </a:buClr>
              <a:buFont typeface="Arial" panose="020B0604020202020204" pitchFamily="34" charset="0"/>
              <a:buChar char="•"/>
            </a:pPr>
            <a:endParaRPr lang="fr-FR" altLang="fr-FR" sz="1600" dirty="0">
              <a:latin typeface="Berlin Sans FB" panose="020E0602020502020306" pitchFamily="34" charset="0"/>
            </a:endParaRPr>
          </a:p>
          <a:p>
            <a:pPr marL="2514577" lvl="5" indent="-285750" defTabSz="914378">
              <a:spcBef>
                <a:spcPct val="0"/>
              </a:spcBef>
              <a:buClr>
                <a:srgbClr val="FF0000"/>
              </a:buClr>
              <a:buFont typeface="Arial" panose="020B0604020202020204" pitchFamily="34" charset="0"/>
              <a:buChar char="•"/>
            </a:pPr>
            <a:endParaRPr lang="fr-FR" altLang="fr-FR" sz="1600" dirty="0">
              <a:latin typeface="Berlin Sans FB" panose="020E0602020502020306" pitchFamily="34" charset="0"/>
            </a:endParaRPr>
          </a:p>
          <a:p>
            <a:pPr marL="2514577" lvl="5" indent="-285750" defTabSz="914378">
              <a:spcBef>
                <a:spcPct val="0"/>
              </a:spcBef>
              <a:buClr>
                <a:srgbClr val="FF0000"/>
              </a:buClr>
              <a:buFont typeface="Arial" panose="020B0604020202020204" pitchFamily="34" charset="0"/>
              <a:buChar char="•"/>
            </a:pPr>
            <a:endParaRPr lang="fr-FR" altLang="fr-FR" sz="1600" dirty="0">
              <a:latin typeface="Berlin Sans FB" panose="020E0602020502020306" pitchFamily="34" charset="0"/>
            </a:endParaRPr>
          </a:p>
          <a:p>
            <a:pPr marL="2514577" lvl="5" indent="-285750" defTabSz="914378">
              <a:spcBef>
                <a:spcPct val="0"/>
              </a:spcBef>
              <a:buClr>
                <a:srgbClr val="FF0000"/>
              </a:buClr>
              <a:buFont typeface="Arial" panose="020B0604020202020204" pitchFamily="34" charset="0"/>
              <a:buChar char="•"/>
            </a:pPr>
            <a:endParaRPr lang="fr-FR" altLang="fr-FR" sz="1800" dirty="0">
              <a:latin typeface="Berlin Sans FB" panose="020E0602020502020306" pitchFamily="34" charset="0"/>
            </a:endParaRPr>
          </a:p>
          <a:p>
            <a:pPr marL="2057377" lvl="4" indent="-285750" defTabSz="914378" fontAlgn="base">
              <a:spcBef>
                <a:spcPct val="0"/>
              </a:spcBef>
              <a:spcAft>
                <a:spcPct val="0"/>
              </a:spcAft>
              <a:buClr>
                <a:srgbClr val="FF0000"/>
              </a:buClr>
              <a:buFont typeface="Wingdings" panose="05000000000000000000" pitchFamily="2" charset="2"/>
              <a:buChar char="§"/>
            </a:pPr>
            <a:r>
              <a:rPr lang="fr-FR" altLang="fr-FR" sz="1800" dirty="0">
                <a:latin typeface="Berlin Sans FB" panose="020E0602020502020306" pitchFamily="34" charset="0"/>
              </a:rPr>
              <a:t>Des sanctions régulières en cas de non-respect des obligations…</a:t>
            </a:r>
          </a:p>
        </p:txBody>
      </p:sp>
      <p:sp>
        <p:nvSpPr>
          <p:cNvPr id="40" name="Rectangle 39">
            <a:extLst>
              <a:ext uri="{FF2B5EF4-FFF2-40B4-BE49-F238E27FC236}">
                <a16:creationId xmlns:a16="http://schemas.microsoft.com/office/drawing/2014/main" id="{84C3C4D9-A0F8-44D4-B50A-B2C7A2F4EF5B}"/>
              </a:ext>
            </a:extLst>
          </p:cNvPr>
          <p:cNvSpPr/>
          <p:nvPr/>
        </p:nvSpPr>
        <p:spPr>
          <a:xfrm>
            <a:off x="-180528" y="6206255"/>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500" y="6278430"/>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oneTexte 11">
            <a:extLst>
              <a:ext uri="{FF2B5EF4-FFF2-40B4-BE49-F238E27FC236}">
                <a16:creationId xmlns:a16="http://schemas.microsoft.com/office/drawing/2014/main" id="{8824B1DB-45A4-4BAD-A175-A09A4E39E169}"/>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pic>
        <p:nvPicPr>
          <p:cNvPr id="5" name="Image 4">
            <a:extLst>
              <a:ext uri="{FF2B5EF4-FFF2-40B4-BE49-F238E27FC236}">
                <a16:creationId xmlns:a16="http://schemas.microsoft.com/office/drawing/2014/main" id="{71B0F828-17D1-2F3C-D17E-9FDED0DB0EED}"/>
              </a:ext>
            </a:extLst>
          </p:cNvPr>
          <p:cNvPicPr>
            <a:picLocks noChangeAspect="1"/>
          </p:cNvPicPr>
          <p:nvPr/>
        </p:nvPicPr>
        <p:blipFill rotWithShape="1">
          <a:blip r:embed="rId3"/>
          <a:srcRect l="26375" t="30400" r="64175" b="45800"/>
          <a:stretch/>
        </p:blipFill>
        <p:spPr>
          <a:xfrm>
            <a:off x="643318" y="1591133"/>
            <a:ext cx="864096" cy="1224136"/>
          </a:xfrm>
          <a:prstGeom prst="rect">
            <a:avLst/>
          </a:prstGeom>
        </p:spPr>
      </p:pic>
      <p:pic>
        <p:nvPicPr>
          <p:cNvPr id="12" name="Image 11">
            <a:extLst>
              <a:ext uri="{FF2B5EF4-FFF2-40B4-BE49-F238E27FC236}">
                <a16:creationId xmlns:a16="http://schemas.microsoft.com/office/drawing/2014/main" id="{71533FDA-8E8C-8945-0D2A-A52EAEF285FA}"/>
              </a:ext>
            </a:extLst>
          </p:cNvPr>
          <p:cNvPicPr>
            <a:picLocks noChangeAspect="1"/>
          </p:cNvPicPr>
          <p:nvPr/>
        </p:nvPicPr>
        <p:blipFill rotWithShape="1">
          <a:blip r:embed="rId4"/>
          <a:srcRect l="63387" t="34600" r="22438" b="43000"/>
          <a:stretch/>
        </p:blipFill>
        <p:spPr>
          <a:xfrm>
            <a:off x="539552" y="3284984"/>
            <a:ext cx="1151334" cy="1023408"/>
          </a:xfrm>
          <a:prstGeom prst="rect">
            <a:avLst/>
          </a:prstGeom>
        </p:spPr>
      </p:pic>
      <p:sp>
        <p:nvSpPr>
          <p:cNvPr id="13" name="Rectangle 12">
            <a:extLst>
              <a:ext uri="{FF2B5EF4-FFF2-40B4-BE49-F238E27FC236}">
                <a16:creationId xmlns:a16="http://schemas.microsoft.com/office/drawing/2014/main" id="{C2E7854F-3506-145D-4ED9-9EB47604836B}"/>
              </a:ext>
            </a:extLst>
          </p:cNvPr>
          <p:cNvSpPr/>
          <p:nvPr/>
        </p:nvSpPr>
        <p:spPr>
          <a:xfrm>
            <a:off x="971600" y="5247749"/>
            <a:ext cx="7488832" cy="720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latin typeface="Kristen ITC" panose="03050502040202030202" pitchFamily="66" charset="0"/>
              </a:rPr>
              <a:t>Il est donc indispensable d’avoir des clauses bénéficiaires claires, en adéquation avec les attentes de nos clients souscripteurs  </a:t>
            </a:r>
          </a:p>
        </p:txBody>
      </p:sp>
      <p:sp>
        <p:nvSpPr>
          <p:cNvPr id="2" name="Flèche : bas 1">
            <a:extLst>
              <a:ext uri="{FF2B5EF4-FFF2-40B4-BE49-F238E27FC236}">
                <a16:creationId xmlns:a16="http://schemas.microsoft.com/office/drawing/2014/main" id="{3B3D715A-9C49-9B73-27CB-3BAF4DF8F71C}"/>
              </a:ext>
            </a:extLst>
          </p:cNvPr>
          <p:cNvSpPr/>
          <p:nvPr/>
        </p:nvSpPr>
        <p:spPr>
          <a:xfrm>
            <a:off x="4270821" y="4406353"/>
            <a:ext cx="602356" cy="57978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numéro de diapositive 8">
            <a:extLst>
              <a:ext uri="{FF2B5EF4-FFF2-40B4-BE49-F238E27FC236}">
                <a16:creationId xmlns:a16="http://schemas.microsoft.com/office/drawing/2014/main" id="{7D502F1F-4628-714E-3290-C743DE081A0B}"/>
              </a:ext>
            </a:extLst>
          </p:cNvPr>
          <p:cNvSpPr>
            <a:spLocks noGrp="1"/>
          </p:cNvSpPr>
          <p:nvPr>
            <p:ph type="sldNum" sz="quarter" idx="12"/>
          </p:nvPr>
        </p:nvSpPr>
        <p:spPr/>
        <p:txBody>
          <a:bodyPr/>
          <a:lstStyle/>
          <a:p>
            <a:pPr>
              <a:defRPr/>
            </a:pPr>
            <a:fld id="{F2B804B2-DFE3-46A0-AD95-9D80B3951C6D}" type="slidenum">
              <a:rPr lang="fr-FR" smtClean="0"/>
              <a:pPr>
                <a:defRPr/>
              </a:pPr>
              <a:t>5</a:t>
            </a:fld>
            <a:endParaRPr lang="fr-FR"/>
          </a:p>
        </p:txBody>
      </p:sp>
    </p:spTree>
    <p:extLst>
      <p:ext uri="{BB962C8B-B14F-4D97-AF65-F5344CB8AC3E}">
        <p14:creationId xmlns:p14="http://schemas.microsoft.com/office/powerpoint/2010/main" val="2815992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386087" y="860456"/>
            <a:ext cx="9143999" cy="536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La situation en CEGEE</a:t>
            </a:r>
          </a:p>
        </p:txBody>
      </p:sp>
      <p:sp>
        <p:nvSpPr>
          <p:cNvPr id="40" name="Rectangle 39">
            <a:extLst>
              <a:ext uri="{FF2B5EF4-FFF2-40B4-BE49-F238E27FC236}">
                <a16:creationId xmlns:a16="http://schemas.microsoft.com/office/drawing/2014/main" id="{84C3C4D9-A0F8-44D4-B50A-B2C7A2F4EF5B}"/>
              </a:ext>
            </a:extLst>
          </p:cNvPr>
          <p:cNvSpPr/>
          <p:nvPr/>
        </p:nvSpPr>
        <p:spPr>
          <a:xfrm>
            <a:off x="-107726" y="6206255"/>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3878" y="6310531"/>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oneTexte 11">
            <a:extLst>
              <a:ext uri="{FF2B5EF4-FFF2-40B4-BE49-F238E27FC236}">
                <a16:creationId xmlns:a16="http://schemas.microsoft.com/office/drawing/2014/main" id="{8824B1DB-45A4-4BAD-A175-A09A4E39E169}"/>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sp>
        <p:nvSpPr>
          <p:cNvPr id="2" name="Rectangle 1">
            <a:extLst>
              <a:ext uri="{FF2B5EF4-FFF2-40B4-BE49-F238E27FC236}">
                <a16:creationId xmlns:a16="http://schemas.microsoft.com/office/drawing/2014/main" id="{89F3BA26-C89E-5A8E-CF59-B0A7658BCAC2}"/>
              </a:ext>
            </a:extLst>
          </p:cNvPr>
          <p:cNvSpPr/>
          <p:nvPr/>
        </p:nvSpPr>
        <p:spPr>
          <a:xfrm>
            <a:off x="251520" y="1431956"/>
            <a:ext cx="8506391" cy="1312825"/>
          </a:xfrm>
          <a:prstGeom prst="rect">
            <a:avLst/>
          </a:prstGeom>
          <a:solidFill>
            <a:srgbClr val="C0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latin typeface="Kristen ITC" panose="03050502040202030202" pitchFamily="66" charset="0"/>
              </a:rPr>
              <a:t>12 000 contrats CNP qui nécessitent une révision de </a:t>
            </a:r>
          </a:p>
          <a:p>
            <a:pPr algn="ctr"/>
            <a:r>
              <a:rPr lang="fr-FR" sz="2400" b="1" dirty="0">
                <a:latin typeface="Kristen ITC" panose="03050502040202030202" pitchFamily="66" charset="0"/>
              </a:rPr>
              <a:t>la clause bénéficiaire</a:t>
            </a:r>
          </a:p>
        </p:txBody>
      </p:sp>
      <p:sp>
        <p:nvSpPr>
          <p:cNvPr id="3" name="Rectangle 2">
            <a:extLst>
              <a:ext uri="{FF2B5EF4-FFF2-40B4-BE49-F238E27FC236}">
                <a16:creationId xmlns:a16="http://schemas.microsoft.com/office/drawing/2014/main" id="{2C0D9BA1-435F-5E21-335B-C979E3D1BAE0}"/>
              </a:ext>
            </a:extLst>
          </p:cNvPr>
          <p:cNvSpPr/>
          <p:nvPr/>
        </p:nvSpPr>
        <p:spPr>
          <a:xfrm>
            <a:off x="291149" y="2854270"/>
            <a:ext cx="8466761" cy="1014443"/>
          </a:xfrm>
          <a:prstGeom prst="rect">
            <a:avLst/>
          </a:prstGeom>
          <a:solidFill>
            <a:srgbClr val="F68B32"/>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latin typeface="Kristen ITC" panose="03050502040202030202" pitchFamily="66" charset="0"/>
              </a:rPr>
              <a:t>De nombreux motifs de révision des clauses…</a:t>
            </a:r>
          </a:p>
        </p:txBody>
      </p:sp>
      <p:sp>
        <p:nvSpPr>
          <p:cNvPr id="5" name="Rectangle 4">
            <a:extLst>
              <a:ext uri="{FF2B5EF4-FFF2-40B4-BE49-F238E27FC236}">
                <a16:creationId xmlns:a16="http://schemas.microsoft.com/office/drawing/2014/main" id="{A8F18E8B-FDE0-167D-34CA-06285F52FD0B}"/>
              </a:ext>
            </a:extLst>
          </p:cNvPr>
          <p:cNvSpPr/>
          <p:nvPr/>
        </p:nvSpPr>
        <p:spPr>
          <a:xfrm>
            <a:off x="3350884" y="5009462"/>
            <a:ext cx="2078276" cy="903510"/>
          </a:xfrm>
          <a:prstGeom prst="rect">
            <a:avLst/>
          </a:prstGeom>
          <a:solidFill>
            <a:srgbClr val="E84E55"/>
          </a:solidFill>
          <a:ln>
            <a:solidFill>
              <a:srgbClr val="DE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latin typeface="Kristen ITC" panose="03050502040202030202" pitchFamily="66" charset="0"/>
              </a:rPr>
              <a:t>Absence de </a:t>
            </a:r>
            <a:r>
              <a:rPr lang="fr-FR" sz="1600" b="1" u="sng" dirty="0">
                <a:latin typeface="Kristen ITC" panose="03050502040202030202" pitchFamily="66" charset="0"/>
              </a:rPr>
              <a:t>date</a:t>
            </a:r>
            <a:r>
              <a:rPr lang="fr-FR" sz="1600" u="sng" dirty="0">
                <a:latin typeface="Kristen ITC" panose="03050502040202030202" pitchFamily="66" charset="0"/>
              </a:rPr>
              <a:t> </a:t>
            </a:r>
            <a:r>
              <a:rPr lang="fr-FR" sz="1600" b="1" u="sng" dirty="0">
                <a:latin typeface="Kristen ITC" panose="03050502040202030202" pitchFamily="66" charset="0"/>
              </a:rPr>
              <a:t>de naissance</a:t>
            </a:r>
            <a:r>
              <a:rPr lang="fr-FR" sz="1600" b="1" dirty="0">
                <a:latin typeface="Kristen ITC" panose="03050502040202030202" pitchFamily="66" charset="0"/>
              </a:rPr>
              <a:t> </a:t>
            </a:r>
            <a:r>
              <a:rPr lang="fr-FR" sz="1600" dirty="0">
                <a:latin typeface="Kristen ITC" panose="03050502040202030202" pitchFamily="66" charset="0"/>
              </a:rPr>
              <a:t>du bénéficiaire</a:t>
            </a:r>
          </a:p>
        </p:txBody>
      </p:sp>
      <p:sp>
        <p:nvSpPr>
          <p:cNvPr id="6" name="Rectangle 5">
            <a:extLst>
              <a:ext uri="{FF2B5EF4-FFF2-40B4-BE49-F238E27FC236}">
                <a16:creationId xmlns:a16="http://schemas.microsoft.com/office/drawing/2014/main" id="{FEB352C3-4303-5A28-854D-04E5B539B37D}"/>
              </a:ext>
            </a:extLst>
          </p:cNvPr>
          <p:cNvSpPr/>
          <p:nvPr/>
        </p:nvSpPr>
        <p:spPr>
          <a:xfrm>
            <a:off x="6659240" y="5009462"/>
            <a:ext cx="2078276" cy="903510"/>
          </a:xfrm>
          <a:prstGeom prst="rect">
            <a:avLst/>
          </a:prstGeom>
          <a:solidFill>
            <a:schemeClr val="accent2">
              <a:lumMod val="60000"/>
              <a:lumOff val="4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latin typeface="Kristen ITC" panose="03050502040202030202" pitchFamily="66" charset="0"/>
              </a:rPr>
              <a:t>Absence de </a:t>
            </a:r>
            <a:r>
              <a:rPr lang="fr-FR" sz="1600" b="1" u="sng" dirty="0">
                <a:latin typeface="Kristen ITC" panose="03050502040202030202" pitchFamily="66" charset="0"/>
              </a:rPr>
              <a:t>lieu de naissance</a:t>
            </a:r>
            <a:r>
              <a:rPr lang="fr-FR" sz="1600" b="1" dirty="0">
                <a:latin typeface="Kristen ITC" panose="03050502040202030202" pitchFamily="66" charset="0"/>
              </a:rPr>
              <a:t> </a:t>
            </a:r>
            <a:r>
              <a:rPr lang="fr-FR" sz="1600" dirty="0">
                <a:latin typeface="Kristen ITC" panose="03050502040202030202" pitchFamily="66" charset="0"/>
              </a:rPr>
              <a:t>du bénéficiaire</a:t>
            </a:r>
          </a:p>
        </p:txBody>
      </p:sp>
      <p:sp>
        <p:nvSpPr>
          <p:cNvPr id="7" name="Rectangle 6">
            <a:extLst>
              <a:ext uri="{FF2B5EF4-FFF2-40B4-BE49-F238E27FC236}">
                <a16:creationId xmlns:a16="http://schemas.microsoft.com/office/drawing/2014/main" id="{DD93539B-A56F-7D70-A17E-65192252E46B}"/>
              </a:ext>
            </a:extLst>
          </p:cNvPr>
          <p:cNvSpPr/>
          <p:nvPr/>
        </p:nvSpPr>
        <p:spPr>
          <a:xfrm>
            <a:off x="291149" y="3965857"/>
            <a:ext cx="2078276" cy="903510"/>
          </a:xfrm>
          <a:prstGeom prst="rect">
            <a:avLst/>
          </a:prstGeom>
          <a:solidFill>
            <a:schemeClr val="accent6">
              <a:lumMod val="40000"/>
              <a:lumOff val="60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Kristen ITC" panose="03050502040202030202" pitchFamily="66" charset="0"/>
              </a:rPr>
              <a:t>Bénéficiaire de 1</a:t>
            </a:r>
            <a:r>
              <a:rPr lang="fr-FR" sz="1600" baseline="30000" dirty="0">
                <a:solidFill>
                  <a:schemeClr val="tx1"/>
                </a:solidFill>
                <a:latin typeface="Kristen ITC" panose="03050502040202030202" pitchFamily="66" charset="0"/>
              </a:rPr>
              <a:t>er</a:t>
            </a:r>
            <a:r>
              <a:rPr lang="fr-FR" sz="1600" dirty="0">
                <a:solidFill>
                  <a:schemeClr val="tx1"/>
                </a:solidFill>
                <a:latin typeface="Kristen ITC" panose="03050502040202030202" pitchFamily="66" charset="0"/>
              </a:rPr>
              <a:t> ou de 2</a:t>
            </a:r>
            <a:r>
              <a:rPr lang="fr-FR" sz="1600" baseline="30000" dirty="0">
                <a:solidFill>
                  <a:schemeClr val="tx1"/>
                </a:solidFill>
                <a:latin typeface="Kristen ITC" panose="03050502040202030202" pitchFamily="66" charset="0"/>
              </a:rPr>
              <a:t>e</a:t>
            </a:r>
            <a:r>
              <a:rPr lang="fr-FR" sz="1600" dirty="0">
                <a:solidFill>
                  <a:schemeClr val="tx1"/>
                </a:solidFill>
                <a:latin typeface="Kristen ITC" panose="03050502040202030202" pitchFamily="66" charset="0"/>
              </a:rPr>
              <a:t> rang décédé </a:t>
            </a:r>
          </a:p>
        </p:txBody>
      </p:sp>
      <p:sp>
        <p:nvSpPr>
          <p:cNvPr id="8" name="Rectangle 7">
            <a:extLst>
              <a:ext uri="{FF2B5EF4-FFF2-40B4-BE49-F238E27FC236}">
                <a16:creationId xmlns:a16="http://schemas.microsoft.com/office/drawing/2014/main" id="{BEC37AF6-580B-BCA2-6156-E5558546214D}"/>
              </a:ext>
            </a:extLst>
          </p:cNvPr>
          <p:cNvSpPr/>
          <p:nvPr/>
        </p:nvSpPr>
        <p:spPr>
          <a:xfrm>
            <a:off x="291149" y="4994801"/>
            <a:ext cx="2078276" cy="903510"/>
          </a:xfrm>
          <a:prstGeom prst="rect">
            <a:avLst/>
          </a:prstGeom>
          <a:solidFill>
            <a:srgbClr val="B54441"/>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latin typeface="Kristen ITC" panose="03050502040202030202" pitchFamily="66" charset="0"/>
              </a:rPr>
              <a:t>Contrat ancien sans mise à jour de clause</a:t>
            </a:r>
          </a:p>
        </p:txBody>
      </p:sp>
      <p:sp>
        <p:nvSpPr>
          <p:cNvPr id="14" name="Rectangle 13">
            <a:extLst>
              <a:ext uri="{FF2B5EF4-FFF2-40B4-BE49-F238E27FC236}">
                <a16:creationId xmlns:a16="http://schemas.microsoft.com/office/drawing/2014/main" id="{33B8D95F-58E8-FC1F-45FE-CF3BA0B74195}"/>
              </a:ext>
            </a:extLst>
          </p:cNvPr>
          <p:cNvSpPr/>
          <p:nvPr/>
        </p:nvSpPr>
        <p:spPr>
          <a:xfrm>
            <a:off x="3347864" y="3983231"/>
            <a:ext cx="2078276" cy="903510"/>
          </a:xfrm>
          <a:prstGeom prst="rect">
            <a:avLst/>
          </a:prstGeom>
          <a:solidFill>
            <a:schemeClr val="accent6">
              <a:lumMod val="60000"/>
              <a:lumOff val="40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Kristen ITC" panose="03050502040202030202" pitchFamily="66" charset="0"/>
              </a:rPr>
              <a:t>Clause testamentaire</a:t>
            </a:r>
          </a:p>
        </p:txBody>
      </p:sp>
      <p:sp>
        <p:nvSpPr>
          <p:cNvPr id="15" name="Rectangle 14">
            <a:extLst>
              <a:ext uri="{FF2B5EF4-FFF2-40B4-BE49-F238E27FC236}">
                <a16:creationId xmlns:a16="http://schemas.microsoft.com/office/drawing/2014/main" id="{720646E6-7D20-404F-F2E3-F65275C288F4}"/>
              </a:ext>
            </a:extLst>
          </p:cNvPr>
          <p:cNvSpPr/>
          <p:nvPr/>
        </p:nvSpPr>
        <p:spPr>
          <a:xfrm>
            <a:off x="6659240" y="4009953"/>
            <a:ext cx="2078276" cy="903510"/>
          </a:xfrm>
          <a:prstGeom prst="rect">
            <a:avLst/>
          </a:prstGeom>
          <a:solidFill>
            <a:srgbClr val="E81840"/>
          </a:solidFill>
          <a:ln>
            <a:solidFill>
              <a:srgbClr val="FF00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latin typeface="Kristen ITC" panose="03050502040202030202" pitchFamily="66" charset="0"/>
              </a:rPr>
              <a:t>Pas de bénéficiaire de 2</a:t>
            </a:r>
            <a:r>
              <a:rPr lang="fr-FR" sz="1600" baseline="30000" dirty="0">
                <a:latin typeface="Kristen ITC" panose="03050502040202030202" pitchFamily="66" charset="0"/>
              </a:rPr>
              <a:t>e</a:t>
            </a:r>
            <a:r>
              <a:rPr lang="fr-FR" sz="1600" dirty="0">
                <a:latin typeface="Kristen ITC" panose="03050502040202030202" pitchFamily="66" charset="0"/>
              </a:rPr>
              <a:t> rang</a:t>
            </a:r>
          </a:p>
        </p:txBody>
      </p:sp>
      <p:sp>
        <p:nvSpPr>
          <p:cNvPr id="16" name="Espace réservé du numéro de diapositive 15">
            <a:extLst>
              <a:ext uri="{FF2B5EF4-FFF2-40B4-BE49-F238E27FC236}">
                <a16:creationId xmlns:a16="http://schemas.microsoft.com/office/drawing/2014/main" id="{330EB777-70A2-0F36-C3A9-F0C9C5FAC33B}"/>
              </a:ext>
            </a:extLst>
          </p:cNvPr>
          <p:cNvSpPr>
            <a:spLocks noGrp="1"/>
          </p:cNvSpPr>
          <p:nvPr>
            <p:ph type="sldNum" sz="quarter" idx="12"/>
          </p:nvPr>
        </p:nvSpPr>
        <p:spPr/>
        <p:txBody>
          <a:bodyPr/>
          <a:lstStyle/>
          <a:p>
            <a:pPr>
              <a:defRPr/>
            </a:pPr>
            <a:fld id="{F2B804B2-DFE3-46A0-AD95-9D80B3951C6D}" type="slidenum">
              <a:rPr lang="fr-FR" smtClean="0"/>
              <a:pPr>
                <a:defRPr/>
              </a:pPr>
              <a:t>6</a:t>
            </a:fld>
            <a:endParaRPr lang="fr-FR"/>
          </a:p>
        </p:txBody>
      </p:sp>
    </p:spTree>
    <p:extLst>
      <p:ext uri="{BB962C8B-B14F-4D97-AF65-F5344CB8AC3E}">
        <p14:creationId xmlns:p14="http://schemas.microsoft.com/office/powerpoint/2010/main" val="2743488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84C3C4D9-A0F8-44D4-B50A-B2C7A2F4EF5B}"/>
              </a:ext>
            </a:extLst>
          </p:cNvPr>
          <p:cNvSpPr/>
          <p:nvPr/>
        </p:nvSpPr>
        <p:spPr>
          <a:xfrm>
            <a:off x="-120266" y="6206255"/>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3256" y="6310531"/>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386087" y="860456"/>
            <a:ext cx="9278567" cy="2108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Un risque opérationnel pour notre entreprise</a:t>
            </a:r>
          </a:p>
          <a:p>
            <a:pPr marL="1600170" lvl="3" indent="-285743" defTabSz="914378" fontAlgn="base">
              <a:spcBef>
                <a:spcPct val="0"/>
              </a:spcBef>
              <a:spcAft>
                <a:spcPct val="0"/>
              </a:spcAft>
              <a:buClr>
                <a:srgbClr val="FF0000"/>
              </a:buClr>
              <a:buFont typeface="Wingdings" panose="05000000000000000000" pitchFamily="2" charset="2"/>
              <a:buChar char="n"/>
            </a:pPr>
            <a:r>
              <a:rPr lang="fr-FR" sz="1800" dirty="0">
                <a:latin typeface="Berlin Sans FB" panose="020E0602020502020306" pitchFamily="34" charset="0"/>
              </a:rPr>
              <a:t>Situation conflictuelle avec les bénéficiaires potentiels, pouvant aboutir à :</a:t>
            </a:r>
          </a:p>
          <a:p>
            <a:pPr marL="2514577" lvl="5" indent="-285750" defTabSz="914378">
              <a:spcBef>
                <a:spcPct val="0"/>
              </a:spcBef>
              <a:buClr>
                <a:srgbClr val="FF0000"/>
              </a:buClr>
              <a:buFont typeface="Arial" panose="020B0604020202020204" pitchFamily="34" charset="0"/>
              <a:buChar char="•"/>
            </a:pPr>
            <a:r>
              <a:rPr lang="fr-FR" sz="1600" dirty="0">
                <a:latin typeface="Berlin Sans FB" panose="020E0602020502020306" pitchFamily="34" charset="0"/>
              </a:rPr>
              <a:t>des contentieux juridiques importants, </a:t>
            </a:r>
          </a:p>
          <a:p>
            <a:pPr marL="2514577" lvl="5" indent="-285750" defTabSz="914378">
              <a:spcBef>
                <a:spcPct val="0"/>
              </a:spcBef>
              <a:buClr>
                <a:srgbClr val="FF0000"/>
              </a:buClr>
              <a:buFont typeface="Arial" panose="020B0604020202020204" pitchFamily="34" charset="0"/>
              <a:buChar char="•"/>
            </a:pPr>
            <a:r>
              <a:rPr lang="fr-FR" sz="1600" dirty="0">
                <a:latin typeface="Berlin Sans FB" panose="020E0602020502020306" pitchFamily="34" charset="0"/>
              </a:rPr>
              <a:t>une perte de la relation avec les bénéficiaires, la famille</a:t>
            </a:r>
          </a:p>
          <a:p>
            <a:pPr marL="2514577" lvl="5" indent="-285750" defTabSz="914378">
              <a:spcBef>
                <a:spcPct val="0"/>
              </a:spcBef>
              <a:buClr>
                <a:srgbClr val="FF0000"/>
              </a:buClr>
              <a:buFont typeface="Arial" panose="020B0604020202020204" pitchFamily="34" charset="0"/>
              <a:buChar char="•"/>
            </a:pPr>
            <a:r>
              <a:rPr lang="fr-FR" sz="1600" dirty="0">
                <a:latin typeface="Berlin Sans FB" panose="020E0602020502020306" pitchFamily="34" charset="0"/>
              </a:rPr>
              <a:t>non recyclage d’encours internes ou externes</a:t>
            </a:r>
          </a:p>
          <a:p>
            <a:pPr marL="2514577" lvl="5" indent="-285750" defTabSz="914378">
              <a:spcBef>
                <a:spcPct val="0"/>
              </a:spcBef>
              <a:buClr>
                <a:srgbClr val="FF0000"/>
              </a:buClr>
              <a:buFont typeface="Arial" panose="020B0604020202020204" pitchFamily="34" charset="0"/>
              <a:buChar char="•"/>
            </a:pPr>
            <a:r>
              <a:rPr lang="fr-FR" sz="1600" dirty="0">
                <a:latin typeface="Berlin Sans FB" panose="020E0602020502020306" pitchFamily="34" charset="0"/>
              </a:rPr>
              <a:t>Une image de manque de conseil et de professionnalisme</a:t>
            </a:r>
          </a:p>
          <a:p>
            <a:pPr marL="2057377" lvl="4" indent="-285750" defTabSz="914378" fontAlgn="base">
              <a:spcBef>
                <a:spcPct val="0"/>
              </a:spcBef>
              <a:spcAft>
                <a:spcPct val="0"/>
              </a:spcAft>
              <a:buClr>
                <a:srgbClr val="FF0000"/>
              </a:buClr>
              <a:buFont typeface="Wingdings" panose="05000000000000000000" pitchFamily="2" charset="2"/>
              <a:buChar char="§"/>
            </a:pPr>
            <a:endParaRPr lang="fr-FR" sz="1600" dirty="0">
              <a:latin typeface="Berlin Sans FB" panose="020E0602020502020306" pitchFamily="34" charset="0"/>
            </a:endParaRPr>
          </a:p>
        </p:txBody>
      </p:sp>
      <p:sp>
        <p:nvSpPr>
          <p:cNvPr id="2" name="ZoneTexte 11">
            <a:extLst>
              <a:ext uri="{FF2B5EF4-FFF2-40B4-BE49-F238E27FC236}">
                <a16:creationId xmlns:a16="http://schemas.microsoft.com/office/drawing/2014/main" id="{0CEC39A3-4327-2A35-C410-A379005F0126}"/>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sp>
        <p:nvSpPr>
          <p:cNvPr id="5" name="Rectangle 4">
            <a:extLst>
              <a:ext uri="{FF2B5EF4-FFF2-40B4-BE49-F238E27FC236}">
                <a16:creationId xmlns:a16="http://schemas.microsoft.com/office/drawing/2014/main" id="{DFD56995-D9D2-C2C8-FEF5-91D1EB51FC35}"/>
              </a:ext>
            </a:extLst>
          </p:cNvPr>
          <p:cNvSpPr/>
          <p:nvPr/>
        </p:nvSpPr>
        <p:spPr>
          <a:xfrm>
            <a:off x="3364917" y="3144323"/>
            <a:ext cx="3155030" cy="2370154"/>
          </a:xfrm>
          <a:prstGeom prst="rect">
            <a:avLst/>
          </a:prstGeom>
          <a:solidFill>
            <a:schemeClr val="accent3">
              <a:lumMod val="75000"/>
            </a:schemeClr>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latin typeface="Kristen ITC" panose="03050502040202030202" pitchFamily="66" charset="0"/>
              </a:rPr>
              <a:t>Elle doit être revue régulièrement avec vos clients : une clause rédigée à un instant T n'est peut-être plus en adéquation avec les</a:t>
            </a:r>
          </a:p>
          <a:p>
            <a:pPr algn="ctr"/>
            <a:r>
              <a:rPr lang="fr-FR" sz="1600" dirty="0">
                <a:latin typeface="Kristen ITC" panose="03050502040202030202" pitchFamily="66" charset="0"/>
              </a:rPr>
              <a:t>intentions de l'adhérent si sa situation familiale ou personnelle a changé…</a:t>
            </a:r>
          </a:p>
        </p:txBody>
      </p:sp>
      <p:sp>
        <p:nvSpPr>
          <p:cNvPr id="3" name="Rectangle 2">
            <a:extLst>
              <a:ext uri="{FF2B5EF4-FFF2-40B4-BE49-F238E27FC236}">
                <a16:creationId xmlns:a16="http://schemas.microsoft.com/office/drawing/2014/main" id="{9A5D8631-7286-28E7-5903-3483E369BF26}"/>
              </a:ext>
            </a:extLst>
          </p:cNvPr>
          <p:cNvSpPr/>
          <p:nvPr/>
        </p:nvSpPr>
        <p:spPr>
          <a:xfrm>
            <a:off x="6831592" y="2700121"/>
            <a:ext cx="2060888" cy="1034540"/>
          </a:xfrm>
          <a:prstGeom prst="rect">
            <a:avLst/>
          </a:prstGeom>
          <a:solidFill>
            <a:schemeClr val="accent3">
              <a:lumMod val="50000"/>
            </a:schemeClr>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latin typeface="Kristen ITC" panose="03050502040202030202" pitchFamily="66" charset="0"/>
              </a:rPr>
              <a:t>La clause ne doit pas être discutable.</a:t>
            </a:r>
          </a:p>
        </p:txBody>
      </p:sp>
      <p:sp>
        <p:nvSpPr>
          <p:cNvPr id="6" name="Rectangle 5">
            <a:extLst>
              <a:ext uri="{FF2B5EF4-FFF2-40B4-BE49-F238E27FC236}">
                <a16:creationId xmlns:a16="http://schemas.microsoft.com/office/drawing/2014/main" id="{E081FA6B-6CF4-F922-7F98-EDD7AFCDBE75}"/>
              </a:ext>
            </a:extLst>
          </p:cNvPr>
          <p:cNvSpPr/>
          <p:nvPr/>
        </p:nvSpPr>
        <p:spPr>
          <a:xfrm>
            <a:off x="161787" y="4500598"/>
            <a:ext cx="2891485" cy="1683291"/>
          </a:xfrm>
          <a:prstGeom prst="rect">
            <a:avLst/>
          </a:prstGeom>
          <a:solidFill>
            <a:srgbClr val="92D050"/>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latin typeface="Kristen ITC" panose="03050502040202030202" pitchFamily="66" charset="0"/>
              </a:rPr>
              <a:t>La clause bénéficiaire doit refléter la volonté de l’assuré, sa formulation doit être précise afin de ne laisser place à aucune interprétation.</a:t>
            </a:r>
          </a:p>
        </p:txBody>
      </p:sp>
      <p:sp>
        <p:nvSpPr>
          <p:cNvPr id="11" name="Espace réservé du numéro de diapositive 10">
            <a:extLst>
              <a:ext uri="{FF2B5EF4-FFF2-40B4-BE49-F238E27FC236}">
                <a16:creationId xmlns:a16="http://schemas.microsoft.com/office/drawing/2014/main" id="{204EDA87-1334-8393-0E23-1ED1E23ED8B4}"/>
              </a:ext>
            </a:extLst>
          </p:cNvPr>
          <p:cNvSpPr>
            <a:spLocks noGrp="1"/>
          </p:cNvSpPr>
          <p:nvPr>
            <p:ph type="sldNum" sz="quarter" idx="12"/>
          </p:nvPr>
        </p:nvSpPr>
        <p:spPr/>
        <p:txBody>
          <a:bodyPr/>
          <a:lstStyle/>
          <a:p>
            <a:pPr>
              <a:defRPr/>
            </a:pPr>
            <a:fld id="{F2B804B2-DFE3-46A0-AD95-9D80B3951C6D}" type="slidenum">
              <a:rPr lang="fr-FR" smtClean="0"/>
              <a:pPr>
                <a:defRPr/>
              </a:pPr>
              <a:t>7</a:t>
            </a:fld>
            <a:endParaRPr lang="fr-FR"/>
          </a:p>
        </p:txBody>
      </p:sp>
    </p:spTree>
    <p:extLst>
      <p:ext uri="{BB962C8B-B14F-4D97-AF65-F5344CB8AC3E}">
        <p14:creationId xmlns:p14="http://schemas.microsoft.com/office/powerpoint/2010/main" val="1849291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84C3C4D9-A0F8-44D4-B50A-B2C7A2F4EF5B}"/>
              </a:ext>
            </a:extLst>
          </p:cNvPr>
          <p:cNvSpPr/>
          <p:nvPr/>
        </p:nvSpPr>
        <p:spPr>
          <a:xfrm>
            <a:off x="-108520" y="622581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8119" y="6274135"/>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386087" y="860456"/>
            <a:ext cx="9278567" cy="536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Passons à l’action !</a:t>
            </a:r>
          </a:p>
        </p:txBody>
      </p:sp>
      <p:sp>
        <p:nvSpPr>
          <p:cNvPr id="2" name="ZoneTexte 11">
            <a:extLst>
              <a:ext uri="{FF2B5EF4-FFF2-40B4-BE49-F238E27FC236}">
                <a16:creationId xmlns:a16="http://schemas.microsoft.com/office/drawing/2014/main" id="{0CEC39A3-4327-2A35-C410-A379005F0126}"/>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sp>
        <p:nvSpPr>
          <p:cNvPr id="9" name="Rectangle : coins arrondis 8">
            <a:extLst>
              <a:ext uri="{FF2B5EF4-FFF2-40B4-BE49-F238E27FC236}">
                <a16:creationId xmlns:a16="http://schemas.microsoft.com/office/drawing/2014/main" id="{99041C5D-CB33-A357-B451-1EBF9917A1D8}"/>
              </a:ext>
            </a:extLst>
          </p:cNvPr>
          <p:cNvSpPr/>
          <p:nvPr/>
        </p:nvSpPr>
        <p:spPr>
          <a:xfrm rot="21058543">
            <a:off x="659320" y="3458437"/>
            <a:ext cx="3455590" cy="2016224"/>
          </a:xfrm>
          <a:prstGeom prst="roundRect">
            <a:avLst/>
          </a:prstGeom>
          <a:solidFill>
            <a:schemeClr val="tx2">
              <a:lumMod val="60000"/>
              <a:lumOff val="40000"/>
            </a:schemeClr>
          </a:solid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t>Proposer un rdv pour mettre à jour la clause bénéficiaire incomplète ou erronée et profiter de cette opportunité pour parler des bénéficiaires et faire un bilan épargne.</a:t>
            </a:r>
          </a:p>
        </p:txBody>
      </p:sp>
      <p:sp>
        <p:nvSpPr>
          <p:cNvPr id="10" name="Cylindre 9">
            <a:extLst>
              <a:ext uri="{FF2B5EF4-FFF2-40B4-BE49-F238E27FC236}">
                <a16:creationId xmlns:a16="http://schemas.microsoft.com/office/drawing/2014/main" id="{79BC1F99-9E60-B609-D627-F772BA862B67}"/>
              </a:ext>
            </a:extLst>
          </p:cNvPr>
          <p:cNvSpPr/>
          <p:nvPr/>
        </p:nvSpPr>
        <p:spPr>
          <a:xfrm>
            <a:off x="316386" y="1748331"/>
            <a:ext cx="1584176" cy="1752677"/>
          </a:xfrm>
          <a:prstGeom prst="can">
            <a:avLst/>
          </a:prstGeom>
          <a:solidFill>
            <a:srgbClr val="DE0000"/>
          </a:solidFill>
          <a:ln>
            <a:solidFill>
              <a:srgbClr val="FF00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12 000 clients concernés dans la GERC</a:t>
            </a:r>
          </a:p>
        </p:txBody>
      </p:sp>
      <p:pic>
        <p:nvPicPr>
          <p:cNvPr id="18" name="Image 17" descr="3D rocket graphic">
            <a:extLst>
              <a:ext uri="{FF2B5EF4-FFF2-40B4-BE49-F238E27FC236}">
                <a16:creationId xmlns:a16="http://schemas.microsoft.com/office/drawing/2014/main" id="{99B0B0A3-4408-41DA-9579-77D5354007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4841" y="5377891"/>
            <a:ext cx="1569001" cy="1389587"/>
          </a:xfrm>
          <a:prstGeom prst="rect">
            <a:avLst/>
          </a:prstGeom>
        </p:spPr>
      </p:pic>
      <p:sp>
        <p:nvSpPr>
          <p:cNvPr id="19" name="Ruban : incliné vers le haut 18">
            <a:extLst>
              <a:ext uri="{FF2B5EF4-FFF2-40B4-BE49-F238E27FC236}">
                <a16:creationId xmlns:a16="http://schemas.microsoft.com/office/drawing/2014/main" id="{59B182AC-F731-47E6-C925-99E9250EE3C6}"/>
              </a:ext>
            </a:extLst>
          </p:cNvPr>
          <p:cNvSpPr/>
          <p:nvPr/>
        </p:nvSpPr>
        <p:spPr>
          <a:xfrm>
            <a:off x="2387114" y="1364940"/>
            <a:ext cx="4104456" cy="1535832"/>
          </a:xfrm>
          <a:prstGeom prst="ribbon2">
            <a:avLst/>
          </a:prstGeom>
          <a:solidFill>
            <a:srgbClr val="FF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latin typeface="ADLaM Display" panose="02010000000000000000" pitchFamily="2" charset="0"/>
                <a:ea typeface="ADLaM Display" panose="02010000000000000000" pitchFamily="2" charset="0"/>
                <a:cs typeface="ADLaM Display" panose="02010000000000000000" pitchFamily="2" charset="0"/>
              </a:rPr>
              <a:t>ACTION REVISION DES CLAUSES BENEFICIAIRES</a:t>
            </a:r>
          </a:p>
        </p:txBody>
      </p:sp>
      <p:sp>
        <p:nvSpPr>
          <p:cNvPr id="20" name="Dodécagone 19">
            <a:extLst>
              <a:ext uri="{FF2B5EF4-FFF2-40B4-BE49-F238E27FC236}">
                <a16:creationId xmlns:a16="http://schemas.microsoft.com/office/drawing/2014/main" id="{6343D1A0-27CC-CF19-5A56-F3D3CF0446AE}"/>
              </a:ext>
            </a:extLst>
          </p:cNvPr>
          <p:cNvSpPr/>
          <p:nvPr/>
        </p:nvSpPr>
        <p:spPr>
          <a:xfrm>
            <a:off x="6978122" y="1736250"/>
            <a:ext cx="1840940" cy="1680669"/>
          </a:xfrm>
          <a:prstGeom prst="dodecagon">
            <a:avLst/>
          </a:prstGeom>
          <a:solidFill>
            <a:srgbClr val="92D050"/>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t>Du 22 Mai à fin septembre 2024</a:t>
            </a:r>
          </a:p>
        </p:txBody>
      </p:sp>
      <p:sp>
        <p:nvSpPr>
          <p:cNvPr id="21" name="Rectangle : coins arrondis 20">
            <a:extLst>
              <a:ext uri="{FF2B5EF4-FFF2-40B4-BE49-F238E27FC236}">
                <a16:creationId xmlns:a16="http://schemas.microsoft.com/office/drawing/2014/main" id="{4060F897-73CB-38F3-340E-0C72E01FB8F7}"/>
              </a:ext>
            </a:extLst>
          </p:cNvPr>
          <p:cNvSpPr/>
          <p:nvPr/>
        </p:nvSpPr>
        <p:spPr>
          <a:xfrm rot="1010493">
            <a:off x="5110324" y="3645186"/>
            <a:ext cx="3455590" cy="2016224"/>
          </a:xfrm>
          <a:prstGeom prst="roundRect">
            <a:avLst/>
          </a:prstGeom>
          <a:solidFill>
            <a:schemeClr val="accent5">
              <a:lumMod val="60000"/>
              <a:lumOff val="40000"/>
            </a:schemeClr>
          </a:solid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t>Préparer la transmission du patrimoine en souscrivant </a:t>
            </a:r>
            <a:r>
              <a:rPr lang="fr-FR" sz="2000" b="1" u="sng" dirty="0"/>
              <a:t>gratuitement</a:t>
            </a:r>
            <a:r>
              <a:rPr lang="fr-FR" sz="2000" b="1" dirty="0"/>
              <a:t> l’Option Transmission </a:t>
            </a:r>
          </a:p>
        </p:txBody>
      </p:sp>
      <p:sp>
        <p:nvSpPr>
          <p:cNvPr id="8" name="Espace réservé du numéro de diapositive 7">
            <a:extLst>
              <a:ext uri="{FF2B5EF4-FFF2-40B4-BE49-F238E27FC236}">
                <a16:creationId xmlns:a16="http://schemas.microsoft.com/office/drawing/2014/main" id="{421AB195-C099-6C0D-56FC-8E35B936B97F}"/>
              </a:ext>
            </a:extLst>
          </p:cNvPr>
          <p:cNvSpPr>
            <a:spLocks noGrp="1"/>
          </p:cNvSpPr>
          <p:nvPr>
            <p:ph type="sldNum" sz="quarter" idx="12"/>
          </p:nvPr>
        </p:nvSpPr>
        <p:spPr/>
        <p:txBody>
          <a:bodyPr/>
          <a:lstStyle/>
          <a:p>
            <a:pPr>
              <a:defRPr/>
            </a:pPr>
            <a:fld id="{F2B804B2-DFE3-46A0-AD95-9D80B3951C6D}" type="slidenum">
              <a:rPr lang="fr-FR" smtClean="0"/>
              <a:pPr>
                <a:defRPr/>
              </a:pPr>
              <a:t>8</a:t>
            </a:fld>
            <a:endParaRPr lang="fr-FR"/>
          </a:p>
        </p:txBody>
      </p:sp>
    </p:spTree>
    <p:extLst>
      <p:ext uri="{BB962C8B-B14F-4D97-AF65-F5344CB8AC3E}">
        <p14:creationId xmlns:p14="http://schemas.microsoft.com/office/powerpoint/2010/main" val="4114206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84C3C4D9-A0F8-44D4-B50A-B2C7A2F4EF5B}"/>
              </a:ext>
            </a:extLst>
          </p:cNvPr>
          <p:cNvSpPr/>
          <p:nvPr/>
        </p:nvSpPr>
        <p:spPr>
          <a:xfrm>
            <a:off x="-48078" y="6206255"/>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6310531"/>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386087" y="860456"/>
            <a:ext cx="9278567" cy="536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Passons à l’action !</a:t>
            </a:r>
          </a:p>
        </p:txBody>
      </p:sp>
      <p:sp>
        <p:nvSpPr>
          <p:cNvPr id="2" name="ZoneTexte 11">
            <a:extLst>
              <a:ext uri="{FF2B5EF4-FFF2-40B4-BE49-F238E27FC236}">
                <a16:creationId xmlns:a16="http://schemas.microsoft.com/office/drawing/2014/main" id="{0CEC39A3-4327-2A35-C410-A379005F0126}"/>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sp>
        <p:nvSpPr>
          <p:cNvPr id="9" name="Rectangle : coins arrondis 8">
            <a:extLst>
              <a:ext uri="{FF2B5EF4-FFF2-40B4-BE49-F238E27FC236}">
                <a16:creationId xmlns:a16="http://schemas.microsoft.com/office/drawing/2014/main" id="{99041C5D-CB33-A357-B451-1EBF9917A1D8}"/>
              </a:ext>
            </a:extLst>
          </p:cNvPr>
          <p:cNvSpPr/>
          <p:nvPr/>
        </p:nvSpPr>
        <p:spPr>
          <a:xfrm rot="21058543">
            <a:off x="659320" y="3458437"/>
            <a:ext cx="3455590" cy="2016224"/>
          </a:xfrm>
          <a:prstGeom prst="roundRect">
            <a:avLst/>
          </a:prstGeom>
          <a:solidFill>
            <a:schemeClr val="tx2">
              <a:lumMod val="60000"/>
              <a:lumOff val="40000"/>
            </a:schemeClr>
          </a:solid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t>Proposer un rdv pour mettre à jour la clause bénéficiaire incomplète ou erronée et profiter de cette opportunité pour parler des bénéficiaires et faire un bilan épargne.</a:t>
            </a:r>
          </a:p>
        </p:txBody>
      </p:sp>
      <p:sp>
        <p:nvSpPr>
          <p:cNvPr id="19" name="Ruban : incliné vers le haut 18">
            <a:extLst>
              <a:ext uri="{FF2B5EF4-FFF2-40B4-BE49-F238E27FC236}">
                <a16:creationId xmlns:a16="http://schemas.microsoft.com/office/drawing/2014/main" id="{59B182AC-F731-47E6-C925-99E9250EE3C6}"/>
              </a:ext>
            </a:extLst>
          </p:cNvPr>
          <p:cNvSpPr/>
          <p:nvPr/>
        </p:nvSpPr>
        <p:spPr>
          <a:xfrm>
            <a:off x="2387114" y="1364940"/>
            <a:ext cx="4104456" cy="1535832"/>
          </a:xfrm>
          <a:prstGeom prst="ribbon2">
            <a:avLst/>
          </a:prstGeom>
          <a:solidFill>
            <a:srgbClr val="FF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latin typeface="ADLaM Display" panose="02010000000000000000" pitchFamily="2" charset="0"/>
                <a:ea typeface="ADLaM Display" panose="02010000000000000000" pitchFamily="2" charset="0"/>
                <a:cs typeface="ADLaM Display" panose="02010000000000000000" pitchFamily="2" charset="0"/>
              </a:rPr>
              <a:t>ACTION REVISION DES CLAUSES BENEFICIAIRES</a:t>
            </a:r>
          </a:p>
        </p:txBody>
      </p:sp>
      <p:sp>
        <p:nvSpPr>
          <p:cNvPr id="8" name="Espace réservé du numéro de diapositive 7">
            <a:extLst>
              <a:ext uri="{FF2B5EF4-FFF2-40B4-BE49-F238E27FC236}">
                <a16:creationId xmlns:a16="http://schemas.microsoft.com/office/drawing/2014/main" id="{E3FAC759-8122-A844-8282-9F4004837474}"/>
              </a:ext>
            </a:extLst>
          </p:cNvPr>
          <p:cNvSpPr>
            <a:spLocks noGrp="1"/>
          </p:cNvSpPr>
          <p:nvPr>
            <p:ph type="sldNum" sz="quarter" idx="12"/>
          </p:nvPr>
        </p:nvSpPr>
        <p:spPr/>
        <p:txBody>
          <a:bodyPr/>
          <a:lstStyle/>
          <a:p>
            <a:pPr>
              <a:defRPr/>
            </a:pPr>
            <a:fld id="{F2B804B2-DFE3-46A0-AD95-9D80B3951C6D}" type="slidenum">
              <a:rPr lang="fr-FR" smtClean="0"/>
              <a:pPr>
                <a:defRPr/>
              </a:pPr>
              <a:t>9</a:t>
            </a:fld>
            <a:endParaRPr lang="fr-FR"/>
          </a:p>
        </p:txBody>
      </p:sp>
    </p:spTree>
    <p:extLst>
      <p:ext uri="{BB962C8B-B14F-4D97-AF65-F5344CB8AC3E}">
        <p14:creationId xmlns:p14="http://schemas.microsoft.com/office/powerpoint/2010/main" val="2846636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F9FAD2B2-B262-C900-67D8-7F43C92D3828}"/>
              </a:ext>
            </a:extLst>
          </p:cNvPr>
          <p:cNvPicPr>
            <a:picLocks noChangeAspect="1"/>
          </p:cNvPicPr>
          <p:nvPr/>
        </p:nvPicPr>
        <p:blipFill rotWithShape="1">
          <a:blip r:embed="rId3"/>
          <a:srcRect l="24801" t="52800" r="53937" b="20601"/>
          <a:stretch/>
        </p:blipFill>
        <p:spPr>
          <a:xfrm rot="275852">
            <a:off x="7340097" y="-40808"/>
            <a:ext cx="1696399" cy="1193762"/>
          </a:xfrm>
          <a:prstGeom prst="rect">
            <a:avLst/>
          </a:prstGeom>
        </p:spPr>
      </p:pic>
      <p:sp>
        <p:nvSpPr>
          <p:cNvPr id="40" name="Rectangle 39">
            <a:extLst>
              <a:ext uri="{FF2B5EF4-FFF2-40B4-BE49-F238E27FC236}">
                <a16:creationId xmlns:a16="http://schemas.microsoft.com/office/drawing/2014/main" id="{84C3C4D9-A0F8-44D4-B50A-B2C7A2F4EF5B}"/>
              </a:ext>
            </a:extLst>
          </p:cNvPr>
          <p:cNvSpPr/>
          <p:nvPr/>
        </p:nvSpPr>
        <p:spPr>
          <a:xfrm>
            <a:off x="-252536" y="6255826"/>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500" y="6310531"/>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468560" y="1124744"/>
            <a:ext cx="9699973" cy="423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1800" dirty="0">
                <a:solidFill>
                  <a:prstClr val="black"/>
                </a:solidFill>
                <a:latin typeface="Berlin Sans FB" panose="020E0602020502020306" pitchFamily="34" charset="0"/>
              </a:rPr>
              <a:t>Comment rédiger convenablement une clause bénéficiaire dans les contrats de la CNP ?</a:t>
            </a:r>
          </a:p>
          <a:p>
            <a:pPr marL="1600170" lvl="3" indent="-285743" defTabSz="914378" fontAlgn="base">
              <a:spcBef>
                <a:spcPct val="0"/>
              </a:spcBef>
              <a:spcAft>
                <a:spcPct val="0"/>
              </a:spcAft>
              <a:buClr>
                <a:srgbClr val="FF0000"/>
              </a:buClr>
              <a:buFont typeface="Wingdings" panose="05000000000000000000" pitchFamily="2" charset="2"/>
              <a:buChar char="n"/>
            </a:pPr>
            <a:r>
              <a:rPr lang="fr-FR" sz="1800" dirty="0">
                <a:latin typeface="Berlin Sans FB" panose="020E0602020502020306" pitchFamily="34" charset="0"/>
              </a:rPr>
              <a:t>Utilisation de clauses « standards » :</a:t>
            </a:r>
          </a:p>
          <a:p>
            <a:pPr marL="2057377" lvl="4" indent="-285750" defTabSz="914378" fontAlgn="base">
              <a:spcBef>
                <a:spcPct val="0"/>
              </a:spcBef>
              <a:spcAft>
                <a:spcPct val="0"/>
              </a:spcAft>
              <a:buClr>
                <a:srgbClr val="FF0000"/>
              </a:buClr>
              <a:buFont typeface="Wingdings" panose="05000000000000000000" pitchFamily="2" charset="2"/>
              <a:buChar char="§"/>
            </a:pPr>
            <a:r>
              <a:rPr lang="fr-FR" sz="1600" dirty="0">
                <a:latin typeface="Berlin Sans FB" panose="020E0602020502020306" pitchFamily="34" charset="0"/>
              </a:rPr>
              <a:t>Ce sont des clauses types prérédigées par l’assureur de manière à couvrir le besoin du plus grand nombre de clients, de protéger leur famille</a:t>
            </a:r>
          </a:p>
          <a:p>
            <a:pPr marL="2057377" lvl="4" indent="-285750" defTabSz="914378" fontAlgn="base">
              <a:spcBef>
                <a:spcPct val="0"/>
              </a:spcBef>
              <a:spcAft>
                <a:spcPct val="0"/>
              </a:spcAft>
              <a:buClr>
                <a:srgbClr val="FF0000"/>
              </a:buClr>
              <a:buFont typeface="Wingdings" panose="05000000000000000000" pitchFamily="2" charset="2"/>
              <a:buChar char="§"/>
            </a:pPr>
            <a:r>
              <a:rPr lang="fr-FR" sz="1600" dirty="0">
                <a:latin typeface="Berlin Sans FB" panose="020E0602020502020306" pitchFamily="34" charset="0"/>
              </a:rPr>
              <a:t>Leur rédaction est proposée par l’assureur, ce qui est pour vous un gage de sécurité</a:t>
            </a:r>
          </a:p>
          <a:p>
            <a:pPr marL="2057377" lvl="4" indent="-285750" defTabSz="914378" fontAlgn="base">
              <a:spcBef>
                <a:spcPct val="0"/>
              </a:spcBef>
              <a:spcAft>
                <a:spcPct val="0"/>
              </a:spcAft>
              <a:buClr>
                <a:srgbClr val="FF0000"/>
              </a:buClr>
              <a:buFont typeface="Wingdings" panose="05000000000000000000" pitchFamily="2" charset="2"/>
              <a:buChar char="§"/>
            </a:pPr>
            <a:endParaRPr lang="fr-FR" sz="1600" dirty="0">
              <a:latin typeface="Berlin Sans FB" panose="020E0602020502020306" pitchFamily="34" charset="0"/>
            </a:endParaRPr>
          </a:p>
          <a:p>
            <a:pPr marL="2057377" lvl="4" indent="-285750" defTabSz="914378" fontAlgn="base">
              <a:spcBef>
                <a:spcPct val="0"/>
              </a:spcBef>
              <a:spcAft>
                <a:spcPct val="0"/>
              </a:spcAft>
              <a:buClr>
                <a:srgbClr val="FF0000"/>
              </a:buClr>
              <a:buFont typeface="Wingdings" panose="05000000000000000000" pitchFamily="2" charset="2"/>
              <a:buChar char="§"/>
            </a:pPr>
            <a:endParaRPr lang="fr-FR" sz="1600" dirty="0">
              <a:latin typeface="Berlin Sans FB" panose="020E0602020502020306" pitchFamily="34" charset="0"/>
            </a:endParaRPr>
          </a:p>
          <a:p>
            <a:pPr marL="2057377" lvl="4" indent="-285750" defTabSz="914378" fontAlgn="base">
              <a:spcBef>
                <a:spcPct val="0"/>
              </a:spcBef>
              <a:spcAft>
                <a:spcPct val="0"/>
              </a:spcAft>
              <a:buClr>
                <a:srgbClr val="FF0000"/>
              </a:buClr>
              <a:buFont typeface="Wingdings" panose="05000000000000000000" pitchFamily="2" charset="2"/>
              <a:buChar char="§"/>
            </a:pPr>
            <a:r>
              <a:rPr lang="fr-FR" sz="1600" dirty="0">
                <a:latin typeface="Berlin Sans FB" panose="020E0602020502020306" pitchFamily="34" charset="0"/>
              </a:rPr>
              <a:t>MES ENFANTS PAR PARTS EGALES, NES OU A NAITRE, A DEFAUT DE L'UN SES DESCENDANTS, A DEFAUT MES HERITIERS</a:t>
            </a:r>
          </a:p>
          <a:p>
            <a:pPr marL="2057377" lvl="4" indent="-285750" defTabSz="914378" fontAlgn="base">
              <a:spcBef>
                <a:spcPct val="0"/>
              </a:spcBef>
              <a:spcAft>
                <a:spcPct val="0"/>
              </a:spcAft>
              <a:buClr>
                <a:srgbClr val="FF0000"/>
              </a:buClr>
              <a:buFont typeface="Wingdings" panose="05000000000000000000" pitchFamily="2" charset="2"/>
              <a:buChar char="§"/>
            </a:pPr>
            <a:endParaRPr lang="fr-FR" sz="1600" dirty="0">
              <a:latin typeface="Berlin Sans FB" panose="020E0602020502020306" pitchFamily="34" charset="0"/>
            </a:endParaRPr>
          </a:p>
          <a:p>
            <a:pPr marL="2057377" lvl="4" indent="-285750" defTabSz="914378" fontAlgn="base">
              <a:spcBef>
                <a:spcPct val="0"/>
              </a:spcBef>
              <a:spcAft>
                <a:spcPct val="0"/>
              </a:spcAft>
              <a:buClr>
                <a:srgbClr val="FF0000"/>
              </a:buClr>
              <a:buFont typeface="Wingdings" panose="05000000000000000000" pitchFamily="2" charset="2"/>
              <a:buChar char="§"/>
            </a:pPr>
            <a:r>
              <a:rPr lang="fr-FR" sz="1600" dirty="0">
                <a:latin typeface="Berlin Sans FB" panose="020E0602020502020306" pitchFamily="34" charset="0"/>
              </a:rPr>
              <a:t>MON CONJOINT NON SEPARE DE CORPS, A DEFAUT MES ENFANTS PAR PARTS EGALES, NES OU A NAITRE, A DEFAUT DE L’UN SES DESCENDANTS, A DEFAUT MES HERITIERS. </a:t>
            </a:r>
          </a:p>
          <a:p>
            <a:pPr marL="2057377" lvl="4" indent="-285750" defTabSz="914378" fontAlgn="base">
              <a:spcBef>
                <a:spcPct val="0"/>
              </a:spcBef>
              <a:spcAft>
                <a:spcPct val="0"/>
              </a:spcAft>
              <a:buClr>
                <a:srgbClr val="FF0000"/>
              </a:buClr>
              <a:buFont typeface="Wingdings" panose="05000000000000000000" pitchFamily="2" charset="2"/>
              <a:buChar char="§"/>
            </a:pPr>
            <a:endParaRPr lang="fr-FR" sz="1600" dirty="0">
              <a:latin typeface="Berlin Sans FB" panose="020E0602020502020306" pitchFamily="34" charset="0"/>
            </a:endParaRPr>
          </a:p>
          <a:p>
            <a:pPr marL="2057377" lvl="4" indent="-285750" defTabSz="914378" fontAlgn="base">
              <a:spcBef>
                <a:spcPct val="0"/>
              </a:spcBef>
              <a:spcAft>
                <a:spcPct val="0"/>
              </a:spcAft>
              <a:buClr>
                <a:srgbClr val="FF0000"/>
              </a:buClr>
              <a:buFont typeface="Wingdings" panose="05000000000000000000" pitchFamily="2" charset="2"/>
              <a:buChar char="§"/>
            </a:pPr>
            <a:r>
              <a:rPr lang="fr-FR" sz="1600" dirty="0">
                <a:latin typeface="Berlin Sans FB" panose="020E0602020502020306" pitchFamily="34" charset="0"/>
              </a:rPr>
              <a:t>LES HERITIERS DE L'ASSURE </a:t>
            </a:r>
          </a:p>
          <a:p>
            <a:pPr marL="2057377" lvl="4" indent="-285750" defTabSz="914378" fontAlgn="base">
              <a:spcBef>
                <a:spcPct val="0"/>
              </a:spcBef>
              <a:spcAft>
                <a:spcPct val="0"/>
              </a:spcAft>
              <a:buClr>
                <a:srgbClr val="FF0000"/>
              </a:buClr>
              <a:buFont typeface="Wingdings" panose="05000000000000000000" pitchFamily="2" charset="2"/>
              <a:buChar char="§"/>
            </a:pPr>
            <a:endParaRPr lang="fr-FR" sz="1600" dirty="0">
              <a:latin typeface="Berlin Sans FB" panose="020E0602020502020306" pitchFamily="34" charset="0"/>
            </a:endParaRPr>
          </a:p>
        </p:txBody>
      </p:sp>
      <p:sp>
        <p:nvSpPr>
          <p:cNvPr id="2" name="ZoneTexte 11">
            <a:extLst>
              <a:ext uri="{FF2B5EF4-FFF2-40B4-BE49-F238E27FC236}">
                <a16:creationId xmlns:a16="http://schemas.microsoft.com/office/drawing/2014/main" id="{3AB2B0AF-5A6D-711B-027A-9D6143B530EA}"/>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sp>
        <p:nvSpPr>
          <p:cNvPr id="6" name="Rectangle 5">
            <a:extLst>
              <a:ext uri="{FF2B5EF4-FFF2-40B4-BE49-F238E27FC236}">
                <a16:creationId xmlns:a16="http://schemas.microsoft.com/office/drawing/2014/main" id="{C99D338F-FD57-C744-2107-8618A049BD84}"/>
              </a:ext>
            </a:extLst>
          </p:cNvPr>
          <p:cNvSpPr/>
          <p:nvPr/>
        </p:nvSpPr>
        <p:spPr>
          <a:xfrm>
            <a:off x="108298" y="2852935"/>
            <a:ext cx="1224136" cy="2331781"/>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Kristen ITC" panose="03050502040202030202" pitchFamily="66" charset="0"/>
              </a:rPr>
              <a:t>Clauses standards</a:t>
            </a:r>
          </a:p>
        </p:txBody>
      </p:sp>
      <p:sp>
        <p:nvSpPr>
          <p:cNvPr id="9" name="Espace réservé du numéro de diapositive 8">
            <a:extLst>
              <a:ext uri="{FF2B5EF4-FFF2-40B4-BE49-F238E27FC236}">
                <a16:creationId xmlns:a16="http://schemas.microsoft.com/office/drawing/2014/main" id="{11C87C2B-9722-A8ED-1996-CBCFEEB4F02C}"/>
              </a:ext>
            </a:extLst>
          </p:cNvPr>
          <p:cNvSpPr>
            <a:spLocks noGrp="1"/>
          </p:cNvSpPr>
          <p:nvPr>
            <p:ph type="sldNum" sz="quarter" idx="12"/>
          </p:nvPr>
        </p:nvSpPr>
        <p:spPr/>
        <p:txBody>
          <a:bodyPr/>
          <a:lstStyle/>
          <a:p>
            <a:pPr>
              <a:defRPr/>
            </a:pPr>
            <a:fld id="{F2B804B2-DFE3-46A0-AD95-9D80B3951C6D}" type="slidenum">
              <a:rPr lang="fr-FR" smtClean="0"/>
              <a:pPr>
                <a:defRPr/>
              </a:pPr>
              <a:t>10</a:t>
            </a:fld>
            <a:endParaRPr lang="fr-FR"/>
          </a:p>
        </p:txBody>
      </p:sp>
    </p:spTree>
    <p:extLst>
      <p:ext uri="{BB962C8B-B14F-4D97-AF65-F5344CB8AC3E}">
        <p14:creationId xmlns:p14="http://schemas.microsoft.com/office/powerpoint/2010/main" val="2761677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59F0EDD-2FF3-F06F-F4B7-38AF1BC6847E}"/>
              </a:ext>
            </a:extLst>
          </p:cNvPr>
          <p:cNvPicPr>
            <a:picLocks noChangeAspect="1"/>
          </p:cNvPicPr>
          <p:nvPr/>
        </p:nvPicPr>
        <p:blipFill rotWithShape="1">
          <a:blip r:embed="rId3"/>
          <a:srcRect l="24801" t="52800" r="53937" b="20601"/>
          <a:stretch/>
        </p:blipFill>
        <p:spPr>
          <a:xfrm>
            <a:off x="7340097" y="-40808"/>
            <a:ext cx="1696399" cy="1193762"/>
          </a:xfrm>
          <a:prstGeom prst="rect">
            <a:avLst/>
          </a:prstGeom>
        </p:spPr>
      </p:pic>
      <p:sp>
        <p:nvSpPr>
          <p:cNvPr id="40" name="Rectangle 39">
            <a:extLst>
              <a:ext uri="{FF2B5EF4-FFF2-40B4-BE49-F238E27FC236}">
                <a16:creationId xmlns:a16="http://schemas.microsoft.com/office/drawing/2014/main" id="{84C3C4D9-A0F8-44D4-B50A-B2C7A2F4EF5B}"/>
              </a:ext>
            </a:extLst>
          </p:cNvPr>
          <p:cNvSpPr/>
          <p:nvPr/>
        </p:nvSpPr>
        <p:spPr>
          <a:xfrm>
            <a:off x="-252536" y="6235907"/>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500" y="6308082"/>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468560" y="1289819"/>
            <a:ext cx="9710615" cy="4970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1800" dirty="0">
                <a:solidFill>
                  <a:prstClr val="black"/>
                </a:solidFill>
                <a:latin typeface="Berlin Sans FB" panose="020E0602020502020306" pitchFamily="34" charset="0"/>
              </a:rPr>
              <a:t>Comment rédiger convenablement une clause bénéficiaire dans les contrats de la CNP ?</a:t>
            </a:r>
          </a:p>
          <a:p>
            <a:pPr marL="1600170" lvl="3" indent="-285743" defTabSz="914378" fontAlgn="base">
              <a:spcBef>
                <a:spcPct val="0"/>
              </a:spcBef>
              <a:spcAft>
                <a:spcPct val="0"/>
              </a:spcAft>
              <a:buClr>
                <a:srgbClr val="FF0000"/>
              </a:buClr>
              <a:buFont typeface="Wingdings" panose="05000000000000000000" pitchFamily="2" charset="2"/>
              <a:buChar char="n"/>
            </a:pPr>
            <a:r>
              <a:rPr lang="fr-FR" sz="1800" dirty="0">
                <a:latin typeface="Berlin Sans FB" panose="020E0602020502020306" pitchFamily="34" charset="0"/>
              </a:rPr>
              <a:t>Utilisation de la clause « personne nommément désignée » :</a:t>
            </a:r>
          </a:p>
          <a:p>
            <a:pPr marL="2057377" lvl="4" indent="-285750" defTabSz="914378" fontAlgn="base">
              <a:spcBef>
                <a:spcPct val="0"/>
              </a:spcBef>
              <a:spcAft>
                <a:spcPct val="0"/>
              </a:spcAft>
              <a:buClr>
                <a:srgbClr val="FF0000"/>
              </a:buClr>
              <a:buFont typeface="Wingdings" panose="05000000000000000000" pitchFamily="2" charset="2"/>
              <a:buChar char="§"/>
            </a:pPr>
            <a:r>
              <a:rPr lang="fr-FR" sz="1600" dirty="0">
                <a:latin typeface="Berlin Sans FB" panose="020E0602020502020306" pitchFamily="34" charset="0"/>
              </a:rPr>
              <a:t>Elle permet une désignation plus personnalisée du bénéficiaire, tout en pouvant bénéficier d’un accompagnement de l’outil, qui offre de nombreuses possibilités : désignation par le nom, choix de la quote-part de capital attribué à chaque bénéficiaire</a:t>
            </a:r>
          </a:p>
          <a:p>
            <a:pPr marL="2057377" lvl="4" indent="-285750" defTabSz="914378" fontAlgn="base">
              <a:spcBef>
                <a:spcPct val="0"/>
              </a:spcBef>
              <a:spcAft>
                <a:spcPct val="0"/>
              </a:spcAft>
              <a:buClr>
                <a:srgbClr val="FF0000"/>
              </a:buClr>
              <a:buFont typeface="Wingdings" panose="05000000000000000000" pitchFamily="2" charset="2"/>
              <a:buChar char="§"/>
            </a:pPr>
            <a:endParaRPr lang="fr-FR" sz="1600" dirty="0">
              <a:latin typeface="Berlin Sans FB" panose="020E0602020502020306" pitchFamily="34" charset="0"/>
            </a:endParaRPr>
          </a:p>
          <a:p>
            <a:pPr marL="1771627" lvl="4" indent="0" defTabSz="914378" fontAlgn="base">
              <a:spcBef>
                <a:spcPct val="0"/>
              </a:spcBef>
              <a:spcAft>
                <a:spcPct val="0"/>
              </a:spcAft>
              <a:buClr>
                <a:srgbClr val="FF0000"/>
              </a:buClr>
              <a:buNone/>
            </a:pPr>
            <a:r>
              <a:rPr lang="fr-FR" sz="1600" b="1" dirty="0">
                <a:latin typeface="Berlin Sans FB" panose="020E0602020502020306" pitchFamily="34" charset="0"/>
              </a:rPr>
              <a:t>Exemples :</a:t>
            </a:r>
          </a:p>
          <a:p>
            <a:pPr marL="1771627" lvl="4" indent="0" defTabSz="914378" fontAlgn="base">
              <a:spcBef>
                <a:spcPct val="0"/>
              </a:spcBef>
              <a:spcAft>
                <a:spcPct val="0"/>
              </a:spcAft>
              <a:buClr>
                <a:srgbClr val="FF0000"/>
              </a:buClr>
              <a:buNone/>
            </a:pPr>
            <a:endParaRPr lang="fr-FR" sz="1600" b="1" dirty="0">
              <a:latin typeface="Berlin Sans FB" panose="020E0602020502020306" pitchFamily="34" charset="0"/>
            </a:endParaRPr>
          </a:p>
          <a:p>
            <a:pPr marL="2057377" lvl="4" indent="-285750" defTabSz="914378" fontAlgn="base">
              <a:spcBef>
                <a:spcPct val="0"/>
              </a:spcBef>
              <a:spcAft>
                <a:spcPct val="0"/>
              </a:spcAft>
              <a:buClr>
                <a:srgbClr val="FF0000"/>
              </a:buClr>
              <a:buFont typeface="Wingdings" panose="05000000000000000000" pitchFamily="2" charset="2"/>
              <a:buChar char="§"/>
            </a:pPr>
            <a:r>
              <a:rPr lang="fr-FR" sz="1600" dirty="0">
                <a:latin typeface="Berlin Sans FB" panose="020E0602020502020306" pitchFamily="34" charset="0"/>
              </a:rPr>
              <a:t>PAR PARTS EGALES MONSIEUR PERRY ROBERT NE LE 10/12/1966 A TARBES DEMEURANT AU 10 RUE JOSEPH MOULES 75013 PARIS , MADAME DUPONT OCEANE NEE LE 28/02/1980 A TOULOUSE DEMEURANT AU 4 CHEMIN DE LA BERGERIE 75013 PARIS (UNE PART POUR CHACUN), A DEFAUT DE L'UN SES DESCENDANTS, A DEFAUT MES HERITIERS.</a:t>
            </a:r>
          </a:p>
          <a:p>
            <a:pPr marL="2057377" lvl="4" indent="-285750" defTabSz="914378" fontAlgn="base">
              <a:spcBef>
                <a:spcPct val="0"/>
              </a:spcBef>
              <a:spcAft>
                <a:spcPct val="0"/>
              </a:spcAft>
              <a:buClr>
                <a:srgbClr val="FF0000"/>
              </a:buClr>
              <a:buFont typeface="Wingdings" panose="05000000000000000000" pitchFamily="2" charset="2"/>
              <a:buChar char="§"/>
            </a:pPr>
            <a:endParaRPr lang="fr-FR" sz="1600" dirty="0">
              <a:latin typeface="Berlin Sans FB" panose="020E0602020502020306" pitchFamily="34" charset="0"/>
            </a:endParaRPr>
          </a:p>
          <a:p>
            <a:pPr marL="2057377" lvl="4" indent="-285750" defTabSz="914378" fontAlgn="base">
              <a:spcBef>
                <a:spcPct val="0"/>
              </a:spcBef>
              <a:spcAft>
                <a:spcPct val="0"/>
              </a:spcAft>
              <a:buClr>
                <a:srgbClr val="FF0000"/>
              </a:buClr>
              <a:buFont typeface="Wingdings" panose="05000000000000000000" pitchFamily="2" charset="2"/>
              <a:buChar char="§"/>
            </a:pPr>
            <a:r>
              <a:rPr lang="fr-FR" sz="1600" dirty="0">
                <a:latin typeface="Berlin Sans FB" panose="020E0602020502020306" pitchFamily="34" charset="0"/>
              </a:rPr>
              <a:t>MONSIEUR LAMY FRANCOIS NE LE 10/01/1970 A REIMS DEMEURANT AU 12 RUE DE SUISSE 69000 LYON A RAISON DE 70% , MADAME ROT ESTELLE NEE NAGEL LE 12/09/1990 A STRASBOURG DEMEURANT AU 3 RUE DES ALPES 67000 STRASBOURG A RAISON DE 30%, A DEFAUT DE L'UN SES DESCENDANTS, A DEFAUT MES HERITIERS.</a:t>
            </a:r>
          </a:p>
        </p:txBody>
      </p:sp>
      <p:sp>
        <p:nvSpPr>
          <p:cNvPr id="2" name="ZoneTexte 11">
            <a:extLst>
              <a:ext uri="{FF2B5EF4-FFF2-40B4-BE49-F238E27FC236}">
                <a16:creationId xmlns:a16="http://schemas.microsoft.com/office/drawing/2014/main" id="{3AB2B0AF-5A6D-711B-027A-9D6143B530EA}"/>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sp>
        <p:nvSpPr>
          <p:cNvPr id="6" name="Rectangle 5">
            <a:extLst>
              <a:ext uri="{FF2B5EF4-FFF2-40B4-BE49-F238E27FC236}">
                <a16:creationId xmlns:a16="http://schemas.microsoft.com/office/drawing/2014/main" id="{C99D338F-FD57-C744-2107-8618A049BD84}"/>
              </a:ext>
            </a:extLst>
          </p:cNvPr>
          <p:cNvSpPr/>
          <p:nvPr/>
        </p:nvSpPr>
        <p:spPr>
          <a:xfrm>
            <a:off x="108298" y="3473483"/>
            <a:ext cx="1224136" cy="2331781"/>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Kristen ITC" panose="03050502040202030202" pitchFamily="66" charset="0"/>
              </a:rPr>
              <a:t>Clause « bénéficiaires librement désignés »</a:t>
            </a:r>
          </a:p>
        </p:txBody>
      </p:sp>
      <p:sp>
        <p:nvSpPr>
          <p:cNvPr id="10" name="Espace réservé du numéro de diapositive 9">
            <a:extLst>
              <a:ext uri="{FF2B5EF4-FFF2-40B4-BE49-F238E27FC236}">
                <a16:creationId xmlns:a16="http://schemas.microsoft.com/office/drawing/2014/main" id="{AF7846DB-55F1-B455-8CCF-8B8A089E85D1}"/>
              </a:ext>
            </a:extLst>
          </p:cNvPr>
          <p:cNvSpPr>
            <a:spLocks noGrp="1"/>
          </p:cNvSpPr>
          <p:nvPr>
            <p:ph type="sldNum" sz="quarter" idx="12"/>
          </p:nvPr>
        </p:nvSpPr>
        <p:spPr/>
        <p:txBody>
          <a:bodyPr/>
          <a:lstStyle/>
          <a:p>
            <a:pPr>
              <a:defRPr/>
            </a:pPr>
            <a:fld id="{F2B804B2-DFE3-46A0-AD95-9D80B3951C6D}" type="slidenum">
              <a:rPr lang="fr-FR" smtClean="0"/>
              <a:pPr>
                <a:defRPr/>
              </a:pPr>
              <a:t>11</a:t>
            </a:fld>
            <a:endParaRPr lang="fr-FR"/>
          </a:p>
        </p:txBody>
      </p:sp>
    </p:spTree>
    <p:extLst>
      <p:ext uri="{BB962C8B-B14F-4D97-AF65-F5344CB8AC3E}">
        <p14:creationId xmlns:p14="http://schemas.microsoft.com/office/powerpoint/2010/main" val="3374903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1A3BD497-C703-5FD8-46BD-1F561CD01D01}"/>
              </a:ext>
            </a:extLst>
          </p:cNvPr>
          <p:cNvPicPr>
            <a:picLocks noChangeAspect="1"/>
          </p:cNvPicPr>
          <p:nvPr/>
        </p:nvPicPr>
        <p:blipFill rotWithShape="1">
          <a:blip r:embed="rId3"/>
          <a:srcRect l="24801" t="52800" r="53937" b="20601"/>
          <a:stretch/>
        </p:blipFill>
        <p:spPr>
          <a:xfrm>
            <a:off x="7340097" y="-40808"/>
            <a:ext cx="1696399" cy="1193762"/>
          </a:xfrm>
          <a:prstGeom prst="rect">
            <a:avLst/>
          </a:prstGeom>
        </p:spPr>
      </p:pic>
      <p:sp>
        <p:nvSpPr>
          <p:cNvPr id="40" name="Rectangle 39">
            <a:extLst>
              <a:ext uri="{FF2B5EF4-FFF2-40B4-BE49-F238E27FC236}">
                <a16:creationId xmlns:a16="http://schemas.microsoft.com/office/drawing/2014/main" id="{84C3C4D9-A0F8-44D4-B50A-B2C7A2F4EF5B}"/>
              </a:ext>
            </a:extLst>
          </p:cNvPr>
          <p:cNvSpPr/>
          <p:nvPr/>
        </p:nvSpPr>
        <p:spPr>
          <a:xfrm>
            <a:off x="-180528" y="6192536"/>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240" y="6264711"/>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540568" y="1386483"/>
            <a:ext cx="9782623" cy="300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1800" dirty="0">
                <a:solidFill>
                  <a:prstClr val="black"/>
                </a:solidFill>
                <a:latin typeface="Berlin Sans FB" panose="020E0602020502020306" pitchFamily="34" charset="0"/>
              </a:rPr>
              <a:t>Comment rédiger convenablement une clause bénéficiaire dans les contrats de la CNP ?</a:t>
            </a:r>
          </a:p>
          <a:p>
            <a:pPr marL="1600170" lvl="3" indent="-285743" defTabSz="914378" fontAlgn="base">
              <a:spcBef>
                <a:spcPct val="0"/>
              </a:spcBef>
              <a:spcAft>
                <a:spcPct val="0"/>
              </a:spcAft>
              <a:buClr>
                <a:srgbClr val="FF0000"/>
              </a:buClr>
              <a:buFont typeface="Wingdings" panose="05000000000000000000" pitchFamily="2" charset="2"/>
              <a:buChar char="n"/>
            </a:pPr>
            <a:r>
              <a:rPr lang="fr-FR" sz="1800" dirty="0">
                <a:latin typeface="Berlin Sans FB" panose="020E0602020502020306" pitchFamily="34" charset="0"/>
              </a:rPr>
              <a:t>Utilisation de la clause « libre » avec </a:t>
            </a:r>
            <a:r>
              <a:rPr lang="fr-FR" sz="1800" u="sng" dirty="0">
                <a:latin typeface="Berlin Sans FB" panose="020E0602020502020306" pitchFamily="34" charset="0"/>
              </a:rPr>
              <a:t>ajout d’un rang </a:t>
            </a:r>
            <a:r>
              <a:rPr lang="fr-FR" sz="1800" dirty="0">
                <a:latin typeface="Berlin Sans FB" panose="020E0602020502020306" pitchFamily="34" charset="0"/>
              </a:rPr>
              <a:t>:</a:t>
            </a:r>
          </a:p>
          <a:p>
            <a:pPr marL="1771627" lvl="4" indent="0" defTabSz="914378" fontAlgn="base">
              <a:spcBef>
                <a:spcPct val="0"/>
              </a:spcBef>
              <a:spcAft>
                <a:spcPct val="0"/>
              </a:spcAft>
              <a:buClr>
                <a:srgbClr val="FF0000"/>
              </a:buClr>
              <a:buNone/>
            </a:pPr>
            <a:endParaRPr lang="fr-FR" sz="1600" dirty="0">
              <a:latin typeface="Berlin Sans FB" panose="020E0602020502020306" pitchFamily="34" charset="0"/>
            </a:endParaRPr>
          </a:p>
          <a:p>
            <a:pPr marL="1771627" lvl="4" indent="0" defTabSz="914378" fontAlgn="base">
              <a:spcBef>
                <a:spcPct val="0"/>
              </a:spcBef>
              <a:spcAft>
                <a:spcPct val="0"/>
              </a:spcAft>
              <a:buClr>
                <a:srgbClr val="FF0000"/>
              </a:buClr>
              <a:buNone/>
            </a:pPr>
            <a:endParaRPr lang="fr-FR" sz="1600" dirty="0">
              <a:latin typeface="Berlin Sans FB" panose="020E0602020502020306" pitchFamily="34" charset="0"/>
            </a:endParaRPr>
          </a:p>
          <a:p>
            <a:pPr marL="1771627" lvl="4" indent="0" defTabSz="914378" fontAlgn="base">
              <a:spcBef>
                <a:spcPct val="0"/>
              </a:spcBef>
              <a:spcAft>
                <a:spcPct val="0"/>
              </a:spcAft>
              <a:buClr>
                <a:srgbClr val="FF0000"/>
              </a:buClr>
              <a:buNone/>
            </a:pPr>
            <a:r>
              <a:rPr lang="fr-FR" sz="1600" b="1" dirty="0">
                <a:latin typeface="Berlin Sans FB" panose="020E0602020502020306" pitchFamily="34" charset="0"/>
              </a:rPr>
              <a:t>Exemple :</a:t>
            </a:r>
          </a:p>
          <a:p>
            <a:pPr marL="2057377" lvl="4" indent="-285750" defTabSz="914378" fontAlgn="base">
              <a:spcBef>
                <a:spcPct val="0"/>
              </a:spcBef>
              <a:spcAft>
                <a:spcPct val="0"/>
              </a:spcAft>
              <a:buClr>
                <a:srgbClr val="FF0000"/>
              </a:buClr>
              <a:buFont typeface="Wingdings" panose="05000000000000000000" pitchFamily="2" charset="2"/>
              <a:buChar char="§"/>
            </a:pPr>
            <a:endParaRPr lang="fr-FR" sz="1600" dirty="0">
              <a:latin typeface="Berlin Sans FB" panose="020E0602020502020306" pitchFamily="34" charset="0"/>
            </a:endParaRPr>
          </a:p>
          <a:p>
            <a:pPr marL="1771627" lvl="4" indent="0" defTabSz="914378" fontAlgn="base">
              <a:spcBef>
                <a:spcPct val="0"/>
              </a:spcBef>
              <a:spcAft>
                <a:spcPct val="0"/>
              </a:spcAft>
              <a:buClr>
                <a:srgbClr val="FF0000"/>
              </a:buClr>
              <a:buNone/>
            </a:pPr>
            <a:endParaRPr lang="fr-FR" sz="1600" dirty="0">
              <a:latin typeface="Berlin Sans FB" panose="020E0602020502020306" pitchFamily="34" charset="0"/>
            </a:endParaRPr>
          </a:p>
          <a:p>
            <a:pPr marL="2057377" lvl="4" indent="-285750" defTabSz="914378" fontAlgn="base">
              <a:spcBef>
                <a:spcPct val="0"/>
              </a:spcBef>
              <a:spcAft>
                <a:spcPct val="0"/>
              </a:spcAft>
              <a:buClr>
                <a:srgbClr val="FF0000"/>
              </a:buClr>
              <a:buFont typeface="Wingdings" panose="05000000000000000000" pitchFamily="2" charset="2"/>
              <a:buChar char="§"/>
            </a:pPr>
            <a:r>
              <a:rPr lang="fr-FR" sz="1600" dirty="0">
                <a:latin typeface="Berlin Sans FB" panose="020E0602020502020306" pitchFamily="34" charset="0"/>
              </a:rPr>
              <a:t>MONSIEUR DUVAL PHILIPPE NE LE 03/04/1990 A ROUEN DEMEURANT AU 4 RUE DES SABLIERS 13000 MARSEILLE ; A DEFAUT MADAME WEISS LOUISE NEE TALON LE 05/06/1965 A NANCY DEMEURANT AU 34 AV POINCARE 68000 COLMAR, A DEFAUT MES HERITIERS</a:t>
            </a:r>
          </a:p>
        </p:txBody>
      </p:sp>
      <p:sp>
        <p:nvSpPr>
          <p:cNvPr id="2" name="ZoneTexte 11">
            <a:extLst>
              <a:ext uri="{FF2B5EF4-FFF2-40B4-BE49-F238E27FC236}">
                <a16:creationId xmlns:a16="http://schemas.microsoft.com/office/drawing/2014/main" id="{3AB2B0AF-5A6D-711B-027A-9D6143B530EA}"/>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sp>
        <p:nvSpPr>
          <p:cNvPr id="6" name="Rectangle 5">
            <a:extLst>
              <a:ext uri="{FF2B5EF4-FFF2-40B4-BE49-F238E27FC236}">
                <a16:creationId xmlns:a16="http://schemas.microsoft.com/office/drawing/2014/main" id="{C99D338F-FD57-C744-2107-8618A049BD84}"/>
              </a:ext>
            </a:extLst>
          </p:cNvPr>
          <p:cNvSpPr/>
          <p:nvPr/>
        </p:nvSpPr>
        <p:spPr>
          <a:xfrm>
            <a:off x="93853" y="2468969"/>
            <a:ext cx="936050" cy="2305161"/>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Kristen ITC" panose="03050502040202030202" pitchFamily="66" charset="0"/>
              </a:rPr>
              <a:t>Clause libre rédigée séparément</a:t>
            </a:r>
          </a:p>
        </p:txBody>
      </p:sp>
      <p:sp>
        <p:nvSpPr>
          <p:cNvPr id="10" name="Espace réservé du numéro de diapositive 9">
            <a:extLst>
              <a:ext uri="{FF2B5EF4-FFF2-40B4-BE49-F238E27FC236}">
                <a16:creationId xmlns:a16="http://schemas.microsoft.com/office/drawing/2014/main" id="{73AE2674-5B80-D114-6F30-7A811A2932C3}"/>
              </a:ext>
            </a:extLst>
          </p:cNvPr>
          <p:cNvSpPr>
            <a:spLocks noGrp="1"/>
          </p:cNvSpPr>
          <p:nvPr>
            <p:ph type="sldNum" sz="quarter" idx="12"/>
          </p:nvPr>
        </p:nvSpPr>
        <p:spPr/>
        <p:txBody>
          <a:bodyPr/>
          <a:lstStyle/>
          <a:p>
            <a:pPr>
              <a:defRPr/>
            </a:pPr>
            <a:fld id="{F2B804B2-DFE3-46A0-AD95-9D80B3951C6D}" type="slidenum">
              <a:rPr lang="fr-FR" smtClean="0"/>
              <a:pPr>
                <a:defRPr/>
              </a:pPr>
              <a:t>12</a:t>
            </a:fld>
            <a:endParaRPr lang="fr-FR"/>
          </a:p>
        </p:txBody>
      </p:sp>
    </p:spTree>
    <p:extLst>
      <p:ext uri="{BB962C8B-B14F-4D97-AF65-F5344CB8AC3E}">
        <p14:creationId xmlns:p14="http://schemas.microsoft.com/office/powerpoint/2010/main" val="463392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68DE6C4-1099-F7EB-895A-778109039E8D}"/>
              </a:ext>
            </a:extLst>
          </p:cNvPr>
          <p:cNvPicPr>
            <a:picLocks noChangeAspect="1"/>
          </p:cNvPicPr>
          <p:nvPr/>
        </p:nvPicPr>
        <p:blipFill rotWithShape="1">
          <a:blip r:embed="rId3"/>
          <a:srcRect l="24801" t="52800" r="53937" b="20601"/>
          <a:stretch/>
        </p:blipFill>
        <p:spPr>
          <a:xfrm>
            <a:off x="7340097" y="-40808"/>
            <a:ext cx="1696399" cy="1193762"/>
          </a:xfrm>
          <a:prstGeom prst="rect">
            <a:avLst/>
          </a:prstGeom>
        </p:spPr>
      </p:pic>
      <p:sp>
        <p:nvSpPr>
          <p:cNvPr id="6" name="Rectangle 5">
            <a:extLst>
              <a:ext uri="{FF2B5EF4-FFF2-40B4-BE49-F238E27FC236}">
                <a16:creationId xmlns:a16="http://schemas.microsoft.com/office/drawing/2014/main" id="{C99D338F-FD57-C744-2107-8618A049BD84}"/>
              </a:ext>
            </a:extLst>
          </p:cNvPr>
          <p:cNvSpPr/>
          <p:nvPr/>
        </p:nvSpPr>
        <p:spPr>
          <a:xfrm>
            <a:off x="108298" y="2628774"/>
            <a:ext cx="1175008" cy="2257872"/>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Kristen ITC" panose="03050502040202030202" pitchFamily="66" charset="0"/>
              </a:rPr>
              <a:t>Clause testamentaire</a:t>
            </a:r>
          </a:p>
        </p:txBody>
      </p:sp>
      <p:sp>
        <p:nvSpPr>
          <p:cNvPr id="40" name="Rectangle 39">
            <a:extLst>
              <a:ext uri="{FF2B5EF4-FFF2-40B4-BE49-F238E27FC236}">
                <a16:creationId xmlns:a16="http://schemas.microsoft.com/office/drawing/2014/main" id="{84C3C4D9-A0F8-44D4-B50A-B2C7A2F4EF5B}"/>
              </a:ext>
            </a:extLst>
          </p:cNvPr>
          <p:cNvSpPr/>
          <p:nvPr/>
        </p:nvSpPr>
        <p:spPr>
          <a:xfrm>
            <a:off x="-180528" y="6192536"/>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240" y="6264711"/>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756592" y="1125319"/>
            <a:ext cx="9721080" cy="300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1800" dirty="0">
                <a:solidFill>
                  <a:prstClr val="black"/>
                </a:solidFill>
                <a:latin typeface="Berlin Sans FB" panose="020E0602020502020306" pitchFamily="34" charset="0"/>
              </a:rPr>
              <a:t>Comment rédiger convenablement une clause bénéficiaire dans les contrats de la CNP ?</a:t>
            </a:r>
          </a:p>
          <a:p>
            <a:pPr marL="1600170" lvl="3" indent="-285743" defTabSz="914378" fontAlgn="base">
              <a:spcBef>
                <a:spcPct val="0"/>
              </a:spcBef>
              <a:spcAft>
                <a:spcPct val="0"/>
              </a:spcAft>
              <a:buClr>
                <a:srgbClr val="FF0000"/>
              </a:buClr>
              <a:buFont typeface="Wingdings" panose="05000000000000000000" pitchFamily="2" charset="2"/>
              <a:buChar char="n"/>
            </a:pPr>
            <a:r>
              <a:rPr lang="fr-FR" sz="1800" dirty="0">
                <a:latin typeface="Berlin Sans FB" panose="020E0602020502020306" pitchFamily="34" charset="0"/>
              </a:rPr>
              <a:t>Utilisation de la clause « testamentaire» :</a:t>
            </a:r>
          </a:p>
          <a:p>
            <a:pPr marL="2057377" lvl="4" indent="-285750" defTabSz="914378" fontAlgn="base">
              <a:spcBef>
                <a:spcPct val="0"/>
              </a:spcBef>
              <a:spcAft>
                <a:spcPct val="0"/>
              </a:spcAft>
              <a:buClr>
                <a:srgbClr val="FF0000"/>
              </a:buClr>
              <a:buFont typeface="Wingdings" panose="05000000000000000000" pitchFamily="2" charset="2"/>
              <a:buChar char="§"/>
            </a:pPr>
            <a:r>
              <a:rPr lang="fr-FR" sz="1600" dirty="0">
                <a:latin typeface="Berlin Sans FB" panose="020E0602020502020306" pitchFamily="34" charset="0"/>
              </a:rPr>
              <a:t>Le client désigne le bénéficiaire de son contrat d’assurance-vie directement dans son testament et communique à l’assureur les coordonnées du notaire auprès duquel il a été déposé.</a:t>
            </a:r>
          </a:p>
          <a:p>
            <a:pPr marL="1771627" lvl="4" indent="0" defTabSz="914378" fontAlgn="base">
              <a:spcBef>
                <a:spcPct val="0"/>
              </a:spcBef>
              <a:spcAft>
                <a:spcPct val="0"/>
              </a:spcAft>
              <a:buClr>
                <a:srgbClr val="FF0000"/>
              </a:buClr>
              <a:buNone/>
            </a:pPr>
            <a:endParaRPr lang="fr-FR" sz="1600" dirty="0">
              <a:latin typeface="Berlin Sans FB" panose="020E0602020502020306" pitchFamily="34" charset="0"/>
            </a:endParaRPr>
          </a:p>
          <a:p>
            <a:pPr marL="1771627" lvl="4" indent="0" defTabSz="914378" fontAlgn="base">
              <a:spcBef>
                <a:spcPct val="0"/>
              </a:spcBef>
              <a:spcAft>
                <a:spcPct val="0"/>
              </a:spcAft>
              <a:buClr>
                <a:srgbClr val="FF0000"/>
              </a:buClr>
              <a:buNone/>
            </a:pPr>
            <a:endParaRPr lang="fr-FR" sz="1600" dirty="0">
              <a:latin typeface="Berlin Sans FB" panose="020E0602020502020306" pitchFamily="34" charset="0"/>
            </a:endParaRPr>
          </a:p>
          <a:p>
            <a:pPr marL="1771627" lvl="4" indent="0" defTabSz="914378" fontAlgn="base">
              <a:spcBef>
                <a:spcPct val="0"/>
              </a:spcBef>
              <a:spcAft>
                <a:spcPct val="0"/>
              </a:spcAft>
              <a:buClr>
                <a:srgbClr val="FF0000"/>
              </a:buClr>
              <a:buNone/>
            </a:pPr>
            <a:r>
              <a:rPr lang="fr-FR" sz="1600" b="1" dirty="0">
                <a:latin typeface="Berlin Sans FB" panose="020E0602020502020306" pitchFamily="34" charset="0"/>
              </a:rPr>
              <a:t>	    Exemple :</a:t>
            </a:r>
          </a:p>
          <a:p>
            <a:pPr marL="1771627" lvl="4" indent="0" defTabSz="914378" fontAlgn="base">
              <a:spcBef>
                <a:spcPct val="0"/>
              </a:spcBef>
              <a:spcAft>
                <a:spcPct val="0"/>
              </a:spcAft>
              <a:buClr>
                <a:srgbClr val="FF0000"/>
              </a:buClr>
              <a:buNone/>
            </a:pPr>
            <a:endParaRPr lang="fr-FR" sz="1600" b="1" dirty="0">
              <a:latin typeface="Berlin Sans FB" panose="020E0602020502020306" pitchFamily="34" charset="0"/>
            </a:endParaRPr>
          </a:p>
          <a:p>
            <a:pPr marL="2514577" lvl="5" indent="-285750" defTabSz="914378">
              <a:spcBef>
                <a:spcPct val="0"/>
              </a:spcBef>
              <a:buClr>
                <a:srgbClr val="FF0000"/>
              </a:buClr>
              <a:buFont typeface="Wingdings" panose="05000000000000000000" pitchFamily="2" charset="2"/>
              <a:buChar char="§"/>
            </a:pPr>
            <a:r>
              <a:rPr lang="fr-FR" sz="1600" dirty="0">
                <a:latin typeface="Berlin Sans FB" panose="020E0602020502020306" pitchFamily="34" charset="0"/>
              </a:rPr>
              <a:t>VOIR LES DISPOSITIONS DEPOSEES A L’ETUDE DE MAITRE STRAUSS, 4 AVENUE MITTERAND 68100 MULHOUSE</a:t>
            </a:r>
          </a:p>
        </p:txBody>
      </p:sp>
      <p:sp>
        <p:nvSpPr>
          <p:cNvPr id="2" name="ZoneTexte 11">
            <a:extLst>
              <a:ext uri="{FF2B5EF4-FFF2-40B4-BE49-F238E27FC236}">
                <a16:creationId xmlns:a16="http://schemas.microsoft.com/office/drawing/2014/main" id="{3AB2B0AF-5A6D-711B-027A-9D6143B530EA}"/>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sp>
        <p:nvSpPr>
          <p:cNvPr id="10" name="Espace réservé du numéro de diapositive 9">
            <a:extLst>
              <a:ext uri="{FF2B5EF4-FFF2-40B4-BE49-F238E27FC236}">
                <a16:creationId xmlns:a16="http://schemas.microsoft.com/office/drawing/2014/main" id="{F82BB2D9-E7BA-6B3D-F734-0E14EE7181B7}"/>
              </a:ext>
            </a:extLst>
          </p:cNvPr>
          <p:cNvSpPr>
            <a:spLocks noGrp="1"/>
          </p:cNvSpPr>
          <p:nvPr>
            <p:ph type="sldNum" sz="quarter" idx="12"/>
          </p:nvPr>
        </p:nvSpPr>
        <p:spPr/>
        <p:txBody>
          <a:bodyPr/>
          <a:lstStyle/>
          <a:p>
            <a:pPr>
              <a:defRPr/>
            </a:pPr>
            <a:fld id="{F2B804B2-DFE3-46A0-AD95-9D80B3951C6D}" type="slidenum">
              <a:rPr lang="fr-FR" smtClean="0"/>
              <a:pPr>
                <a:defRPr/>
              </a:pPr>
              <a:t>13</a:t>
            </a:fld>
            <a:endParaRPr lang="fr-FR"/>
          </a:p>
        </p:txBody>
      </p:sp>
    </p:spTree>
    <p:extLst>
      <p:ext uri="{BB962C8B-B14F-4D97-AF65-F5344CB8AC3E}">
        <p14:creationId xmlns:p14="http://schemas.microsoft.com/office/powerpoint/2010/main" val="3796022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84C3C4D9-A0F8-44D4-B50A-B2C7A2F4EF5B}"/>
              </a:ext>
            </a:extLst>
          </p:cNvPr>
          <p:cNvSpPr/>
          <p:nvPr/>
        </p:nvSpPr>
        <p:spPr>
          <a:xfrm>
            <a:off x="-180528" y="6260639"/>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6332814"/>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684584" y="555779"/>
            <a:ext cx="9937104" cy="627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000" dirty="0">
                <a:solidFill>
                  <a:prstClr val="black"/>
                </a:solidFill>
                <a:latin typeface="Berlin Sans FB" panose="020E0602020502020306" pitchFamily="34" charset="0"/>
              </a:rPr>
              <a:t>En rappel, deux notions importantes lors de la rédaction d’une clause </a:t>
            </a:r>
            <a:r>
              <a:rPr lang="fr-FR" altLang="fr-FR" sz="2200" dirty="0">
                <a:solidFill>
                  <a:prstClr val="black"/>
                </a:solidFill>
                <a:latin typeface="Berlin Sans FB" panose="020E0602020502020306" pitchFamily="34" charset="0"/>
              </a:rPr>
              <a:t>	</a:t>
            </a:r>
          </a:p>
          <a:p>
            <a:pPr marL="1771627" lvl="4" indent="0" defTabSz="914378" fontAlgn="base">
              <a:lnSpc>
                <a:spcPct val="150000"/>
              </a:lnSpc>
              <a:spcBef>
                <a:spcPct val="0"/>
              </a:spcBef>
              <a:spcAft>
                <a:spcPct val="0"/>
              </a:spcAft>
              <a:buClr>
                <a:srgbClr val="FF0000"/>
              </a:buClr>
              <a:buNone/>
            </a:pPr>
            <a:r>
              <a:rPr lang="fr-FR" altLang="fr-FR" sz="1800" dirty="0">
                <a:solidFill>
                  <a:prstClr val="black"/>
                </a:solidFill>
                <a:highlight>
                  <a:srgbClr val="FFFF00"/>
                </a:highlight>
                <a:latin typeface="Berlin Sans FB" panose="020E0602020502020306" pitchFamily="34" charset="0"/>
              </a:rPr>
              <a:t>« La représentation et l’assurance-vie »</a:t>
            </a:r>
          </a:p>
          <a:p>
            <a:pPr marL="1771627" lvl="4" indent="0" defTabSz="914378" fontAlgn="base">
              <a:spcBef>
                <a:spcPct val="0"/>
              </a:spcBef>
              <a:spcAft>
                <a:spcPct val="0"/>
              </a:spcAft>
              <a:buClr>
                <a:srgbClr val="FF0000"/>
              </a:buClr>
              <a:buNone/>
            </a:pPr>
            <a:r>
              <a:rPr lang="fr-FR" sz="1800" u="sng" dirty="0">
                <a:latin typeface="Berlin Sans FB" panose="020E0602020502020306" pitchFamily="34" charset="0"/>
              </a:rPr>
              <a:t>La représentation, c’est quoi ?</a:t>
            </a:r>
          </a:p>
          <a:p>
            <a:pPr marL="2057377" lvl="4" indent="-285750" defTabSz="914378" fontAlgn="base">
              <a:spcBef>
                <a:spcPct val="0"/>
              </a:spcBef>
              <a:spcAft>
                <a:spcPct val="0"/>
              </a:spcAft>
              <a:buClr>
                <a:srgbClr val="FF0000"/>
              </a:buClr>
              <a:buFont typeface="Wingdings" panose="05000000000000000000" pitchFamily="2" charset="2"/>
              <a:buChar char="§"/>
              <a:defRPr/>
            </a:pPr>
            <a:r>
              <a:rPr lang="fr-FR" sz="1600" dirty="0">
                <a:solidFill>
                  <a:prstClr val="black"/>
                </a:solidFill>
                <a:latin typeface="Berlin Sans FB" panose="020E0602020502020306" pitchFamily="34" charset="0"/>
              </a:rPr>
              <a:t>La représentation est un mécanisme prévu par le </a:t>
            </a:r>
            <a:r>
              <a:rPr kumimoji="0" lang="fr-FR" sz="1600" b="0" i="0" u="none" strike="noStrike" kern="1200" cap="none" spc="0" normalizeH="0" baseline="0" noProof="0" dirty="0">
                <a:ln>
                  <a:noFill/>
                </a:ln>
                <a:solidFill>
                  <a:prstClr val="black"/>
                </a:solidFill>
                <a:effectLst/>
                <a:uLnTx/>
                <a:uFillTx/>
                <a:latin typeface="Berlin Sans FB" panose="020E0602020502020306" pitchFamily="34" charset="0"/>
                <a:ea typeface="+mn-ea"/>
                <a:cs typeface="+mn-cs"/>
              </a:rPr>
              <a:t>droit civil, qui permet à un héritier de venir à la succession à la place de son auteur prédécédé, renonçant ou indigne.</a:t>
            </a:r>
          </a:p>
          <a:p>
            <a:pPr marL="2057377" marR="0" lvl="4" indent="-285750" algn="l" defTabSz="914378" rtl="0" eaLnBrk="1" fontAlgn="base" latinLnBrk="0" hangingPunct="1">
              <a:lnSpc>
                <a:spcPct val="100000"/>
              </a:lnSpc>
              <a:spcBef>
                <a:spcPct val="0"/>
              </a:spcBef>
              <a:spcAft>
                <a:spcPct val="0"/>
              </a:spcAft>
              <a:buClr>
                <a:srgbClr val="FF0000"/>
              </a:buClr>
              <a:buSzTx/>
              <a:buFont typeface="Wingdings" panose="05000000000000000000" pitchFamily="2" charset="2"/>
              <a:buChar char="§"/>
              <a:tabLst/>
              <a:defRPr/>
            </a:pPr>
            <a:r>
              <a:rPr kumimoji="0" lang="fr-FR" sz="1600" b="0" i="0" u="none" strike="noStrike" kern="1200" cap="none" spc="0" normalizeH="0" baseline="0" noProof="0" dirty="0">
                <a:ln>
                  <a:noFill/>
                </a:ln>
                <a:solidFill>
                  <a:prstClr val="black"/>
                </a:solidFill>
                <a:effectLst/>
                <a:uLnTx/>
                <a:uFillTx/>
                <a:latin typeface="Berlin Sans FB" panose="020E0602020502020306" pitchFamily="34" charset="0"/>
                <a:ea typeface="+mn-ea"/>
                <a:cs typeface="+mn-cs"/>
              </a:rPr>
              <a:t>C’est une fiction de la loi dont l’effet est de faire entrer les représentants dans les droits du représenté, et qui s’applique :</a:t>
            </a:r>
          </a:p>
          <a:p>
            <a:pPr marL="2514577" marR="0" lvl="5" indent="-285750" algn="l" defTabSz="914378" rtl="0" eaLnBrk="1" fontAlgn="auto" latinLnBrk="0" hangingPunct="1">
              <a:lnSpc>
                <a:spcPct val="100000"/>
              </a:lnSpc>
              <a:spcBef>
                <a:spcPct val="0"/>
              </a:spcBef>
              <a:spcAft>
                <a:spcPts val="0"/>
              </a:spcAft>
              <a:buClr>
                <a:srgbClr val="FF0000"/>
              </a:buClr>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Berlin Sans FB" panose="020E0602020502020306" pitchFamily="34" charset="0"/>
                <a:ea typeface="+mn-ea"/>
                <a:cs typeface="+mn-cs"/>
              </a:rPr>
              <a:t>À l’infini en ligne directe descendante (ou en ligne collatérale en faveur des enfants et descendants de frères ou sœurs du défunt)</a:t>
            </a:r>
          </a:p>
          <a:p>
            <a:pPr marL="2514577" marR="0" lvl="5" indent="-285750" algn="l" defTabSz="914378" rtl="0" eaLnBrk="1" fontAlgn="auto" latinLnBrk="0" hangingPunct="1">
              <a:lnSpc>
                <a:spcPct val="100000"/>
              </a:lnSpc>
              <a:spcBef>
                <a:spcPct val="0"/>
              </a:spcBef>
              <a:spcAft>
                <a:spcPts val="0"/>
              </a:spcAft>
              <a:buClr>
                <a:srgbClr val="FF0000"/>
              </a:buClr>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Berlin Sans FB" panose="020E0602020502020306" pitchFamily="34" charset="0"/>
                <a:ea typeface="+mn-ea"/>
                <a:cs typeface="+mn-cs"/>
              </a:rPr>
              <a:t>S’il existe plusieurs souches</a:t>
            </a:r>
          </a:p>
          <a:p>
            <a:pPr marL="2228827" marR="0" lvl="5" indent="0" algn="l" defTabSz="914378" rtl="0" eaLnBrk="1" fontAlgn="auto" latinLnBrk="0" hangingPunct="1">
              <a:lnSpc>
                <a:spcPct val="100000"/>
              </a:lnSpc>
              <a:spcBef>
                <a:spcPct val="0"/>
              </a:spcBef>
              <a:spcAft>
                <a:spcPts val="0"/>
              </a:spcAft>
              <a:buClr>
                <a:srgbClr val="FF0000"/>
              </a:buClr>
              <a:buSzTx/>
              <a:buNone/>
              <a:tabLst/>
              <a:defRPr/>
            </a:pPr>
            <a:endParaRPr kumimoji="0" lang="fr-FR" sz="1600" b="0" i="0" u="none" strike="noStrike" kern="1200" cap="none" spc="0" normalizeH="0" baseline="0" noProof="0" dirty="0">
              <a:ln>
                <a:noFill/>
              </a:ln>
              <a:solidFill>
                <a:prstClr val="black"/>
              </a:solidFill>
              <a:effectLst/>
              <a:uLnTx/>
              <a:uFillTx/>
              <a:latin typeface="Berlin Sans FB" panose="020E0602020502020306" pitchFamily="34" charset="0"/>
              <a:ea typeface="+mn-ea"/>
              <a:cs typeface="+mn-cs"/>
            </a:endParaRPr>
          </a:p>
          <a:p>
            <a:pPr marL="1314427" lvl="3" indent="0" defTabSz="914378" fontAlgn="base">
              <a:spcBef>
                <a:spcPct val="0"/>
              </a:spcBef>
              <a:spcAft>
                <a:spcPct val="0"/>
              </a:spcAft>
              <a:buClr>
                <a:srgbClr val="FF0000"/>
              </a:buClr>
              <a:buNone/>
            </a:pPr>
            <a:r>
              <a:rPr lang="fr-FR" sz="1800" dirty="0">
                <a:latin typeface="Berlin Sans FB" panose="020E0602020502020306" pitchFamily="34" charset="0"/>
              </a:rPr>
              <a:t>	</a:t>
            </a:r>
            <a:r>
              <a:rPr lang="fr-FR" sz="1800" u="sng" dirty="0">
                <a:latin typeface="Berlin Sans FB" panose="020E0602020502020306" pitchFamily="34" charset="0"/>
              </a:rPr>
              <a:t>Ça marche aussi en assurance-vie ?</a:t>
            </a:r>
          </a:p>
          <a:p>
            <a:pPr marL="2057377" lvl="4" indent="-285750" defTabSz="914378" fontAlgn="base">
              <a:spcBef>
                <a:spcPct val="0"/>
              </a:spcBef>
              <a:spcAft>
                <a:spcPct val="0"/>
              </a:spcAft>
              <a:buClr>
                <a:srgbClr val="FF0000"/>
              </a:buClr>
              <a:buFont typeface="Wingdings" panose="05000000000000000000" pitchFamily="2" charset="2"/>
              <a:buChar char="§"/>
            </a:pPr>
            <a:r>
              <a:rPr lang="fr-FR" sz="1600" dirty="0">
                <a:latin typeface="Berlin Sans FB" panose="020E0602020502020306" pitchFamily="34" charset="0"/>
              </a:rPr>
              <a:t>En droit des assurances, la représentation ne se présume pas : c’est pourquoi </a:t>
            </a:r>
            <a:r>
              <a:rPr lang="fr-FR" sz="1600" u="sng" dirty="0">
                <a:latin typeface="Berlin Sans FB" panose="020E0602020502020306" pitchFamily="34" charset="0"/>
              </a:rPr>
              <a:t>elle doit être expressément prévue dans la clause bénéficiaire pour pouvoir trouver à s’appliquer</a:t>
            </a:r>
            <a:r>
              <a:rPr lang="fr-FR" sz="1600" dirty="0">
                <a:latin typeface="Berlin Sans FB" panose="020E0602020502020306" pitchFamily="34" charset="0"/>
              </a:rPr>
              <a:t>. </a:t>
            </a:r>
          </a:p>
          <a:p>
            <a:pPr marL="2057377" lvl="4" indent="-285750" defTabSz="914378" fontAlgn="base">
              <a:spcBef>
                <a:spcPct val="0"/>
              </a:spcBef>
              <a:spcAft>
                <a:spcPct val="0"/>
              </a:spcAft>
              <a:buClr>
                <a:srgbClr val="FF0000"/>
              </a:buClr>
              <a:buFont typeface="Wingdings" panose="05000000000000000000" pitchFamily="2" charset="2"/>
              <a:buChar char="§"/>
            </a:pPr>
            <a:endParaRPr lang="fr-FR" altLang="fr-FR" sz="1600" dirty="0">
              <a:solidFill>
                <a:prstClr val="black"/>
              </a:solidFill>
              <a:highlight>
                <a:srgbClr val="FFFF00"/>
              </a:highlight>
              <a:latin typeface="Berlin Sans FB" panose="020E0602020502020306" pitchFamily="34" charset="0"/>
            </a:endParaRPr>
          </a:p>
          <a:p>
            <a:pPr marL="1771627" lvl="4" indent="0" defTabSz="914378" fontAlgn="base">
              <a:spcBef>
                <a:spcPct val="0"/>
              </a:spcBef>
              <a:spcAft>
                <a:spcPct val="0"/>
              </a:spcAft>
              <a:buClr>
                <a:srgbClr val="FF0000"/>
              </a:buClr>
              <a:buNone/>
            </a:pPr>
            <a:endParaRPr lang="fr-FR" altLang="fr-FR" sz="1600" dirty="0">
              <a:solidFill>
                <a:prstClr val="black"/>
              </a:solidFill>
              <a:highlight>
                <a:srgbClr val="FFFF00"/>
              </a:highlight>
              <a:latin typeface="Berlin Sans FB" panose="020E0602020502020306" pitchFamily="34" charset="0"/>
            </a:endParaRPr>
          </a:p>
          <a:p>
            <a:pPr marL="1771627" lvl="4" indent="0" defTabSz="914378" fontAlgn="base">
              <a:spcBef>
                <a:spcPct val="0"/>
              </a:spcBef>
              <a:spcAft>
                <a:spcPct val="0"/>
              </a:spcAft>
              <a:buClr>
                <a:srgbClr val="FF0000"/>
              </a:buClr>
              <a:buNone/>
            </a:pPr>
            <a:r>
              <a:rPr lang="fr-FR" altLang="fr-FR" sz="1800" dirty="0">
                <a:solidFill>
                  <a:prstClr val="black"/>
                </a:solidFill>
                <a:highlight>
                  <a:srgbClr val="FFFF00"/>
                </a:highlight>
                <a:latin typeface="Berlin Sans FB" panose="020E0602020502020306" pitchFamily="34" charset="0"/>
              </a:rPr>
              <a:t>« La fin de clause »</a:t>
            </a:r>
          </a:p>
          <a:p>
            <a:pPr marL="2057377" lvl="4" indent="-285750" defTabSz="914378" fontAlgn="base">
              <a:spcBef>
                <a:spcPct val="0"/>
              </a:spcBef>
              <a:spcAft>
                <a:spcPct val="0"/>
              </a:spcAft>
              <a:buClr>
                <a:srgbClr val="FF0000"/>
              </a:buClr>
              <a:buFont typeface="Wingdings" panose="05000000000000000000" pitchFamily="2" charset="2"/>
              <a:buChar char="§"/>
            </a:pPr>
            <a:endParaRPr lang="fr-FR" altLang="fr-FR" sz="1600" dirty="0">
              <a:solidFill>
                <a:prstClr val="black"/>
              </a:solidFill>
              <a:latin typeface="Berlin Sans FB" panose="020E0602020502020306" pitchFamily="34" charset="0"/>
            </a:endParaRPr>
          </a:p>
          <a:p>
            <a:pPr marL="2057377" lvl="4" indent="-285750" defTabSz="914378" fontAlgn="base">
              <a:spcBef>
                <a:spcPct val="0"/>
              </a:spcBef>
              <a:spcAft>
                <a:spcPct val="0"/>
              </a:spcAft>
              <a:buClr>
                <a:srgbClr val="FF0000"/>
              </a:buClr>
              <a:buFont typeface="Wingdings" panose="05000000000000000000" pitchFamily="2" charset="2"/>
              <a:buChar char="§"/>
            </a:pPr>
            <a:r>
              <a:rPr lang="fr-FR" altLang="fr-FR" sz="1600" dirty="0">
                <a:solidFill>
                  <a:prstClr val="black"/>
                </a:solidFill>
                <a:latin typeface="Berlin Sans FB" panose="020E0602020502020306" pitchFamily="34" charset="0"/>
              </a:rPr>
              <a:t>Il faut toujours conclure la clause bénéficiaire par la notion la plus large « à défaut mes héritiers »</a:t>
            </a:r>
          </a:p>
          <a:p>
            <a:pPr marL="2228827" lvl="5" indent="0" defTabSz="914378">
              <a:spcBef>
                <a:spcPct val="0"/>
              </a:spcBef>
              <a:buClr>
                <a:srgbClr val="FF0000"/>
              </a:buClr>
              <a:buNone/>
            </a:pPr>
            <a:endParaRPr lang="fr-FR" sz="1600" dirty="0">
              <a:latin typeface="Berlin Sans FB" panose="020E0602020502020306" pitchFamily="34" charset="0"/>
            </a:endParaRPr>
          </a:p>
          <a:p>
            <a:pPr marL="2057377" lvl="4" indent="-285750" defTabSz="914378">
              <a:spcBef>
                <a:spcPct val="0"/>
              </a:spcBef>
              <a:buClr>
                <a:srgbClr val="FF0000"/>
              </a:buClr>
              <a:buFont typeface="Wingdings" panose="05000000000000000000" pitchFamily="2" charset="2"/>
              <a:buChar char="§"/>
            </a:pPr>
            <a:endParaRPr lang="fr-FR" sz="1600" dirty="0">
              <a:latin typeface="Berlin Sans FB" panose="020E0602020502020306" pitchFamily="34" charset="0"/>
            </a:endParaRPr>
          </a:p>
          <a:p>
            <a:pPr marL="2228827" lvl="5" indent="0" defTabSz="914378">
              <a:spcBef>
                <a:spcPct val="0"/>
              </a:spcBef>
              <a:buClr>
                <a:srgbClr val="FF0000"/>
              </a:buClr>
              <a:buNone/>
            </a:pPr>
            <a:endParaRPr lang="fr-FR" sz="1600" dirty="0">
              <a:latin typeface="Berlin Sans FB" panose="020E0602020502020306" pitchFamily="34" charset="0"/>
            </a:endParaRPr>
          </a:p>
        </p:txBody>
      </p:sp>
      <p:sp>
        <p:nvSpPr>
          <p:cNvPr id="2" name="ZoneTexte 11">
            <a:extLst>
              <a:ext uri="{FF2B5EF4-FFF2-40B4-BE49-F238E27FC236}">
                <a16:creationId xmlns:a16="http://schemas.microsoft.com/office/drawing/2014/main" id="{3AB2B0AF-5A6D-711B-027A-9D6143B530EA}"/>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pic>
        <p:nvPicPr>
          <p:cNvPr id="6" name="Picture 2">
            <a:extLst>
              <a:ext uri="{FF2B5EF4-FFF2-40B4-BE49-F238E27FC236}">
                <a16:creationId xmlns:a16="http://schemas.microsoft.com/office/drawing/2014/main" id="{C67CA7F0-0FB0-B0FC-2A3C-0A7609579A2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00392" y="135465"/>
            <a:ext cx="892200" cy="89220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a:extLst>
              <a:ext uri="{FF2B5EF4-FFF2-40B4-BE49-F238E27FC236}">
                <a16:creationId xmlns:a16="http://schemas.microsoft.com/office/drawing/2014/main" id="{4B1703BB-1E39-BAD0-1E31-44AAE4F3C832}"/>
              </a:ext>
            </a:extLst>
          </p:cNvPr>
          <p:cNvPicPr>
            <a:picLocks noChangeAspect="1"/>
          </p:cNvPicPr>
          <p:nvPr/>
        </p:nvPicPr>
        <p:blipFill rotWithShape="1">
          <a:blip r:embed="rId5"/>
          <a:srcRect l="27950" t="42997" r="63387" b="34592"/>
          <a:stretch/>
        </p:blipFill>
        <p:spPr>
          <a:xfrm>
            <a:off x="107504" y="1757485"/>
            <a:ext cx="792088" cy="1152129"/>
          </a:xfrm>
          <a:prstGeom prst="rect">
            <a:avLst/>
          </a:prstGeom>
        </p:spPr>
      </p:pic>
      <p:pic>
        <p:nvPicPr>
          <p:cNvPr id="18" name="Image 1">
            <a:extLst>
              <a:ext uri="{FF2B5EF4-FFF2-40B4-BE49-F238E27FC236}">
                <a16:creationId xmlns:a16="http://schemas.microsoft.com/office/drawing/2014/main" id="{2EFE05CA-2FCF-4F5B-0F58-8E705945944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69887" t="17059" r="14546" b="39117"/>
          <a:stretch>
            <a:fillRect/>
          </a:stretch>
        </p:blipFill>
        <p:spPr bwMode="auto">
          <a:xfrm>
            <a:off x="107504" y="3573016"/>
            <a:ext cx="792088" cy="115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space réservé du numéro de diapositive 8">
            <a:extLst>
              <a:ext uri="{FF2B5EF4-FFF2-40B4-BE49-F238E27FC236}">
                <a16:creationId xmlns:a16="http://schemas.microsoft.com/office/drawing/2014/main" id="{9A29AB8B-60CB-62EF-2BB7-FE82FFCB10B4}"/>
              </a:ext>
            </a:extLst>
          </p:cNvPr>
          <p:cNvSpPr>
            <a:spLocks noGrp="1"/>
          </p:cNvSpPr>
          <p:nvPr>
            <p:ph type="sldNum" sz="quarter" idx="12"/>
          </p:nvPr>
        </p:nvSpPr>
        <p:spPr/>
        <p:txBody>
          <a:bodyPr/>
          <a:lstStyle/>
          <a:p>
            <a:pPr>
              <a:defRPr/>
            </a:pPr>
            <a:fld id="{F2B804B2-DFE3-46A0-AD95-9D80B3951C6D}" type="slidenum">
              <a:rPr lang="fr-FR" smtClean="0"/>
              <a:pPr>
                <a:defRPr/>
              </a:pPr>
              <a:t>14</a:t>
            </a:fld>
            <a:endParaRPr lang="fr-FR"/>
          </a:p>
        </p:txBody>
      </p:sp>
    </p:spTree>
    <p:extLst>
      <p:ext uri="{BB962C8B-B14F-4D97-AF65-F5344CB8AC3E}">
        <p14:creationId xmlns:p14="http://schemas.microsoft.com/office/powerpoint/2010/main" val="1569986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99D338F-FD57-C744-2107-8618A049BD84}"/>
              </a:ext>
            </a:extLst>
          </p:cNvPr>
          <p:cNvSpPr/>
          <p:nvPr/>
        </p:nvSpPr>
        <p:spPr>
          <a:xfrm>
            <a:off x="35496" y="2204864"/>
            <a:ext cx="2952328" cy="602174"/>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Kristen ITC" panose="03050502040202030202" pitchFamily="66" charset="0"/>
              </a:rPr>
              <a:t>Désignation bénéficiaire</a:t>
            </a:r>
          </a:p>
        </p:txBody>
      </p:sp>
      <p:sp>
        <p:nvSpPr>
          <p:cNvPr id="40" name="Rectangle 39">
            <a:extLst>
              <a:ext uri="{FF2B5EF4-FFF2-40B4-BE49-F238E27FC236}">
                <a16:creationId xmlns:a16="http://schemas.microsoft.com/office/drawing/2014/main" id="{84C3C4D9-A0F8-44D4-B50A-B2C7A2F4EF5B}"/>
              </a:ext>
            </a:extLst>
          </p:cNvPr>
          <p:cNvSpPr/>
          <p:nvPr/>
        </p:nvSpPr>
        <p:spPr>
          <a:xfrm>
            <a:off x="-108520" y="6229063"/>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500" y="6330903"/>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386087" y="764704"/>
            <a:ext cx="9278567" cy="1431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En résumé…</a:t>
            </a:r>
          </a:p>
          <a:p>
            <a:pPr marL="1600170" lvl="3" indent="-285743" defTabSz="914378" fontAlgn="base">
              <a:spcBef>
                <a:spcPct val="0"/>
              </a:spcBef>
              <a:spcAft>
                <a:spcPct val="0"/>
              </a:spcAft>
              <a:buClr>
                <a:srgbClr val="FF0000"/>
              </a:buClr>
              <a:buFont typeface="Wingdings" panose="05000000000000000000" pitchFamily="2" charset="2"/>
              <a:buChar char="n"/>
            </a:pPr>
            <a:r>
              <a:rPr lang="fr-FR" sz="1800" dirty="0">
                <a:latin typeface="Berlin Sans FB" panose="020E0602020502020306" pitchFamily="34" charset="0"/>
              </a:rPr>
              <a:t>Utiliser les clauses standards, c’est vous mettre à l’abri au plan du conseil puisque c’est l’assureur qui porte le risque</a:t>
            </a:r>
          </a:p>
          <a:p>
            <a:pPr marL="1600170" lvl="3" indent="-285743" defTabSz="914378" fontAlgn="base">
              <a:spcBef>
                <a:spcPct val="0"/>
              </a:spcBef>
              <a:spcAft>
                <a:spcPct val="0"/>
              </a:spcAft>
              <a:buClr>
                <a:srgbClr val="FF0000"/>
              </a:buClr>
              <a:buFont typeface="Wingdings" panose="05000000000000000000" pitchFamily="2" charset="2"/>
              <a:buChar char="n"/>
            </a:pPr>
            <a:r>
              <a:rPr lang="fr-FR" sz="1800" dirty="0">
                <a:latin typeface="Berlin Sans FB" panose="020E0602020502020306" pitchFamily="34" charset="0"/>
              </a:rPr>
              <a:t>Si vous devez utiliser une clause libre, appliquez les 6 règles d’or…</a:t>
            </a:r>
          </a:p>
        </p:txBody>
      </p:sp>
      <p:sp>
        <p:nvSpPr>
          <p:cNvPr id="2" name="ZoneTexte 11">
            <a:extLst>
              <a:ext uri="{FF2B5EF4-FFF2-40B4-BE49-F238E27FC236}">
                <a16:creationId xmlns:a16="http://schemas.microsoft.com/office/drawing/2014/main" id="{3AB2B0AF-5A6D-711B-027A-9D6143B530EA}"/>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sp>
        <p:nvSpPr>
          <p:cNvPr id="3" name="Rectangle 2">
            <a:extLst>
              <a:ext uri="{FF2B5EF4-FFF2-40B4-BE49-F238E27FC236}">
                <a16:creationId xmlns:a16="http://schemas.microsoft.com/office/drawing/2014/main" id="{40184561-1806-7682-0CF2-006F05D45793}"/>
              </a:ext>
            </a:extLst>
          </p:cNvPr>
          <p:cNvSpPr/>
          <p:nvPr/>
        </p:nvSpPr>
        <p:spPr>
          <a:xfrm>
            <a:off x="35496" y="2884398"/>
            <a:ext cx="2952328" cy="602174"/>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Kristen ITC" panose="03050502040202030202" pitchFamily="66" charset="0"/>
              </a:rPr>
              <a:t>Identification bénéficiaire</a:t>
            </a:r>
          </a:p>
        </p:txBody>
      </p:sp>
      <p:sp>
        <p:nvSpPr>
          <p:cNvPr id="5" name="Rectangle 4">
            <a:extLst>
              <a:ext uri="{FF2B5EF4-FFF2-40B4-BE49-F238E27FC236}">
                <a16:creationId xmlns:a16="http://schemas.microsoft.com/office/drawing/2014/main" id="{B6E5568A-07CB-7175-4A48-9C5CE385B70E}"/>
              </a:ext>
            </a:extLst>
          </p:cNvPr>
          <p:cNvSpPr/>
          <p:nvPr/>
        </p:nvSpPr>
        <p:spPr>
          <a:xfrm>
            <a:off x="39738" y="3580759"/>
            <a:ext cx="2952328" cy="602174"/>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Kristen ITC" panose="03050502040202030202" pitchFamily="66" charset="0"/>
              </a:rPr>
              <a:t>Ponctuation</a:t>
            </a:r>
          </a:p>
        </p:txBody>
      </p:sp>
      <p:sp>
        <p:nvSpPr>
          <p:cNvPr id="7" name="Rectangle 6">
            <a:extLst>
              <a:ext uri="{FF2B5EF4-FFF2-40B4-BE49-F238E27FC236}">
                <a16:creationId xmlns:a16="http://schemas.microsoft.com/office/drawing/2014/main" id="{772F27DE-FA93-009F-EC42-FAB3847F0206}"/>
              </a:ext>
            </a:extLst>
          </p:cNvPr>
          <p:cNvSpPr/>
          <p:nvPr/>
        </p:nvSpPr>
        <p:spPr>
          <a:xfrm>
            <a:off x="35496" y="4273727"/>
            <a:ext cx="2952328" cy="602174"/>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Kristen ITC" panose="03050502040202030202" pitchFamily="66" charset="0"/>
              </a:rPr>
              <a:t>Répartition</a:t>
            </a:r>
          </a:p>
        </p:txBody>
      </p:sp>
      <p:sp>
        <p:nvSpPr>
          <p:cNvPr id="8" name="Rectangle 7">
            <a:extLst>
              <a:ext uri="{FF2B5EF4-FFF2-40B4-BE49-F238E27FC236}">
                <a16:creationId xmlns:a16="http://schemas.microsoft.com/office/drawing/2014/main" id="{FB58B421-4448-5655-6B64-B81E03DF6905}"/>
              </a:ext>
            </a:extLst>
          </p:cNvPr>
          <p:cNvSpPr/>
          <p:nvPr/>
        </p:nvSpPr>
        <p:spPr>
          <a:xfrm>
            <a:off x="35496" y="4956654"/>
            <a:ext cx="2952328" cy="602174"/>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Kristen ITC" panose="03050502040202030202" pitchFamily="66" charset="0"/>
              </a:rPr>
              <a:t>Représentation</a:t>
            </a:r>
          </a:p>
        </p:txBody>
      </p:sp>
      <p:sp>
        <p:nvSpPr>
          <p:cNvPr id="13" name="Rectangle 12">
            <a:extLst>
              <a:ext uri="{FF2B5EF4-FFF2-40B4-BE49-F238E27FC236}">
                <a16:creationId xmlns:a16="http://schemas.microsoft.com/office/drawing/2014/main" id="{215EC7EB-B50E-1858-34D5-E08C227AB971}"/>
              </a:ext>
            </a:extLst>
          </p:cNvPr>
          <p:cNvSpPr/>
          <p:nvPr/>
        </p:nvSpPr>
        <p:spPr>
          <a:xfrm>
            <a:off x="3140223" y="2215967"/>
            <a:ext cx="5833889" cy="602174"/>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solidFill>
                <a:latin typeface="Kristen ITC" panose="03050502040202030202" pitchFamily="66" charset="0"/>
              </a:rPr>
              <a:t>Ne pas cumuler </a:t>
            </a:r>
            <a:r>
              <a:rPr lang="fr-FR" sz="1200" dirty="0">
                <a:solidFill>
                  <a:schemeClr val="tx1"/>
                </a:solidFill>
                <a:latin typeface="Kristen ITC" panose="03050502040202030202" pitchFamily="66" charset="0"/>
              </a:rPr>
              <a:t>la qualité et l’identité </a:t>
            </a:r>
          </a:p>
        </p:txBody>
      </p:sp>
      <p:sp>
        <p:nvSpPr>
          <p:cNvPr id="15" name="Rectangle 14">
            <a:extLst>
              <a:ext uri="{FF2B5EF4-FFF2-40B4-BE49-F238E27FC236}">
                <a16:creationId xmlns:a16="http://schemas.microsoft.com/office/drawing/2014/main" id="{38045ED2-2AE8-42B2-43CA-D0AF8B69FFD5}"/>
              </a:ext>
            </a:extLst>
          </p:cNvPr>
          <p:cNvSpPr/>
          <p:nvPr/>
        </p:nvSpPr>
        <p:spPr>
          <a:xfrm>
            <a:off x="37118" y="5624448"/>
            <a:ext cx="2952328" cy="581973"/>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Kristen ITC" panose="03050502040202030202" pitchFamily="66" charset="0"/>
              </a:rPr>
              <a:t>Fin de clause</a:t>
            </a:r>
          </a:p>
        </p:txBody>
      </p:sp>
      <p:sp>
        <p:nvSpPr>
          <p:cNvPr id="17" name="Rectangle 16">
            <a:extLst>
              <a:ext uri="{FF2B5EF4-FFF2-40B4-BE49-F238E27FC236}">
                <a16:creationId xmlns:a16="http://schemas.microsoft.com/office/drawing/2014/main" id="{6B1DAB14-F3C5-4961-1759-76BF15EB9365}"/>
              </a:ext>
            </a:extLst>
          </p:cNvPr>
          <p:cNvSpPr/>
          <p:nvPr/>
        </p:nvSpPr>
        <p:spPr>
          <a:xfrm>
            <a:off x="3140222" y="4273727"/>
            <a:ext cx="5833889" cy="602174"/>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latin typeface="Kristen ITC" panose="03050502040202030202" pitchFamily="66" charset="0"/>
              </a:rPr>
              <a:t>Les </a:t>
            </a:r>
            <a:r>
              <a:rPr lang="fr-FR" sz="1200" b="1" dirty="0">
                <a:solidFill>
                  <a:schemeClr val="tx1"/>
                </a:solidFill>
                <a:latin typeface="Kristen ITC" panose="03050502040202030202" pitchFamily="66" charset="0"/>
              </a:rPr>
              <a:t>montants répartis </a:t>
            </a:r>
            <a:r>
              <a:rPr lang="fr-FR" sz="1200" dirty="0">
                <a:solidFill>
                  <a:schemeClr val="tx1"/>
                </a:solidFill>
                <a:latin typeface="Kristen ITC" panose="03050502040202030202" pitchFamily="66" charset="0"/>
              </a:rPr>
              <a:t>entre les bénéficiaires doivent</a:t>
            </a:r>
          </a:p>
          <a:p>
            <a:pPr algn="ctr"/>
            <a:r>
              <a:rPr lang="fr-FR" sz="1200" dirty="0">
                <a:solidFill>
                  <a:schemeClr val="tx1"/>
                </a:solidFill>
                <a:latin typeface="Kristen ITC" panose="03050502040202030202" pitchFamily="66" charset="0"/>
              </a:rPr>
              <a:t>être </a:t>
            </a:r>
            <a:r>
              <a:rPr lang="fr-FR" sz="1200" b="1" dirty="0">
                <a:solidFill>
                  <a:schemeClr val="tx1"/>
                </a:solidFill>
                <a:latin typeface="Kristen ITC" panose="03050502040202030202" pitchFamily="66" charset="0"/>
              </a:rPr>
              <a:t>exprimés en pourcentage</a:t>
            </a:r>
          </a:p>
          <a:p>
            <a:pPr algn="ctr"/>
            <a:r>
              <a:rPr lang="fr-FR" sz="1200" b="1" dirty="0">
                <a:solidFill>
                  <a:schemeClr val="tx1"/>
                </a:solidFill>
                <a:latin typeface="Kristen ITC" panose="03050502040202030202" pitchFamily="66" charset="0"/>
              </a:rPr>
              <a:t>et non en montant</a:t>
            </a:r>
          </a:p>
        </p:txBody>
      </p:sp>
      <p:sp>
        <p:nvSpPr>
          <p:cNvPr id="18" name="Rectangle 17">
            <a:extLst>
              <a:ext uri="{FF2B5EF4-FFF2-40B4-BE49-F238E27FC236}">
                <a16:creationId xmlns:a16="http://schemas.microsoft.com/office/drawing/2014/main" id="{3F645E6F-F530-7786-45FB-FFAF5CE1EBD0}"/>
              </a:ext>
            </a:extLst>
          </p:cNvPr>
          <p:cNvSpPr/>
          <p:nvPr/>
        </p:nvSpPr>
        <p:spPr>
          <a:xfrm>
            <a:off x="3140223" y="4956654"/>
            <a:ext cx="5833889" cy="602174"/>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solidFill>
                <a:latin typeface="Kristen ITC" panose="03050502040202030202" pitchFamily="66" charset="0"/>
              </a:rPr>
              <a:t>La représentation</a:t>
            </a:r>
          </a:p>
          <a:p>
            <a:pPr algn="ctr"/>
            <a:r>
              <a:rPr lang="fr-FR" sz="1200" dirty="0">
                <a:solidFill>
                  <a:schemeClr val="tx1"/>
                </a:solidFill>
                <a:latin typeface="Kristen ITC" panose="03050502040202030202" pitchFamily="66" charset="0"/>
              </a:rPr>
              <a:t>en cas de prédécès ou de renonciation </a:t>
            </a:r>
            <a:r>
              <a:rPr lang="fr-FR" sz="1200" b="1" dirty="0">
                <a:solidFill>
                  <a:schemeClr val="tx1"/>
                </a:solidFill>
                <a:latin typeface="Kristen ITC" panose="03050502040202030202" pitchFamily="66" charset="0"/>
              </a:rPr>
              <a:t>doit expressément être</a:t>
            </a:r>
          </a:p>
          <a:p>
            <a:pPr algn="ctr"/>
            <a:r>
              <a:rPr lang="fr-FR" sz="1200" b="1" dirty="0">
                <a:solidFill>
                  <a:schemeClr val="tx1"/>
                </a:solidFill>
                <a:latin typeface="Kristen ITC" panose="03050502040202030202" pitchFamily="66" charset="0"/>
              </a:rPr>
              <a:t>prévue dans la clause bénéficiaire pour être appliquée</a:t>
            </a:r>
            <a:endParaRPr lang="fr-FR" sz="1200" dirty="0">
              <a:solidFill>
                <a:schemeClr val="tx1"/>
              </a:solidFill>
              <a:latin typeface="Kristen ITC" panose="03050502040202030202" pitchFamily="66" charset="0"/>
            </a:endParaRPr>
          </a:p>
        </p:txBody>
      </p:sp>
      <p:sp>
        <p:nvSpPr>
          <p:cNvPr id="19" name="Rectangle 18">
            <a:extLst>
              <a:ext uri="{FF2B5EF4-FFF2-40B4-BE49-F238E27FC236}">
                <a16:creationId xmlns:a16="http://schemas.microsoft.com/office/drawing/2014/main" id="{36DAA3AB-8CF4-C918-D5CF-647138F7E921}"/>
              </a:ext>
            </a:extLst>
          </p:cNvPr>
          <p:cNvSpPr/>
          <p:nvPr/>
        </p:nvSpPr>
        <p:spPr>
          <a:xfrm>
            <a:off x="3140223" y="5614347"/>
            <a:ext cx="5833889" cy="602174"/>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solidFill>
                <a:latin typeface="Kristen ITC" panose="03050502040202030202" pitchFamily="66" charset="0"/>
              </a:rPr>
              <a:t>Toujours prévoir</a:t>
            </a:r>
          </a:p>
          <a:p>
            <a:pPr algn="ctr"/>
            <a:r>
              <a:rPr lang="fr-FR" sz="1200" b="1" dirty="0">
                <a:solidFill>
                  <a:schemeClr val="tx1"/>
                </a:solidFill>
                <a:latin typeface="Kristen ITC" panose="03050502040202030202" pitchFamily="66" charset="0"/>
              </a:rPr>
              <a:t>une « fin » de clause. </a:t>
            </a:r>
            <a:r>
              <a:rPr lang="fr-FR" sz="1200" dirty="0">
                <a:solidFill>
                  <a:schemeClr val="tx1"/>
                </a:solidFill>
                <a:latin typeface="Kristen ITC" panose="03050502040202030202" pitchFamily="66" charset="0"/>
              </a:rPr>
              <a:t>Exemple : A défaut mes héritiers selon les</a:t>
            </a:r>
          </a:p>
          <a:p>
            <a:pPr algn="ctr"/>
            <a:r>
              <a:rPr lang="fr-FR" sz="1200" dirty="0">
                <a:solidFill>
                  <a:schemeClr val="tx1"/>
                </a:solidFill>
                <a:latin typeface="Kristen ITC" panose="03050502040202030202" pitchFamily="66" charset="0"/>
              </a:rPr>
              <a:t>règles de la dévolution successorale</a:t>
            </a:r>
          </a:p>
        </p:txBody>
      </p:sp>
      <p:sp>
        <p:nvSpPr>
          <p:cNvPr id="20" name="Rectangle 19">
            <a:extLst>
              <a:ext uri="{FF2B5EF4-FFF2-40B4-BE49-F238E27FC236}">
                <a16:creationId xmlns:a16="http://schemas.microsoft.com/office/drawing/2014/main" id="{65DDC51B-E14E-93A0-983F-8C8D8B379EFA}"/>
              </a:ext>
            </a:extLst>
          </p:cNvPr>
          <p:cNvSpPr/>
          <p:nvPr/>
        </p:nvSpPr>
        <p:spPr>
          <a:xfrm>
            <a:off x="3140221" y="2892158"/>
            <a:ext cx="5833889" cy="602174"/>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latin typeface="Kristen ITC" panose="03050502040202030202" pitchFamily="66" charset="0"/>
              </a:rPr>
              <a:t>Le ou les bénéficiaires doivent</a:t>
            </a:r>
          </a:p>
          <a:p>
            <a:pPr algn="ctr"/>
            <a:r>
              <a:rPr lang="fr-FR" sz="1200" b="1" dirty="0">
                <a:solidFill>
                  <a:schemeClr val="tx1"/>
                </a:solidFill>
                <a:latin typeface="Kristen ITC" panose="03050502040202030202" pitchFamily="66" charset="0"/>
              </a:rPr>
              <a:t>être clairement identifiés </a:t>
            </a:r>
            <a:r>
              <a:rPr lang="fr-FR" sz="1200" dirty="0">
                <a:solidFill>
                  <a:schemeClr val="tx1"/>
                </a:solidFill>
                <a:latin typeface="Kristen ITC" panose="03050502040202030202" pitchFamily="66" charset="0"/>
              </a:rPr>
              <a:t>ou au moins identifiables</a:t>
            </a:r>
          </a:p>
          <a:p>
            <a:pPr algn="ctr"/>
            <a:r>
              <a:rPr lang="fr-FR" sz="1200" dirty="0">
                <a:solidFill>
                  <a:schemeClr val="tx1"/>
                </a:solidFill>
                <a:latin typeface="Kristen ITC" panose="03050502040202030202" pitchFamily="66" charset="0"/>
              </a:rPr>
              <a:t>et </a:t>
            </a:r>
            <a:r>
              <a:rPr lang="fr-FR" sz="1200" b="1" dirty="0">
                <a:solidFill>
                  <a:schemeClr val="tx1"/>
                </a:solidFill>
                <a:latin typeface="Kristen ITC" panose="03050502040202030202" pitchFamily="66" charset="0"/>
              </a:rPr>
              <a:t>sans ambiguïté (nom, prénom, date et lieu de naissance, adresse)</a:t>
            </a:r>
          </a:p>
        </p:txBody>
      </p:sp>
      <p:sp>
        <p:nvSpPr>
          <p:cNvPr id="21" name="Rectangle 20">
            <a:extLst>
              <a:ext uri="{FF2B5EF4-FFF2-40B4-BE49-F238E27FC236}">
                <a16:creationId xmlns:a16="http://schemas.microsoft.com/office/drawing/2014/main" id="{131122F6-D6D3-7773-1C60-4B30D26D1D73}"/>
              </a:ext>
            </a:extLst>
          </p:cNvPr>
          <p:cNvSpPr/>
          <p:nvPr/>
        </p:nvSpPr>
        <p:spPr>
          <a:xfrm>
            <a:off x="3140220" y="3575085"/>
            <a:ext cx="5833889" cy="602174"/>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solidFill>
                <a:latin typeface="Kristen ITC" panose="03050502040202030202" pitchFamily="66" charset="0"/>
              </a:rPr>
              <a:t>Placer les virgules au bon endroit</a:t>
            </a:r>
          </a:p>
          <a:p>
            <a:pPr algn="ctr"/>
            <a:r>
              <a:rPr lang="fr-FR" sz="1200" dirty="0">
                <a:solidFill>
                  <a:schemeClr val="tx1"/>
                </a:solidFill>
                <a:latin typeface="Kristen ITC" panose="03050502040202030202" pitchFamily="66" charset="0"/>
              </a:rPr>
              <a:t>pour faciliter la compréhension</a:t>
            </a:r>
          </a:p>
        </p:txBody>
      </p:sp>
      <p:pic>
        <p:nvPicPr>
          <p:cNvPr id="9" name="Image 8">
            <a:extLst>
              <a:ext uri="{FF2B5EF4-FFF2-40B4-BE49-F238E27FC236}">
                <a16:creationId xmlns:a16="http://schemas.microsoft.com/office/drawing/2014/main" id="{CA374B53-FA6C-8D83-E5E6-D812FB386AF4}"/>
              </a:ext>
            </a:extLst>
          </p:cNvPr>
          <p:cNvPicPr>
            <a:picLocks noChangeAspect="1"/>
          </p:cNvPicPr>
          <p:nvPr/>
        </p:nvPicPr>
        <p:blipFill rotWithShape="1">
          <a:blip r:embed="rId4"/>
          <a:srcRect l="24801" t="52800" r="53937" b="20601"/>
          <a:stretch/>
        </p:blipFill>
        <p:spPr>
          <a:xfrm>
            <a:off x="7341413" y="46852"/>
            <a:ext cx="1696399" cy="1193762"/>
          </a:xfrm>
          <a:prstGeom prst="rect">
            <a:avLst/>
          </a:prstGeom>
        </p:spPr>
      </p:pic>
      <p:sp>
        <p:nvSpPr>
          <p:cNvPr id="16" name="Espace réservé du numéro de diapositive 15">
            <a:extLst>
              <a:ext uri="{FF2B5EF4-FFF2-40B4-BE49-F238E27FC236}">
                <a16:creationId xmlns:a16="http://schemas.microsoft.com/office/drawing/2014/main" id="{93B6652F-4D3F-9DAA-7DC2-6173890825F2}"/>
              </a:ext>
            </a:extLst>
          </p:cNvPr>
          <p:cNvSpPr>
            <a:spLocks noGrp="1"/>
          </p:cNvSpPr>
          <p:nvPr>
            <p:ph type="sldNum" sz="quarter" idx="12"/>
          </p:nvPr>
        </p:nvSpPr>
        <p:spPr/>
        <p:txBody>
          <a:bodyPr/>
          <a:lstStyle/>
          <a:p>
            <a:pPr>
              <a:defRPr/>
            </a:pPr>
            <a:fld id="{F2B804B2-DFE3-46A0-AD95-9D80B3951C6D}" type="slidenum">
              <a:rPr lang="fr-FR" smtClean="0"/>
              <a:pPr>
                <a:defRPr/>
              </a:pPr>
              <a:t>15</a:t>
            </a:fld>
            <a:endParaRPr lang="fr-FR"/>
          </a:p>
        </p:txBody>
      </p:sp>
    </p:spTree>
    <p:extLst>
      <p:ext uri="{BB962C8B-B14F-4D97-AF65-F5344CB8AC3E}">
        <p14:creationId xmlns:p14="http://schemas.microsoft.com/office/powerpoint/2010/main" val="2481869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84C3C4D9-A0F8-44D4-B50A-B2C7A2F4EF5B}"/>
              </a:ext>
            </a:extLst>
          </p:cNvPr>
          <p:cNvSpPr/>
          <p:nvPr/>
        </p:nvSpPr>
        <p:spPr>
          <a:xfrm>
            <a:off x="-180528" y="6238356"/>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500" y="6275563"/>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386087" y="860456"/>
            <a:ext cx="9278567" cy="536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Passons à l’action !</a:t>
            </a:r>
          </a:p>
        </p:txBody>
      </p:sp>
      <p:sp>
        <p:nvSpPr>
          <p:cNvPr id="2" name="ZoneTexte 11">
            <a:extLst>
              <a:ext uri="{FF2B5EF4-FFF2-40B4-BE49-F238E27FC236}">
                <a16:creationId xmlns:a16="http://schemas.microsoft.com/office/drawing/2014/main" id="{0CEC39A3-4327-2A35-C410-A379005F0126}"/>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sp>
        <p:nvSpPr>
          <p:cNvPr id="19" name="Ruban : incliné vers le haut 18">
            <a:extLst>
              <a:ext uri="{FF2B5EF4-FFF2-40B4-BE49-F238E27FC236}">
                <a16:creationId xmlns:a16="http://schemas.microsoft.com/office/drawing/2014/main" id="{59B182AC-F731-47E6-C925-99E9250EE3C6}"/>
              </a:ext>
            </a:extLst>
          </p:cNvPr>
          <p:cNvSpPr/>
          <p:nvPr/>
        </p:nvSpPr>
        <p:spPr>
          <a:xfrm>
            <a:off x="2387114" y="1364940"/>
            <a:ext cx="4104456" cy="1535832"/>
          </a:xfrm>
          <a:prstGeom prst="ribbon2">
            <a:avLst/>
          </a:prstGeom>
          <a:solidFill>
            <a:srgbClr val="FF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latin typeface="ADLaM Display" panose="02010000000000000000" pitchFamily="2" charset="0"/>
                <a:ea typeface="ADLaM Display" panose="02010000000000000000" pitchFamily="2" charset="0"/>
                <a:cs typeface="ADLaM Display" panose="02010000000000000000" pitchFamily="2" charset="0"/>
              </a:rPr>
              <a:t>ACTION REVISION DES CLAUSES BENEFICIAIRES</a:t>
            </a:r>
          </a:p>
        </p:txBody>
      </p:sp>
      <p:sp>
        <p:nvSpPr>
          <p:cNvPr id="3" name="Rectangle : coins arrondis 2">
            <a:extLst>
              <a:ext uri="{FF2B5EF4-FFF2-40B4-BE49-F238E27FC236}">
                <a16:creationId xmlns:a16="http://schemas.microsoft.com/office/drawing/2014/main" id="{59B5CBE5-4E47-4FCC-117D-D06906D4AE9A}"/>
              </a:ext>
            </a:extLst>
          </p:cNvPr>
          <p:cNvSpPr/>
          <p:nvPr/>
        </p:nvSpPr>
        <p:spPr>
          <a:xfrm rot="1010493">
            <a:off x="5110324" y="3645186"/>
            <a:ext cx="3455590" cy="2016224"/>
          </a:xfrm>
          <a:prstGeom prst="roundRect">
            <a:avLst/>
          </a:prstGeom>
          <a:solidFill>
            <a:schemeClr val="accent5">
              <a:lumMod val="60000"/>
              <a:lumOff val="40000"/>
            </a:schemeClr>
          </a:solid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t>Préparer la transmission du patrimoine en souscrivant </a:t>
            </a:r>
            <a:r>
              <a:rPr lang="fr-FR" sz="2000" b="1" u="sng" dirty="0"/>
              <a:t>gratuitement</a:t>
            </a:r>
            <a:r>
              <a:rPr lang="fr-FR" sz="2000" b="1" dirty="0"/>
              <a:t> l’Option Transmission </a:t>
            </a:r>
          </a:p>
        </p:txBody>
      </p:sp>
      <p:sp>
        <p:nvSpPr>
          <p:cNvPr id="9" name="Espace réservé du numéro de diapositive 8">
            <a:extLst>
              <a:ext uri="{FF2B5EF4-FFF2-40B4-BE49-F238E27FC236}">
                <a16:creationId xmlns:a16="http://schemas.microsoft.com/office/drawing/2014/main" id="{C5ACE7ED-9C40-94E1-BFFC-99171C5B874B}"/>
              </a:ext>
            </a:extLst>
          </p:cNvPr>
          <p:cNvSpPr>
            <a:spLocks noGrp="1"/>
          </p:cNvSpPr>
          <p:nvPr>
            <p:ph type="sldNum" sz="quarter" idx="12"/>
          </p:nvPr>
        </p:nvSpPr>
        <p:spPr/>
        <p:txBody>
          <a:bodyPr/>
          <a:lstStyle/>
          <a:p>
            <a:pPr>
              <a:defRPr/>
            </a:pPr>
            <a:fld id="{F2B804B2-DFE3-46A0-AD95-9D80B3951C6D}" type="slidenum">
              <a:rPr lang="fr-FR" smtClean="0"/>
              <a:pPr>
                <a:defRPr/>
              </a:pPr>
              <a:t>16</a:t>
            </a:fld>
            <a:endParaRPr lang="fr-FR"/>
          </a:p>
        </p:txBody>
      </p:sp>
    </p:spTree>
    <p:extLst>
      <p:ext uri="{BB962C8B-B14F-4D97-AF65-F5344CB8AC3E}">
        <p14:creationId xmlns:p14="http://schemas.microsoft.com/office/powerpoint/2010/main" val="2963989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84C3C4D9-A0F8-44D4-B50A-B2C7A2F4EF5B}"/>
              </a:ext>
            </a:extLst>
          </p:cNvPr>
          <p:cNvSpPr/>
          <p:nvPr/>
        </p:nvSpPr>
        <p:spPr>
          <a:xfrm>
            <a:off x="-108520" y="6264711"/>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8760" y="6264711"/>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386087" y="860456"/>
            <a:ext cx="9278567"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Des opportunités commerciales à saisir…</a:t>
            </a:r>
          </a:p>
          <a:p>
            <a:pPr marL="1600170" lvl="3"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1800" dirty="0">
                <a:solidFill>
                  <a:prstClr val="black"/>
                </a:solidFill>
                <a:latin typeface="Berlin Sans FB" panose="020E0602020502020306" pitchFamily="34" charset="0"/>
              </a:rPr>
              <a:t>L’Option Transmission, c’est :</a:t>
            </a:r>
          </a:p>
          <a:p>
            <a:pPr marL="1600170" lvl="3" indent="-285743" defTabSz="914378" fontAlgn="base">
              <a:spcBef>
                <a:spcPct val="0"/>
              </a:spcBef>
              <a:spcAft>
                <a:spcPct val="0"/>
              </a:spcAft>
              <a:buClr>
                <a:srgbClr val="FF0000"/>
              </a:buClr>
              <a:buFont typeface="Wingdings" panose="05000000000000000000" pitchFamily="2" charset="2"/>
              <a:buChar char="n"/>
            </a:pPr>
            <a:endParaRPr lang="fr-FR" sz="1800" dirty="0">
              <a:latin typeface="Berlin Sans FB" panose="020E0602020502020306" pitchFamily="34" charset="0"/>
            </a:endParaRPr>
          </a:p>
        </p:txBody>
      </p:sp>
      <p:sp>
        <p:nvSpPr>
          <p:cNvPr id="2" name="ZoneTexte 11">
            <a:extLst>
              <a:ext uri="{FF2B5EF4-FFF2-40B4-BE49-F238E27FC236}">
                <a16:creationId xmlns:a16="http://schemas.microsoft.com/office/drawing/2014/main" id="{0CEC39A3-4327-2A35-C410-A379005F0126}"/>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pic>
        <p:nvPicPr>
          <p:cNvPr id="5" name="Image 4">
            <a:extLst>
              <a:ext uri="{FF2B5EF4-FFF2-40B4-BE49-F238E27FC236}">
                <a16:creationId xmlns:a16="http://schemas.microsoft.com/office/drawing/2014/main" id="{3B407804-CEDD-4867-16BD-2477B38141DB}"/>
              </a:ext>
            </a:extLst>
          </p:cNvPr>
          <p:cNvPicPr>
            <a:picLocks noChangeAspect="1"/>
          </p:cNvPicPr>
          <p:nvPr/>
        </p:nvPicPr>
        <p:blipFill rotWithShape="1">
          <a:blip r:embed="rId4"/>
          <a:srcRect l="48425" t="54200" r="28738" b="16401"/>
          <a:stretch/>
        </p:blipFill>
        <p:spPr>
          <a:xfrm>
            <a:off x="6885881" y="104372"/>
            <a:ext cx="2088232" cy="1512168"/>
          </a:xfrm>
          <a:prstGeom prst="rect">
            <a:avLst/>
          </a:prstGeom>
        </p:spPr>
      </p:pic>
      <p:sp>
        <p:nvSpPr>
          <p:cNvPr id="6" name="Rectangle : coins arrondis 5">
            <a:extLst>
              <a:ext uri="{FF2B5EF4-FFF2-40B4-BE49-F238E27FC236}">
                <a16:creationId xmlns:a16="http://schemas.microsoft.com/office/drawing/2014/main" id="{F6A59CCB-ABF2-A7C8-80AE-6A9ACC04A15A}"/>
              </a:ext>
            </a:extLst>
          </p:cNvPr>
          <p:cNvSpPr/>
          <p:nvPr/>
        </p:nvSpPr>
        <p:spPr>
          <a:xfrm>
            <a:off x="251520" y="1844824"/>
            <a:ext cx="3778274" cy="1152128"/>
          </a:xfrm>
          <a:prstGeom prst="roundRect">
            <a:avLst/>
          </a:prstGeom>
          <a:solidFill>
            <a:schemeClr val="accent4">
              <a:lumMod val="75000"/>
            </a:schemeClr>
          </a:solidFill>
          <a:ln>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latin typeface="Berlin Sans FB Demi" panose="020E0802020502020306" pitchFamily="34" charset="0"/>
              </a:rPr>
              <a:t>UN PARRAIN PREMIUM ou détenteur d’un contrat premium</a:t>
            </a:r>
          </a:p>
          <a:p>
            <a:pPr algn="ctr"/>
            <a:r>
              <a:rPr lang="fr-FR" dirty="0">
                <a:latin typeface="Berlin Sans FB Demi" panose="020E0802020502020306" pitchFamily="34" charset="0"/>
              </a:rPr>
              <a:t>qui souhaite…</a:t>
            </a:r>
          </a:p>
        </p:txBody>
      </p:sp>
      <p:sp>
        <p:nvSpPr>
          <p:cNvPr id="7" name="Rectangle : coins arrondis 6">
            <a:extLst>
              <a:ext uri="{FF2B5EF4-FFF2-40B4-BE49-F238E27FC236}">
                <a16:creationId xmlns:a16="http://schemas.microsoft.com/office/drawing/2014/main" id="{DA550F8E-D935-747B-E4B1-0FCBBA0E33EB}"/>
              </a:ext>
            </a:extLst>
          </p:cNvPr>
          <p:cNvSpPr/>
          <p:nvPr/>
        </p:nvSpPr>
        <p:spPr>
          <a:xfrm>
            <a:off x="4499993" y="1916832"/>
            <a:ext cx="4536504" cy="1008112"/>
          </a:xfrm>
          <a:prstGeom prst="roundRect">
            <a:avLst/>
          </a:prstGeom>
          <a:solidFill>
            <a:schemeClr val="accent4">
              <a:lumMod val="60000"/>
              <a:lumOff val="4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latin typeface="Berlin Sans FB Demi" panose="020E0802020502020306" pitchFamily="34" charset="0"/>
              </a:rPr>
              <a:t>UN FILLEUL</a:t>
            </a:r>
          </a:p>
          <a:p>
            <a:pPr algn="ctr"/>
            <a:r>
              <a:rPr lang="fr-FR" sz="2000" dirty="0">
                <a:latin typeface="Berlin Sans FB Demi" panose="020E0802020502020306" pitchFamily="34" charset="0"/>
              </a:rPr>
              <a:t>qui va pouvoir…</a:t>
            </a:r>
          </a:p>
        </p:txBody>
      </p:sp>
      <p:sp>
        <p:nvSpPr>
          <p:cNvPr id="8" name="Rectangle : coins arrondis 7">
            <a:extLst>
              <a:ext uri="{FF2B5EF4-FFF2-40B4-BE49-F238E27FC236}">
                <a16:creationId xmlns:a16="http://schemas.microsoft.com/office/drawing/2014/main" id="{E450D068-58A4-4845-47AB-9E17A2BC7A02}"/>
              </a:ext>
            </a:extLst>
          </p:cNvPr>
          <p:cNvSpPr/>
          <p:nvPr/>
        </p:nvSpPr>
        <p:spPr>
          <a:xfrm>
            <a:off x="251520" y="3212576"/>
            <a:ext cx="3769363" cy="2952728"/>
          </a:xfrm>
          <a:prstGeom prst="roundRect">
            <a:avLst/>
          </a:prstGeom>
          <a:solidFill>
            <a:schemeClr val="accent4">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fr-FR" sz="1600" dirty="0">
                <a:solidFill>
                  <a:schemeClr val="bg1"/>
                </a:solidFill>
                <a:latin typeface="Berlin Sans FB" panose="020E0602020502020306" pitchFamily="34" charset="0"/>
                <a:ea typeface="ADLaM Display" panose="02010000000000000000" pitchFamily="2" charset="0"/>
                <a:cs typeface="ADLaM Display" panose="02010000000000000000" pitchFamily="2" charset="0"/>
              </a:rPr>
              <a:t>Préparer et anticiper sa transmission</a:t>
            </a:r>
          </a:p>
          <a:p>
            <a:pPr marL="285750" lvl="0" indent="-285750">
              <a:buFont typeface="Arial" panose="020B0604020202020204" pitchFamily="34" charset="0"/>
              <a:buChar char="•"/>
            </a:pPr>
            <a:r>
              <a:rPr lang="fr-FR" sz="1600" dirty="0">
                <a:solidFill>
                  <a:schemeClr val="bg1"/>
                </a:solidFill>
                <a:latin typeface="Berlin Sans FB" panose="020E0602020502020306" pitchFamily="34" charset="0"/>
                <a:ea typeface="ADLaM Display" panose="02010000000000000000" pitchFamily="2" charset="0"/>
                <a:cs typeface="ADLaM Display" panose="02010000000000000000" pitchFamily="2" charset="0"/>
              </a:rPr>
              <a:t>Faire bénéficier ses proches d'un service personnalisé</a:t>
            </a:r>
          </a:p>
          <a:p>
            <a:pPr marL="285750" lvl="0" indent="-285750">
              <a:buFont typeface="Arial" panose="020B0604020202020204" pitchFamily="34" charset="0"/>
              <a:buChar char="•"/>
            </a:pPr>
            <a:r>
              <a:rPr lang="fr-FR" sz="1600" dirty="0">
                <a:solidFill>
                  <a:schemeClr val="bg1"/>
                </a:solidFill>
                <a:latin typeface="Berlin Sans FB" panose="020E0602020502020306" pitchFamily="34" charset="0"/>
                <a:ea typeface="ADLaM Display" panose="02010000000000000000" pitchFamily="2" charset="0"/>
                <a:cs typeface="ADLaM Display" panose="02010000000000000000" pitchFamily="2" charset="0"/>
              </a:rPr>
              <a:t>Anticiper la gestion des avoirs au moment de la succession</a:t>
            </a:r>
          </a:p>
        </p:txBody>
      </p:sp>
      <p:sp>
        <p:nvSpPr>
          <p:cNvPr id="9" name="Rectangle : coins arrondis 8">
            <a:extLst>
              <a:ext uri="{FF2B5EF4-FFF2-40B4-BE49-F238E27FC236}">
                <a16:creationId xmlns:a16="http://schemas.microsoft.com/office/drawing/2014/main" id="{7CD01303-23CB-999B-FB85-885214C83856}"/>
              </a:ext>
            </a:extLst>
          </p:cNvPr>
          <p:cNvSpPr/>
          <p:nvPr/>
        </p:nvSpPr>
        <p:spPr>
          <a:xfrm>
            <a:off x="4499992" y="3212575"/>
            <a:ext cx="4536504" cy="2952729"/>
          </a:xfrm>
          <a:prstGeom prst="roundRect">
            <a:avLst/>
          </a:prstGeom>
          <a:solidFill>
            <a:schemeClr val="accent4">
              <a:lumMod val="20000"/>
              <a:lumOff val="80000"/>
            </a:schemeClr>
          </a:solidFill>
          <a:ln>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sz="1600" dirty="0">
                <a:solidFill>
                  <a:schemeClr val="tx1"/>
                </a:solidFill>
                <a:latin typeface="Berlin Sans FB" panose="020E0602020502020306" pitchFamily="34" charset="0"/>
                <a:ea typeface="ADLaM Display" panose="02010000000000000000" pitchFamily="2" charset="0"/>
                <a:cs typeface="ADLaM Display" panose="02010000000000000000" pitchFamily="2" charset="0"/>
              </a:rPr>
              <a:t>Adhérer à un contrat Premium avec un seuil d’accès réduit. </a:t>
            </a:r>
          </a:p>
          <a:p>
            <a:pPr marL="285750" indent="-285750">
              <a:buFont typeface="Arial" panose="020B0604020202020204" pitchFamily="34" charset="0"/>
              <a:buChar char="•"/>
            </a:pPr>
            <a:r>
              <a:rPr lang="fr-FR" sz="1600" dirty="0">
                <a:solidFill>
                  <a:schemeClr val="tx1"/>
                </a:solidFill>
                <a:latin typeface="Berlin Sans FB" panose="020E0602020502020306" pitchFamily="34" charset="0"/>
                <a:ea typeface="ADLaM Display" panose="02010000000000000000" pitchFamily="2" charset="0"/>
                <a:cs typeface="ADLaM Display" panose="02010000000000000000" pitchFamily="2" charset="0"/>
              </a:rPr>
              <a:t>Réinvestir sans frais les avoirs du parrain sur son contrat d’assurance vie et toutes sommes autres que celles issues de la succession du parrain, dans les 24 mois suivant le décès du parrain</a:t>
            </a:r>
          </a:p>
          <a:p>
            <a:pPr marL="285750" indent="-285750">
              <a:buFont typeface="Arial" panose="020B0604020202020204" pitchFamily="34" charset="0"/>
              <a:buChar char="•"/>
            </a:pPr>
            <a:r>
              <a:rPr lang="fr-FR" sz="1600" dirty="0">
                <a:solidFill>
                  <a:schemeClr val="tx1"/>
                </a:solidFill>
                <a:latin typeface="Berlin Sans FB" panose="020E0602020502020306" pitchFamily="34" charset="0"/>
                <a:ea typeface="ADLaM Display" panose="02010000000000000000" pitchFamily="2" charset="0"/>
                <a:cs typeface="ADLaM Display" panose="02010000000000000000" pitchFamily="2" charset="0"/>
              </a:rPr>
              <a:t>Bénéficier de garanties d’assistance incluses (planification des démarches suite au décès, infos juridiques, soutien psychologique, fleurissement et nettoyage des sépultures…)</a:t>
            </a:r>
          </a:p>
        </p:txBody>
      </p:sp>
      <p:sp>
        <p:nvSpPr>
          <p:cNvPr id="13" name="Espace réservé du numéro de diapositive 12">
            <a:extLst>
              <a:ext uri="{FF2B5EF4-FFF2-40B4-BE49-F238E27FC236}">
                <a16:creationId xmlns:a16="http://schemas.microsoft.com/office/drawing/2014/main" id="{418C0A46-BA2E-EE4D-29D4-1460D810A9F3}"/>
              </a:ext>
            </a:extLst>
          </p:cNvPr>
          <p:cNvSpPr>
            <a:spLocks noGrp="1"/>
          </p:cNvSpPr>
          <p:nvPr>
            <p:ph type="sldNum" sz="quarter" idx="12"/>
          </p:nvPr>
        </p:nvSpPr>
        <p:spPr/>
        <p:txBody>
          <a:bodyPr/>
          <a:lstStyle/>
          <a:p>
            <a:pPr>
              <a:defRPr/>
            </a:pPr>
            <a:fld id="{F2B804B2-DFE3-46A0-AD95-9D80B3951C6D}" type="slidenum">
              <a:rPr lang="fr-FR" smtClean="0"/>
              <a:pPr>
                <a:defRPr/>
              </a:pPr>
              <a:t>17</a:t>
            </a:fld>
            <a:endParaRPr lang="fr-FR"/>
          </a:p>
        </p:txBody>
      </p:sp>
    </p:spTree>
    <p:extLst>
      <p:ext uri="{BB962C8B-B14F-4D97-AF65-F5344CB8AC3E}">
        <p14:creationId xmlns:p14="http://schemas.microsoft.com/office/powerpoint/2010/main" val="2193289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descr="Un jeune homme d'affaires tient une pancarte en souriant">
            <a:extLst>
              <a:ext uri="{FF2B5EF4-FFF2-40B4-BE49-F238E27FC236}">
                <a16:creationId xmlns:a16="http://schemas.microsoft.com/office/drawing/2014/main" id="{52FA483B-A250-5CF0-1E21-5F9775F6B5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962" y="1797618"/>
            <a:ext cx="2363020" cy="4390661"/>
          </a:xfrm>
          <a:prstGeom prst="rect">
            <a:avLst/>
          </a:prstGeom>
        </p:spPr>
      </p:pic>
      <p:sp>
        <p:nvSpPr>
          <p:cNvPr id="40" name="Rectangle 39">
            <a:extLst>
              <a:ext uri="{FF2B5EF4-FFF2-40B4-BE49-F238E27FC236}">
                <a16:creationId xmlns:a16="http://schemas.microsoft.com/office/drawing/2014/main" id="{84C3C4D9-A0F8-44D4-B50A-B2C7A2F4EF5B}"/>
              </a:ext>
            </a:extLst>
          </p:cNvPr>
          <p:cNvSpPr/>
          <p:nvPr/>
        </p:nvSpPr>
        <p:spPr>
          <a:xfrm>
            <a:off x="-268033" y="6192536"/>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500" y="6264711"/>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386087" y="860456"/>
            <a:ext cx="10286679"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Des opportunités commerciales à saisir…</a:t>
            </a:r>
          </a:p>
          <a:p>
            <a:pPr marL="3886170" lvl="8" indent="-285743" defTabSz="914378">
              <a:lnSpc>
                <a:spcPct val="150000"/>
              </a:lnSpc>
              <a:spcBef>
                <a:spcPct val="0"/>
              </a:spcBef>
              <a:buClr>
                <a:srgbClr val="FF0000"/>
              </a:buClr>
              <a:buFont typeface="Wingdings" panose="05000000000000000000" pitchFamily="2" charset="2"/>
              <a:buChar char="n"/>
            </a:pPr>
            <a:r>
              <a:rPr lang="fr-FR" altLang="fr-FR" sz="1800" dirty="0">
                <a:solidFill>
                  <a:prstClr val="black"/>
                </a:solidFill>
                <a:latin typeface="Berlin Sans FB" panose="020E0602020502020306" pitchFamily="34" charset="0"/>
              </a:rPr>
              <a:t>L’Option Transmission, ça sert à :</a:t>
            </a:r>
          </a:p>
          <a:p>
            <a:pPr marL="1600170" lvl="3" indent="-285743" defTabSz="914378" fontAlgn="base">
              <a:spcBef>
                <a:spcPct val="0"/>
              </a:spcBef>
              <a:spcAft>
                <a:spcPct val="0"/>
              </a:spcAft>
              <a:buClr>
                <a:srgbClr val="FF0000"/>
              </a:buClr>
              <a:buFont typeface="Wingdings" panose="05000000000000000000" pitchFamily="2" charset="2"/>
              <a:buChar char="n"/>
            </a:pPr>
            <a:endParaRPr lang="fr-FR" sz="1800" dirty="0">
              <a:latin typeface="Berlin Sans FB" panose="020E0602020502020306" pitchFamily="34" charset="0"/>
            </a:endParaRPr>
          </a:p>
        </p:txBody>
      </p:sp>
      <p:sp>
        <p:nvSpPr>
          <p:cNvPr id="2" name="ZoneTexte 11">
            <a:extLst>
              <a:ext uri="{FF2B5EF4-FFF2-40B4-BE49-F238E27FC236}">
                <a16:creationId xmlns:a16="http://schemas.microsoft.com/office/drawing/2014/main" id="{0CEC39A3-4327-2A35-C410-A379005F0126}"/>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pic>
        <p:nvPicPr>
          <p:cNvPr id="5" name="Image 4">
            <a:extLst>
              <a:ext uri="{FF2B5EF4-FFF2-40B4-BE49-F238E27FC236}">
                <a16:creationId xmlns:a16="http://schemas.microsoft.com/office/drawing/2014/main" id="{3B407804-CEDD-4867-16BD-2477B38141DB}"/>
              </a:ext>
            </a:extLst>
          </p:cNvPr>
          <p:cNvPicPr>
            <a:picLocks noChangeAspect="1"/>
          </p:cNvPicPr>
          <p:nvPr/>
        </p:nvPicPr>
        <p:blipFill rotWithShape="1">
          <a:blip r:embed="rId5"/>
          <a:srcRect l="48425" t="54200" r="28738" b="16401"/>
          <a:stretch/>
        </p:blipFill>
        <p:spPr>
          <a:xfrm>
            <a:off x="6885881" y="104372"/>
            <a:ext cx="2088232" cy="1512168"/>
          </a:xfrm>
          <a:prstGeom prst="rect">
            <a:avLst/>
          </a:prstGeom>
        </p:spPr>
      </p:pic>
      <p:sp>
        <p:nvSpPr>
          <p:cNvPr id="6" name="Rectangle : coins arrondis 5">
            <a:extLst>
              <a:ext uri="{FF2B5EF4-FFF2-40B4-BE49-F238E27FC236}">
                <a16:creationId xmlns:a16="http://schemas.microsoft.com/office/drawing/2014/main" id="{F6A59CCB-ABF2-A7C8-80AE-6A9ACC04A15A}"/>
              </a:ext>
            </a:extLst>
          </p:cNvPr>
          <p:cNvSpPr/>
          <p:nvPr/>
        </p:nvSpPr>
        <p:spPr>
          <a:xfrm>
            <a:off x="3962562" y="2009345"/>
            <a:ext cx="2304256" cy="1152128"/>
          </a:xfrm>
          <a:prstGeom prst="roundRect">
            <a:avLst/>
          </a:prstGeom>
          <a:solidFill>
            <a:schemeClr val="accent5">
              <a:lumMod val="60000"/>
              <a:lumOff val="40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latin typeface="Berlin Sans FB Demi" panose="020E0802020502020306" pitchFamily="34" charset="0"/>
              </a:rPr>
              <a:t>CONQUERIR de nouveaux clients</a:t>
            </a:r>
          </a:p>
        </p:txBody>
      </p:sp>
      <p:sp>
        <p:nvSpPr>
          <p:cNvPr id="7" name="Rectangle : coins arrondis 6">
            <a:extLst>
              <a:ext uri="{FF2B5EF4-FFF2-40B4-BE49-F238E27FC236}">
                <a16:creationId xmlns:a16="http://schemas.microsoft.com/office/drawing/2014/main" id="{DA550F8E-D935-747B-E4B1-0FCBBA0E33EB}"/>
              </a:ext>
            </a:extLst>
          </p:cNvPr>
          <p:cNvSpPr/>
          <p:nvPr/>
        </p:nvSpPr>
        <p:spPr>
          <a:xfrm>
            <a:off x="6561064" y="2009345"/>
            <a:ext cx="2309957" cy="1152128"/>
          </a:xfrm>
          <a:prstGeom prst="roundRect">
            <a:avLst/>
          </a:prstGeom>
          <a:solidFill>
            <a:schemeClr val="accent5">
              <a:lumMod val="75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latin typeface="Berlin Sans FB Demi" panose="020E0802020502020306" pitchFamily="34" charset="0"/>
              </a:rPr>
              <a:t>RECYCLER </a:t>
            </a:r>
          </a:p>
          <a:p>
            <a:pPr algn="ctr"/>
            <a:r>
              <a:rPr lang="fr-FR" sz="2000" dirty="0">
                <a:latin typeface="Berlin Sans FB Demi" panose="020E0802020502020306" pitchFamily="34" charset="0"/>
              </a:rPr>
              <a:t>les sommes issues de la succession</a:t>
            </a:r>
          </a:p>
        </p:txBody>
      </p:sp>
      <p:sp>
        <p:nvSpPr>
          <p:cNvPr id="8" name="Rectangle : coins arrondis 7">
            <a:extLst>
              <a:ext uri="{FF2B5EF4-FFF2-40B4-BE49-F238E27FC236}">
                <a16:creationId xmlns:a16="http://schemas.microsoft.com/office/drawing/2014/main" id="{E450D068-58A4-4845-47AB-9E17A2BC7A02}"/>
              </a:ext>
            </a:extLst>
          </p:cNvPr>
          <p:cNvSpPr/>
          <p:nvPr/>
        </p:nvSpPr>
        <p:spPr>
          <a:xfrm>
            <a:off x="3953651" y="3304689"/>
            <a:ext cx="2304256" cy="2520679"/>
          </a:xfrm>
          <a:prstGeom prst="roundRect">
            <a:avLst/>
          </a:prstGeom>
          <a:solidFill>
            <a:schemeClr val="accent5">
              <a:lumMod val="20000"/>
              <a:lumOff val="8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fr-FR" sz="1600" dirty="0">
                <a:solidFill>
                  <a:schemeClr val="tx1"/>
                </a:solidFill>
                <a:latin typeface="Berlin Sans FB Demi" panose="020E0802020502020306" pitchFamily="34" charset="0"/>
              </a:rPr>
              <a:t>Ouvrir un contrat Haut de Gamme à partir de 1 500 €  </a:t>
            </a:r>
            <a:r>
              <a:rPr lang="fr-FR" sz="1400" dirty="0">
                <a:solidFill>
                  <a:schemeClr val="tx1"/>
                </a:solidFill>
                <a:latin typeface="Berlin Sans FB Demi" panose="020E0802020502020306" pitchFamily="34" charset="0"/>
              </a:rPr>
              <a:t>(au lieu de 15 000 € pour MILLEVIE Premium 2 et de 100 000 € pour MILLEVIE Infinie 2)</a:t>
            </a:r>
          </a:p>
        </p:txBody>
      </p:sp>
      <p:sp>
        <p:nvSpPr>
          <p:cNvPr id="9" name="Rectangle : coins arrondis 8">
            <a:extLst>
              <a:ext uri="{FF2B5EF4-FFF2-40B4-BE49-F238E27FC236}">
                <a16:creationId xmlns:a16="http://schemas.microsoft.com/office/drawing/2014/main" id="{7CD01303-23CB-999B-FB85-885214C83856}"/>
              </a:ext>
            </a:extLst>
          </p:cNvPr>
          <p:cNvSpPr/>
          <p:nvPr/>
        </p:nvSpPr>
        <p:spPr>
          <a:xfrm>
            <a:off x="6561064" y="3304688"/>
            <a:ext cx="2304256" cy="2520679"/>
          </a:xfrm>
          <a:prstGeom prst="roundRect">
            <a:avLst/>
          </a:prstGeom>
          <a:solidFill>
            <a:schemeClr val="accent5">
              <a:lumMod val="60000"/>
              <a:lumOff val="4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fr-FR" sz="1600" dirty="0">
                <a:solidFill>
                  <a:schemeClr val="tx1"/>
                </a:solidFill>
                <a:latin typeface="Berlin Sans FB Demi" panose="020E0802020502020306" pitchFamily="34" charset="0"/>
              </a:rPr>
              <a:t>Les fonds issus de la succession du parrain ou versés par le filleul sont versés SANS FRAIS SUR VERSEMENTS pendant les </a:t>
            </a:r>
            <a:r>
              <a:rPr lang="fr-FR" sz="1600" b="1" u="sng" dirty="0">
                <a:solidFill>
                  <a:schemeClr val="tx1"/>
                </a:solidFill>
                <a:latin typeface="Berlin Sans FB Demi" panose="020E0802020502020306" pitchFamily="34" charset="0"/>
              </a:rPr>
              <a:t>24 MOIS </a:t>
            </a:r>
            <a:r>
              <a:rPr lang="fr-FR" sz="1600" dirty="0">
                <a:solidFill>
                  <a:schemeClr val="tx1"/>
                </a:solidFill>
                <a:latin typeface="Berlin Sans FB Demi" panose="020E0802020502020306" pitchFamily="34" charset="0"/>
              </a:rPr>
              <a:t>suivant le décès du parrain</a:t>
            </a:r>
            <a:endParaRPr lang="fr-FR" sz="1400" dirty="0">
              <a:solidFill>
                <a:schemeClr val="tx1"/>
              </a:solidFill>
              <a:latin typeface="Berlin Sans FB Demi" panose="020E0802020502020306" pitchFamily="34" charset="0"/>
            </a:endParaRPr>
          </a:p>
        </p:txBody>
      </p:sp>
      <p:sp>
        <p:nvSpPr>
          <p:cNvPr id="17" name="ZoneTexte 16">
            <a:extLst>
              <a:ext uri="{FF2B5EF4-FFF2-40B4-BE49-F238E27FC236}">
                <a16:creationId xmlns:a16="http://schemas.microsoft.com/office/drawing/2014/main" id="{E112C6DB-C471-FDA6-D468-660EC057D79E}"/>
              </a:ext>
            </a:extLst>
          </p:cNvPr>
          <p:cNvSpPr txBox="1"/>
          <p:nvPr/>
        </p:nvSpPr>
        <p:spPr>
          <a:xfrm>
            <a:off x="1394561" y="2793343"/>
            <a:ext cx="2623437" cy="1384995"/>
          </a:xfrm>
          <a:prstGeom prst="rect">
            <a:avLst/>
          </a:prstGeom>
          <a:noFill/>
        </p:spPr>
        <p:txBody>
          <a:bodyPr wrap="square" rtlCol="0">
            <a:spAutoFit/>
          </a:bodyPr>
          <a:lstStyle/>
          <a:p>
            <a:pPr algn="ctr"/>
            <a:r>
              <a:rPr lang="fr-FR" sz="1400" dirty="0">
                <a:highlight>
                  <a:srgbClr val="FFFF00"/>
                </a:highlight>
              </a:rPr>
              <a:t>Bonne nouvelle !</a:t>
            </a:r>
          </a:p>
          <a:p>
            <a:pPr algn="ctr"/>
            <a:r>
              <a:rPr lang="fr-FR" sz="1400" dirty="0">
                <a:highlight>
                  <a:srgbClr val="FFFF00"/>
                </a:highlight>
              </a:rPr>
              <a:t>Les GC peuvent </a:t>
            </a:r>
          </a:p>
          <a:p>
            <a:pPr algn="ctr"/>
            <a:r>
              <a:rPr lang="fr-FR" sz="1400" dirty="0">
                <a:highlight>
                  <a:srgbClr val="FFFF00"/>
                </a:highlight>
              </a:rPr>
              <a:t>désormais proposer </a:t>
            </a:r>
          </a:p>
          <a:p>
            <a:pPr algn="ctr"/>
            <a:r>
              <a:rPr lang="fr-FR" sz="1400" dirty="0">
                <a:highlight>
                  <a:srgbClr val="FFFF00"/>
                </a:highlight>
              </a:rPr>
              <a:t>l’Option Transmission </a:t>
            </a:r>
          </a:p>
          <a:p>
            <a:pPr algn="ctr"/>
            <a:r>
              <a:rPr lang="fr-FR" sz="1400" dirty="0">
                <a:highlight>
                  <a:srgbClr val="FFFF00"/>
                </a:highlight>
              </a:rPr>
              <a:t> en ouvrant un contrat </a:t>
            </a:r>
          </a:p>
          <a:p>
            <a:pPr algn="ctr"/>
            <a:r>
              <a:rPr lang="fr-FR" sz="1400" dirty="0" err="1">
                <a:highlight>
                  <a:srgbClr val="FFFF00"/>
                </a:highlight>
              </a:rPr>
              <a:t>Millevie</a:t>
            </a:r>
            <a:r>
              <a:rPr lang="fr-FR" sz="1400" dirty="0">
                <a:highlight>
                  <a:srgbClr val="FFFF00"/>
                </a:highlight>
              </a:rPr>
              <a:t> Premium!</a:t>
            </a:r>
          </a:p>
        </p:txBody>
      </p:sp>
      <p:pic>
        <p:nvPicPr>
          <p:cNvPr id="21" name="Image 20">
            <a:hlinkClick r:id="rId6"/>
            <a:extLst>
              <a:ext uri="{FF2B5EF4-FFF2-40B4-BE49-F238E27FC236}">
                <a16:creationId xmlns:a16="http://schemas.microsoft.com/office/drawing/2014/main" id="{C80220E6-5776-5274-55BB-6EC79873D7B1}"/>
              </a:ext>
            </a:extLst>
          </p:cNvPr>
          <p:cNvPicPr>
            <a:picLocks noChangeAspect="1"/>
          </p:cNvPicPr>
          <p:nvPr/>
        </p:nvPicPr>
        <p:blipFill>
          <a:blip r:embed="rId7"/>
          <a:stretch>
            <a:fillRect/>
          </a:stretch>
        </p:blipFill>
        <p:spPr>
          <a:xfrm rot="21060417">
            <a:off x="488806" y="1482596"/>
            <a:ext cx="514608" cy="7264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Image 24">
            <a:hlinkClick r:id="rId8"/>
            <a:extLst>
              <a:ext uri="{FF2B5EF4-FFF2-40B4-BE49-F238E27FC236}">
                <a16:creationId xmlns:a16="http://schemas.microsoft.com/office/drawing/2014/main" id="{9B577815-3F51-D553-4E7C-BF3985F1B120}"/>
              </a:ext>
            </a:extLst>
          </p:cNvPr>
          <p:cNvPicPr>
            <a:picLocks noChangeAspect="1"/>
          </p:cNvPicPr>
          <p:nvPr/>
        </p:nvPicPr>
        <p:blipFill>
          <a:blip r:embed="rId9"/>
          <a:stretch>
            <a:fillRect/>
          </a:stretch>
        </p:blipFill>
        <p:spPr>
          <a:xfrm>
            <a:off x="1293576" y="1501789"/>
            <a:ext cx="495986" cy="7029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Phylactère : pensées 25">
            <a:extLst>
              <a:ext uri="{FF2B5EF4-FFF2-40B4-BE49-F238E27FC236}">
                <a16:creationId xmlns:a16="http://schemas.microsoft.com/office/drawing/2014/main" id="{660C9CF8-07D4-486A-F86E-C17A0B85B173}"/>
              </a:ext>
            </a:extLst>
          </p:cNvPr>
          <p:cNvSpPr/>
          <p:nvPr/>
        </p:nvSpPr>
        <p:spPr>
          <a:xfrm flipH="1">
            <a:off x="203814" y="1265562"/>
            <a:ext cx="1904702" cy="1347337"/>
          </a:xfrm>
          <a:prstGeom prst="cloudCallout">
            <a:avLst>
              <a:gd name="adj1" fmla="val -70766"/>
              <a:gd name="adj2" fmla="val -908"/>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 coins arrondis 27">
            <a:hlinkClick r:id="rId6"/>
            <a:extLst>
              <a:ext uri="{FF2B5EF4-FFF2-40B4-BE49-F238E27FC236}">
                <a16:creationId xmlns:a16="http://schemas.microsoft.com/office/drawing/2014/main" id="{264B5765-6E1B-54D3-2650-995DBC6936F8}"/>
              </a:ext>
            </a:extLst>
          </p:cNvPr>
          <p:cNvSpPr/>
          <p:nvPr/>
        </p:nvSpPr>
        <p:spPr>
          <a:xfrm rot="20897492">
            <a:off x="514418" y="1683238"/>
            <a:ext cx="503262" cy="144016"/>
          </a:xfrm>
          <a:prstGeom prst="round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800" dirty="0">
                <a:solidFill>
                  <a:schemeClr val="tx1"/>
                </a:solidFill>
                <a:hlinkClick r:id="rId6"/>
              </a:rPr>
              <a:t>clic</a:t>
            </a:r>
            <a:endParaRPr lang="fr-FR" sz="800" dirty="0">
              <a:solidFill>
                <a:schemeClr val="tx1"/>
              </a:solidFill>
            </a:endParaRPr>
          </a:p>
        </p:txBody>
      </p:sp>
      <p:sp>
        <p:nvSpPr>
          <p:cNvPr id="29" name="Rectangle : coins arrondis 28">
            <a:hlinkClick r:id="rId8"/>
            <a:extLst>
              <a:ext uri="{FF2B5EF4-FFF2-40B4-BE49-F238E27FC236}">
                <a16:creationId xmlns:a16="http://schemas.microsoft.com/office/drawing/2014/main" id="{80742A50-7688-5797-B994-44F39ADB32F2}"/>
              </a:ext>
            </a:extLst>
          </p:cNvPr>
          <p:cNvSpPr/>
          <p:nvPr/>
        </p:nvSpPr>
        <p:spPr>
          <a:xfrm rot="21110325">
            <a:off x="1338419" y="1790239"/>
            <a:ext cx="503262" cy="144016"/>
          </a:xfrm>
          <a:prstGeom prst="round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800" dirty="0">
                <a:solidFill>
                  <a:schemeClr val="tx1"/>
                </a:solidFill>
                <a:hlinkClick r:id="rId8"/>
              </a:rPr>
              <a:t>clic</a:t>
            </a:r>
            <a:endParaRPr lang="fr-FR" sz="800" dirty="0">
              <a:solidFill>
                <a:schemeClr val="tx1"/>
              </a:solidFill>
            </a:endParaRPr>
          </a:p>
        </p:txBody>
      </p:sp>
      <p:sp>
        <p:nvSpPr>
          <p:cNvPr id="13" name="Espace réservé du numéro de diapositive 12">
            <a:extLst>
              <a:ext uri="{FF2B5EF4-FFF2-40B4-BE49-F238E27FC236}">
                <a16:creationId xmlns:a16="http://schemas.microsoft.com/office/drawing/2014/main" id="{02DED748-B744-B684-96F0-7E944BB19C3C}"/>
              </a:ext>
            </a:extLst>
          </p:cNvPr>
          <p:cNvSpPr>
            <a:spLocks noGrp="1"/>
          </p:cNvSpPr>
          <p:nvPr>
            <p:ph type="sldNum" sz="quarter" idx="12"/>
          </p:nvPr>
        </p:nvSpPr>
        <p:spPr/>
        <p:txBody>
          <a:bodyPr/>
          <a:lstStyle/>
          <a:p>
            <a:pPr>
              <a:defRPr/>
            </a:pPr>
            <a:fld id="{F2B804B2-DFE3-46A0-AD95-9D80B3951C6D}" type="slidenum">
              <a:rPr lang="fr-FR" smtClean="0"/>
              <a:pPr>
                <a:defRPr/>
              </a:pPr>
              <a:t>18</a:t>
            </a:fld>
            <a:endParaRPr lang="fr-FR"/>
          </a:p>
        </p:txBody>
      </p:sp>
    </p:spTree>
    <p:extLst>
      <p:ext uri="{BB962C8B-B14F-4D97-AF65-F5344CB8AC3E}">
        <p14:creationId xmlns:p14="http://schemas.microsoft.com/office/powerpoint/2010/main" val="1062002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010F8524-DACC-0320-55B0-313EFE160F9F}"/>
              </a:ext>
            </a:extLst>
          </p:cNvPr>
          <p:cNvPicPr>
            <a:picLocks noChangeAspect="1"/>
          </p:cNvPicPr>
          <p:nvPr/>
        </p:nvPicPr>
        <p:blipFill rotWithShape="1">
          <a:blip r:embed="rId3"/>
          <a:srcRect l="14563" t="23854" r="35276" b="4086"/>
          <a:stretch/>
        </p:blipFill>
        <p:spPr>
          <a:xfrm>
            <a:off x="526508" y="1840049"/>
            <a:ext cx="5904656" cy="4771526"/>
          </a:xfrm>
          <a:prstGeom prst="rect">
            <a:avLst/>
          </a:prstGeom>
        </p:spPr>
      </p:pic>
      <p:sp>
        <p:nvSpPr>
          <p:cNvPr id="40" name="Rectangle 39">
            <a:extLst>
              <a:ext uri="{FF2B5EF4-FFF2-40B4-BE49-F238E27FC236}">
                <a16:creationId xmlns:a16="http://schemas.microsoft.com/office/drawing/2014/main" id="{84C3C4D9-A0F8-44D4-B50A-B2C7A2F4EF5B}"/>
              </a:ext>
            </a:extLst>
          </p:cNvPr>
          <p:cNvSpPr/>
          <p:nvPr/>
        </p:nvSpPr>
        <p:spPr>
          <a:xfrm>
            <a:off x="-180528" y="6180524"/>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240" y="6324874"/>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386087" y="860456"/>
            <a:ext cx="9278567"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Des opportunités commerciales à saisir…</a:t>
            </a:r>
          </a:p>
          <a:p>
            <a:pPr marL="1600170" lvl="3"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1800" dirty="0">
                <a:solidFill>
                  <a:prstClr val="black"/>
                </a:solidFill>
                <a:latin typeface="Berlin Sans FB" panose="020E0602020502020306" pitchFamily="34" charset="0"/>
              </a:rPr>
              <a:t>L’Option Transmission dans le temps…</a:t>
            </a:r>
          </a:p>
          <a:p>
            <a:pPr marL="1600170" lvl="3" indent="-285743" defTabSz="914378" fontAlgn="base">
              <a:spcBef>
                <a:spcPct val="0"/>
              </a:spcBef>
              <a:spcAft>
                <a:spcPct val="0"/>
              </a:spcAft>
              <a:buClr>
                <a:srgbClr val="FF0000"/>
              </a:buClr>
              <a:buFont typeface="Wingdings" panose="05000000000000000000" pitchFamily="2" charset="2"/>
              <a:buChar char="n"/>
            </a:pPr>
            <a:endParaRPr lang="fr-FR" sz="1800" dirty="0">
              <a:latin typeface="Berlin Sans FB" panose="020E0602020502020306" pitchFamily="34" charset="0"/>
            </a:endParaRPr>
          </a:p>
        </p:txBody>
      </p:sp>
      <p:sp>
        <p:nvSpPr>
          <p:cNvPr id="2" name="ZoneTexte 11">
            <a:extLst>
              <a:ext uri="{FF2B5EF4-FFF2-40B4-BE49-F238E27FC236}">
                <a16:creationId xmlns:a16="http://schemas.microsoft.com/office/drawing/2014/main" id="{0CEC39A3-4327-2A35-C410-A379005F0126}"/>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sp>
        <p:nvSpPr>
          <p:cNvPr id="20" name="Rectangle : coins arrondis 19">
            <a:extLst>
              <a:ext uri="{FF2B5EF4-FFF2-40B4-BE49-F238E27FC236}">
                <a16:creationId xmlns:a16="http://schemas.microsoft.com/office/drawing/2014/main" id="{C9F8BE8C-50EA-3F92-5AA3-2DE88A909E7F}"/>
              </a:ext>
            </a:extLst>
          </p:cNvPr>
          <p:cNvSpPr/>
          <p:nvPr/>
        </p:nvSpPr>
        <p:spPr>
          <a:xfrm>
            <a:off x="3851920" y="5157192"/>
            <a:ext cx="2448272" cy="720080"/>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3B407804-CEDD-4867-16BD-2477B38141DB}"/>
              </a:ext>
            </a:extLst>
          </p:cNvPr>
          <p:cNvPicPr>
            <a:picLocks noChangeAspect="1"/>
          </p:cNvPicPr>
          <p:nvPr/>
        </p:nvPicPr>
        <p:blipFill rotWithShape="1">
          <a:blip r:embed="rId5"/>
          <a:srcRect l="48425" t="54200" r="28738" b="16401"/>
          <a:stretch/>
        </p:blipFill>
        <p:spPr>
          <a:xfrm>
            <a:off x="6885881" y="104372"/>
            <a:ext cx="2088232" cy="1512168"/>
          </a:xfrm>
          <a:prstGeom prst="rect">
            <a:avLst/>
          </a:prstGeom>
        </p:spPr>
      </p:pic>
      <p:sp>
        <p:nvSpPr>
          <p:cNvPr id="9" name="Espace réservé du numéro de diapositive 8">
            <a:extLst>
              <a:ext uri="{FF2B5EF4-FFF2-40B4-BE49-F238E27FC236}">
                <a16:creationId xmlns:a16="http://schemas.microsoft.com/office/drawing/2014/main" id="{3DC002AC-543F-DBAB-196E-BDEA4DBC19F7}"/>
              </a:ext>
            </a:extLst>
          </p:cNvPr>
          <p:cNvSpPr>
            <a:spLocks noGrp="1"/>
          </p:cNvSpPr>
          <p:nvPr>
            <p:ph type="sldNum" sz="quarter" idx="12"/>
          </p:nvPr>
        </p:nvSpPr>
        <p:spPr/>
        <p:txBody>
          <a:bodyPr/>
          <a:lstStyle/>
          <a:p>
            <a:pPr>
              <a:defRPr/>
            </a:pPr>
            <a:fld id="{F2B804B2-DFE3-46A0-AD95-9D80B3951C6D}" type="slidenum">
              <a:rPr lang="fr-FR" smtClean="0"/>
              <a:pPr>
                <a:defRPr/>
              </a:pPr>
              <a:t>19</a:t>
            </a:fld>
            <a:endParaRPr lang="fr-FR"/>
          </a:p>
        </p:txBody>
      </p:sp>
    </p:spTree>
    <p:extLst>
      <p:ext uri="{BB962C8B-B14F-4D97-AF65-F5344CB8AC3E}">
        <p14:creationId xmlns:p14="http://schemas.microsoft.com/office/powerpoint/2010/main" val="4010661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19EF1755-DD1A-ABAB-6F06-DC3E39F02A00}"/>
              </a:ext>
            </a:extLst>
          </p:cNvPr>
          <p:cNvPicPr>
            <a:picLocks noChangeAspect="1"/>
          </p:cNvPicPr>
          <p:nvPr/>
        </p:nvPicPr>
        <p:blipFill rotWithShape="1">
          <a:blip r:embed="rId3"/>
          <a:srcRect l="32969" t="15725" r="33463" b="22000"/>
          <a:stretch/>
        </p:blipFill>
        <p:spPr>
          <a:xfrm>
            <a:off x="558960" y="1789594"/>
            <a:ext cx="4301071" cy="4488285"/>
          </a:xfrm>
          <a:prstGeom prst="rect">
            <a:avLst/>
          </a:prstGeom>
        </p:spPr>
      </p:pic>
      <p:sp>
        <p:nvSpPr>
          <p:cNvPr id="40" name="Rectangle 39">
            <a:extLst>
              <a:ext uri="{FF2B5EF4-FFF2-40B4-BE49-F238E27FC236}">
                <a16:creationId xmlns:a16="http://schemas.microsoft.com/office/drawing/2014/main" id="{84C3C4D9-A0F8-44D4-B50A-B2C7A2F4EF5B}"/>
              </a:ext>
            </a:extLst>
          </p:cNvPr>
          <p:cNvSpPr/>
          <p:nvPr/>
        </p:nvSpPr>
        <p:spPr>
          <a:xfrm>
            <a:off x="-130574" y="6238356"/>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240" y="6277879"/>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386087" y="860456"/>
            <a:ext cx="9278567"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Des opportunités commerciales à saisir…</a:t>
            </a:r>
          </a:p>
          <a:p>
            <a:pPr marL="1600170" lvl="3"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1800" dirty="0">
                <a:solidFill>
                  <a:prstClr val="black"/>
                </a:solidFill>
                <a:latin typeface="Berlin Sans FB" panose="020E0602020502020306" pitchFamily="34" charset="0"/>
              </a:rPr>
              <a:t>L’Option Transmission dans le temps…</a:t>
            </a:r>
          </a:p>
          <a:p>
            <a:pPr marL="1600170" lvl="3" indent="-285743" defTabSz="914378" fontAlgn="base">
              <a:spcBef>
                <a:spcPct val="0"/>
              </a:spcBef>
              <a:spcAft>
                <a:spcPct val="0"/>
              </a:spcAft>
              <a:buClr>
                <a:srgbClr val="FF0000"/>
              </a:buClr>
              <a:buFont typeface="Wingdings" panose="05000000000000000000" pitchFamily="2" charset="2"/>
              <a:buChar char="n"/>
            </a:pPr>
            <a:endParaRPr lang="fr-FR" sz="1800" dirty="0">
              <a:latin typeface="Berlin Sans FB" panose="020E0602020502020306" pitchFamily="34" charset="0"/>
            </a:endParaRPr>
          </a:p>
        </p:txBody>
      </p:sp>
      <p:sp>
        <p:nvSpPr>
          <p:cNvPr id="2" name="ZoneTexte 11">
            <a:extLst>
              <a:ext uri="{FF2B5EF4-FFF2-40B4-BE49-F238E27FC236}">
                <a16:creationId xmlns:a16="http://schemas.microsoft.com/office/drawing/2014/main" id="{0CEC39A3-4327-2A35-C410-A379005F0126}"/>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pic>
        <p:nvPicPr>
          <p:cNvPr id="5" name="Image 4">
            <a:extLst>
              <a:ext uri="{FF2B5EF4-FFF2-40B4-BE49-F238E27FC236}">
                <a16:creationId xmlns:a16="http://schemas.microsoft.com/office/drawing/2014/main" id="{3B407804-CEDD-4867-16BD-2477B38141DB}"/>
              </a:ext>
            </a:extLst>
          </p:cNvPr>
          <p:cNvPicPr>
            <a:picLocks noChangeAspect="1"/>
          </p:cNvPicPr>
          <p:nvPr/>
        </p:nvPicPr>
        <p:blipFill rotWithShape="1">
          <a:blip r:embed="rId5"/>
          <a:srcRect l="48425" t="54200" r="28738" b="16401"/>
          <a:stretch/>
        </p:blipFill>
        <p:spPr>
          <a:xfrm>
            <a:off x="6885881" y="104372"/>
            <a:ext cx="2088232" cy="1512168"/>
          </a:xfrm>
          <a:prstGeom prst="rect">
            <a:avLst/>
          </a:prstGeom>
        </p:spPr>
      </p:pic>
      <p:pic>
        <p:nvPicPr>
          <p:cNvPr id="3" name="Image 2">
            <a:extLst>
              <a:ext uri="{FF2B5EF4-FFF2-40B4-BE49-F238E27FC236}">
                <a16:creationId xmlns:a16="http://schemas.microsoft.com/office/drawing/2014/main" id="{F8F73C80-A30F-3F6A-CC2B-307375365B8F}"/>
              </a:ext>
            </a:extLst>
          </p:cNvPr>
          <p:cNvPicPr>
            <a:picLocks noChangeAspect="1"/>
          </p:cNvPicPr>
          <p:nvPr/>
        </p:nvPicPr>
        <p:blipFill rotWithShape="1">
          <a:blip r:embed="rId6"/>
          <a:srcRect l="32676" t="41599" r="15350" b="8001"/>
          <a:stretch/>
        </p:blipFill>
        <p:spPr>
          <a:xfrm>
            <a:off x="4838480" y="2331311"/>
            <a:ext cx="4032448" cy="2199517"/>
          </a:xfrm>
          <a:prstGeom prst="rect">
            <a:avLst/>
          </a:prstGeom>
        </p:spPr>
      </p:pic>
      <p:sp>
        <p:nvSpPr>
          <p:cNvPr id="10" name="Espace réservé du numéro de diapositive 9">
            <a:extLst>
              <a:ext uri="{FF2B5EF4-FFF2-40B4-BE49-F238E27FC236}">
                <a16:creationId xmlns:a16="http://schemas.microsoft.com/office/drawing/2014/main" id="{EC0DBCDE-63CB-CB2B-CC7F-80F4CF963CE4}"/>
              </a:ext>
            </a:extLst>
          </p:cNvPr>
          <p:cNvSpPr>
            <a:spLocks noGrp="1"/>
          </p:cNvSpPr>
          <p:nvPr>
            <p:ph type="sldNum" sz="quarter" idx="12"/>
          </p:nvPr>
        </p:nvSpPr>
        <p:spPr/>
        <p:txBody>
          <a:bodyPr/>
          <a:lstStyle/>
          <a:p>
            <a:pPr>
              <a:defRPr/>
            </a:pPr>
            <a:fld id="{F2B804B2-DFE3-46A0-AD95-9D80B3951C6D}" type="slidenum">
              <a:rPr lang="fr-FR" smtClean="0"/>
              <a:pPr>
                <a:defRPr/>
              </a:pPr>
              <a:t>20</a:t>
            </a:fld>
            <a:endParaRPr lang="fr-FR"/>
          </a:p>
        </p:txBody>
      </p:sp>
    </p:spTree>
    <p:extLst>
      <p:ext uri="{BB962C8B-B14F-4D97-AF65-F5344CB8AC3E}">
        <p14:creationId xmlns:p14="http://schemas.microsoft.com/office/powerpoint/2010/main" val="30078245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84C3C4D9-A0F8-44D4-B50A-B2C7A2F4EF5B}"/>
              </a:ext>
            </a:extLst>
          </p:cNvPr>
          <p:cNvSpPr/>
          <p:nvPr/>
        </p:nvSpPr>
        <p:spPr>
          <a:xfrm>
            <a:off x="-226310" y="6245402"/>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500" y="6264711"/>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874067" y="594018"/>
            <a:ext cx="9278567" cy="5863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Des opportunités commerciales à saisir…</a:t>
            </a:r>
          </a:p>
          <a:p>
            <a:pPr marL="1600170" lvl="3"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1800" dirty="0">
                <a:solidFill>
                  <a:prstClr val="black"/>
                </a:solidFill>
                <a:latin typeface="Berlin Sans FB" panose="020E0602020502020306" pitchFamily="34" charset="0"/>
              </a:rPr>
              <a:t>L’Option Transmission dans le temps…</a:t>
            </a:r>
          </a:p>
          <a:p>
            <a:pPr marL="2057377" lvl="4" indent="-285750" defTabSz="914378" fontAlgn="base">
              <a:lnSpc>
                <a:spcPct val="150000"/>
              </a:lnSpc>
              <a:spcBef>
                <a:spcPct val="0"/>
              </a:spcBef>
              <a:spcAft>
                <a:spcPct val="0"/>
              </a:spcAft>
              <a:buClr>
                <a:srgbClr val="FF0000"/>
              </a:buClr>
              <a:buFont typeface="Wingdings" panose="05000000000000000000" pitchFamily="2" charset="2"/>
              <a:buChar char="ü"/>
            </a:pPr>
            <a:r>
              <a:rPr lang="fr-FR" altLang="fr-FR" sz="1800" dirty="0">
                <a:solidFill>
                  <a:prstClr val="black"/>
                </a:solidFill>
                <a:latin typeface="Berlin Sans FB" panose="020E0602020502020306" pitchFamily="34" charset="0"/>
              </a:rPr>
              <a:t>C’est maintenant à travers l’action de transmission, révision des clauses bénéficiaires</a:t>
            </a:r>
          </a:p>
          <a:p>
            <a:pPr marL="2057377" lvl="4" indent="-285750" defTabSz="914378" fontAlgn="base">
              <a:lnSpc>
                <a:spcPct val="150000"/>
              </a:lnSpc>
              <a:spcBef>
                <a:spcPct val="0"/>
              </a:spcBef>
              <a:spcAft>
                <a:spcPct val="0"/>
              </a:spcAft>
              <a:buClr>
                <a:srgbClr val="FF0000"/>
              </a:buClr>
              <a:buFont typeface="Wingdings" panose="05000000000000000000" pitchFamily="2" charset="2"/>
              <a:buChar char="ü"/>
            </a:pPr>
            <a:r>
              <a:rPr lang="fr-FR" altLang="fr-FR" sz="1800" dirty="0">
                <a:solidFill>
                  <a:prstClr val="black"/>
                </a:solidFill>
                <a:latin typeface="Berlin Sans FB" panose="020E0602020502020306" pitchFamily="34" charset="0"/>
              </a:rPr>
              <a:t>Mais c’est tout au long de l’année, lors de chaque nouvelle ouverture de contrat d’assurance vie, il convient de proposer systématiquement l’option transmission pour équiper les bénéficiaires </a:t>
            </a:r>
          </a:p>
          <a:p>
            <a:pPr marL="1600170" lvl="3"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1800" dirty="0">
                <a:solidFill>
                  <a:prstClr val="black"/>
                </a:solidFill>
                <a:latin typeface="Berlin Sans FB" panose="020E0602020502020306" pitchFamily="34" charset="0"/>
              </a:rPr>
              <a:t>Illustration</a:t>
            </a:r>
          </a:p>
          <a:p>
            <a:pPr marL="2057377" lvl="4" indent="-285750" defTabSz="914378" fontAlgn="base">
              <a:lnSpc>
                <a:spcPct val="150000"/>
              </a:lnSpc>
              <a:spcBef>
                <a:spcPct val="0"/>
              </a:spcBef>
              <a:spcAft>
                <a:spcPct val="0"/>
              </a:spcAft>
              <a:buClr>
                <a:srgbClr val="FF0000"/>
              </a:buClr>
              <a:buFont typeface="Wingdings" panose="05000000000000000000" pitchFamily="2" charset="2"/>
              <a:buChar char="ü"/>
            </a:pPr>
            <a:r>
              <a:rPr lang="fr-FR" altLang="fr-FR" sz="1800" dirty="0">
                <a:solidFill>
                  <a:prstClr val="black"/>
                </a:solidFill>
                <a:latin typeface="Berlin Sans FB" panose="020E0602020502020306" pitchFamily="34" charset="0"/>
              </a:rPr>
              <a:t>En 2023, le taux moyen de recyclage des successions atteint 85 % avec la mise en place d’une Option Transmission</a:t>
            </a:r>
          </a:p>
          <a:p>
            <a:pPr marL="1771627" lvl="4" indent="0" defTabSz="914378" fontAlgn="base">
              <a:lnSpc>
                <a:spcPct val="150000"/>
              </a:lnSpc>
              <a:spcBef>
                <a:spcPct val="0"/>
              </a:spcBef>
              <a:spcAft>
                <a:spcPct val="0"/>
              </a:spcAft>
              <a:buClr>
                <a:srgbClr val="FF0000"/>
              </a:buClr>
              <a:buNone/>
            </a:pPr>
            <a:endParaRPr lang="fr-FR" altLang="fr-FR" sz="1800" dirty="0">
              <a:solidFill>
                <a:prstClr val="black"/>
              </a:solidFill>
              <a:latin typeface="Berlin Sans FB" panose="020E0602020502020306" pitchFamily="34" charset="0"/>
            </a:endParaRPr>
          </a:p>
          <a:p>
            <a:pPr marL="2057377" lvl="4" indent="-285750" algn="ctr" defTabSz="914378" fontAlgn="base">
              <a:lnSpc>
                <a:spcPct val="150000"/>
              </a:lnSpc>
              <a:spcBef>
                <a:spcPct val="0"/>
              </a:spcBef>
              <a:spcAft>
                <a:spcPct val="0"/>
              </a:spcAft>
              <a:buClr>
                <a:srgbClr val="FF0000"/>
              </a:buClr>
              <a:buFont typeface="Wingdings" panose="05000000000000000000" pitchFamily="2" charset="2"/>
              <a:buChar char="ü"/>
            </a:pPr>
            <a:endParaRPr lang="fr-FR" altLang="fr-FR" sz="1800" dirty="0">
              <a:solidFill>
                <a:prstClr val="black"/>
              </a:solidFill>
              <a:latin typeface="Berlin Sans FB" panose="020E0602020502020306" pitchFamily="34" charset="0"/>
            </a:endParaRPr>
          </a:p>
          <a:p>
            <a:pPr marL="2057370" lvl="4" indent="-285743" algn="ctr" defTabSz="914378" fontAlgn="base">
              <a:lnSpc>
                <a:spcPct val="150000"/>
              </a:lnSpc>
              <a:spcBef>
                <a:spcPct val="0"/>
              </a:spcBef>
              <a:spcAft>
                <a:spcPct val="0"/>
              </a:spcAft>
              <a:buClr>
                <a:srgbClr val="FF0000"/>
              </a:buClr>
              <a:buFont typeface="Wingdings" panose="05000000000000000000" pitchFamily="2" charset="2"/>
              <a:buChar char="n"/>
            </a:pPr>
            <a:endParaRPr lang="fr-FR" altLang="fr-FR" sz="1800" dirty="0">
              <a:solidFill>
                <a:prstClr val="black"/>
              </a:solidFill>
              <a:latin typeface="Berlin Sans FB" panose="020E0602020502020306" pitchFamily="34" charset="0"/>
            </a:endParaRPr>
          </a:p>
          <a:p>
            <a:pPr marL="1600170" lvl="3" indent="-285743" defTabSz="914378" fontAlgn="base">
              <a:spcBef>
                <a:spcPct val="0"/>
              </a:spcBef>
              <a:spcAft>
                <a:spcPct val="0"/>
              </a:spcAft>
              <a:buClr>
                <a:srgbClr val="FF0000"/>
              </a:buClr>
              <a:buFont typeface="Wingdings" panose="05000000000000000000" pitchFamily="2" charset="2"/>
              <a:buChar char="n"/>
            </a:pPr>
            <a:endParaRPr lang="fr-FR" sz="1800" dirty="0">
              <a:latin typeface="Berlin Sans FB" panose="020E0602020502020306" pitchFamily="34" charset="0"/>
            </a:endParaRPr>
          </a:p>
        </p:txBody>
      </p:sp>
      <p:sp>
        <p:nvSpPr>
          <p:cNvPr id="2" name="ZoneTexte 11">
            <a:extLst>
              <a:ext uri="{FF2B5EF4-FFF2-40B4-BE49-F238E27FC236}">
                <a16:creationId xmlns:a16="http://schemas.microsoft.com/office/drawing/2014/main" id="{0CEC39A3-4327-2A35-C410-A379005F0126}"/>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pic>
        <p:nvPicPr>
          <p:cNvPr id="5" name="Image 4">
            <a:extLst>
              <a:ext uri="{FF2B5EF4-FFF2-40B4-BE49-F238E27FC236}">
                <a16:creationId xmlns:a16="http://schemas.microsoft.com/office/drawing/2014/main" id="{3B407804-CEDD-4867-16BD-2477B38141DB}"/>
              </a:ext>
            </a:extLst>
          </p:cNvPr>
          <p:cNvPicPr>
            <a:picLocks noChangeAspect="1"/>
          </p:cNvPicPr>
          <p:nvPr/>
        </p:nvPicPr>
        <p:blipFill rotWithShape="1">
          <a:blip r:embed="rId4"/>
          <a:srcRect l="48425" t="54200" r="28738" b="16401"/>
          <a:stretch/>
        </p:blipFill>
        <p:spPr>
          <a:xfrm>
            <a:off x="6885881" y="104372"/>
            <a:ext cx="2088232" cy="1512168"/>
          </a:xfrm>
          <a:prstGeom prst="rect">
            <a:avLst/>
          </a:prstGeom>
        </p:spPr>
      </p:pic>
      <p:pic>
        <p:nvPicPr>
          <p:cNvPr id="10" name="Graphique 9" descr="Contrat contour">
            <a:extLst>
              <a:ext uri="{FF2B5EF4-FFF2-40B4-BE49-F238E27FC236}">
                <a16:creationId xmlns:a16="http://schemas.microsoft.com/office/drawing/2014/main" id="{9E0182B9-E8D4-523D-F3A8-BD9A9834CAC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14880" y="5331002"/>
            <a:ext cx="914400" cy="914400"/>
          </a:xfrm>
          <a:prstGeom prst="rect">
            <a:avLst/>
          </a:prstGeom>
        </p:spPr>
      </p:pic>
      <p:pic>
        <p:nvPicPr>
          <p:cNvPr id="14" name="Graphique 13" descr="Pique contour">
            <a:extLst>
              <a:ext uri="{FF2B5EF4-FFF2-40B4-BE49-F238E27FC236}">
                <a16:creationId xmlns:a16="http://schemas.microsoft.com/office/drawing/2014/main" id="{1AA45730-ACC5-5B21-72BA-8DE2261D523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07529" y="5106260"/>
            <a:ext cx="914400" cy="914400"/>
          </a:xfrm>
          <a:prstGeom prst="rect">
            <a:avLst/>
          </a:prstGeom>
        </p:spPr>
      </p:pic>
      <p:pic>
        <p:nvPicPr>
          <p:cNvPr id="15" name="Image 14">
            <a:extLst>
              <a:ext uri="{FF2B5EF4-FFF2-40B4-BE49-F238E27FC236}">
                <a16:creationId xmlns:a16="http://schemas.microsoft.com/office/drawing/2014/main" id="{B825904A-6ABB-86FA-C624-2DD8D22335B9}"/>
              </a:ext>
            </a:extLst>
          </p:cNvPr>
          <p:cNvPicPr>
            <a:picLocks noChangeAspect="1"/>
          </p:cNvPicPr>
          <p:nvPr/>
        </p:nvPicPr>
        <p:blipFill>
          <a:blip r:embed="rId9"/>
          <a:stretch>
            <a:fillRect/>
          </a:stretch>
        </p:blipFill>
        <p:spPr>
          <a:xfrm>
            <a:off x="4092046" y="5058622"/>
            <a:ext cx="1994545" cy="1497658"/>
          </a:xfrm>
          <a:prstGeom prst="rect">
            <a:avLst/>
          </a:prstGeom>
        </p:spPr>
      </p:pic>
      <p:sp>
        <p:nvSpPr>
          <p:cNvPr id="9" name="Espace réservé du numéro de diapositive 8">
            <a:extLst>
              <a:ext uri="{FF2B5EF4-FFF2-40B4-BE49-F238E27FC236}">
                <a16:creationId xmlns:a16="http://schemas.microsoft.com/office/drawing/2014/main" id="{E11E4A42-4785-3277-2871-D6152D4A6A03}"/>
              </a:ext>
            </a:extLst>
          </p:cNvPr>
          <p:cNvSpPr>
            <a:spLocks noGrp="1"/>
          </p:cNvSpPr>
          <p:nvPr>
            <p:ph type="sldNum" sz="quarter" idx="12"/>
          </p:nvPr>
        </p:nvSpPr>
        <p:spPr/>
        <p:txBody>
          <a:bodyPr/>
          <a:lstStyle/>
          <a:p>
            <a:pPr>
              <a:defRPr/>
            </a:pPr>
            <a:fld id="{F2B804B2-DFE3-46A0-AD95-9D80B3951C6D}" type="slidenum">
              <a:rPr lang="fr-FR" smtClean="0"/>
              <a:pPr>
                <a:defRPr/>
              </a:pPr>
              <a:t>21</a:t>
            </a:fld>
            <a:endParaRPr lang="fr-FR"/>
          </a:p>
        </p:txBody>
      </p:sp>
    </p:spTree>
    <p:extLst>
      <p:ext uri="{BB962C8B-B14F-4D97-AF65-F5344CB8AC3E}">
        <p14:creationId xmlns:p14="http://schemas.microsoft.com/office/powerpoint/2010/main" val="1086191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3B407804-CEDD-4867-16BD-2477B38141DB}"/>
              </a:ext>
            </a:extLst>
          </p:cNvPr>
          <p:cNvPicPr>
            <a:picLocks noChangeAspect="1"/>
          </p:cNvPicPr>
          <p:nvPr/>
        </p:nvPicPr>
        <p:blipFill rotWithShape="1">
          <a:blip r:embed="rId3"/>
          <a:srcRect l="48425" t="54200" r="28738" b="16401"/>
          <a:stretch/>
        </p:blipFill>
        <p:spPr>
          <a:xfrm>
            <a:off x="7055768" y="45484"/>
            <a:ext cx="2088232" cy="1512168"/>
          </a:xfrm>
          <a:prstGeom prst="rect">
            <a:avLst/>
          </a:prstGeom>
        </p:spPr>
      </p:pic>
      <p:sp>
        <p:nvSpPr>
          <p:cNvPr id="40" name="Rectangle 39">
            <a:extLst>
              <a:ext uri="{FF2B5EF4-FFF2-40B4-BE49-F238E27FC236}">
                <a16:creationId xmlns:a16="http://schemas.microsoft.com/office/drawing/2014/main" id="{84C3C4D9-A0F8-44D4-B50A-B2C7A2F4EF5B}"/>
              </a:ext>
            </a:extLst>
          </p:cNvPr>
          <p:cNvSpPr/>
          <p:nvPr/>
        </p:nvSpPr>
        <p:spPr>
          <a:xfrm>
            <a:off x="-180528" y="6229066"/>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4376" y="6281976"/>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386087" y="860456"/>
            <a:ext cx="9278567"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Des opportunités commerciales à saisir…</a:t>
            </a:r>
          </a:p>
          <a:p>
            <a:pPr marL="1600170" lvl="3" indent="-285743" defTabSz="914378" fontAlgn="base">
              <a:spcBef>
                <a:spcPct val="0"/>
              </a:spcBef>
              <a:spcAft>
                <a:spcPct val="0"/>
              </a:spcAft>
              <a:buClr>
                <a:srgbClr val="FF0000"/>
              </a:buClr>
              <a:buFont typeface="Wingdings" panose="05000000000000000000" pitchFamily="2" charset="2"/>
              <a:buChar char="n"/>
            </a:pPr>
            <a:r>
              <a:rPr lang="fr-FR" altLang="fr-FR" sz="1800" dirty="0">
                <a:solidFill>
                  <a:prstClr val="black"/>
                </a:solidFill>
                <a:latin typeface="Berlin Sans FB" panose="020E0602020502020306" pitchFamily="34" charset="0"/>
              </a:rPr>
              <a:t>Une vidéo qui présente l’OT et un mémo pratique à éditer et conserver à proximité pour vous aider dans la mise en œuvre commerciale de l’action « Révision des clauses bénéficiaires »</a:t>
            </a:r>
          </a:p>
          <a:p>
            <a:pPr marL="1600170" lvl="3" indent="-285743" defTabSz="914378" fontAlgn="base">
              <a:spcBef>
                <a:spcPct val="0"/>
              </a:spcBef>
              <a:spcAft>
                <a:spcPct val="0"/>
              </a:spcAft>
              <a:buClr>
                <a:srgbClr val="FF0000"/>
              </a:buClr>
              <a:buFont typeface="Wingdings" panose="05000000000000000000" pitchFamily="2" charset="2"/>
              <a:buChar char="n"/>
            </a:pPr>
            <a:endParaRPr lang="fr-FR" sz="1800" dirty="0">
              <a:latin typeface="Berlin Sans FB" panose="020E0602020502020306" pitchFamily="34" charset="0"/>
            </a:endParaRPr>
          </a:p>
        </p:txBody>
      </p:sp>
      <p:sp>
        <p:nvSpPr>
          <p:cNvPr id="2" name="ZoneTexte 11">
            <a:extLst>
              <a:ext uri="{FF2B5EF4-FFF2-40B4-BE49-F238E27FC236}">
                <a16:creationId xmlns:a16="http://schemas.microsoft.com/office/drawing/2014/main" id="{0CEC39A3-4327-2A35-C410-A379005F0126}"/>
              </a:ext>
            </a:extLst>
          </p:cNvPr>
          <p:cNvSpPr txBox="1">
            <a:spLocks noChangeArrowheads="1"/>
          </p:cNvSpPr>
          <p:nvPr/>
        </p:nvSpPr>
        <p:spPr bwMode="auto">
          <a:xfrm>
            <a:off x="0" y="141860"/>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graphicFrame>
        <p:nvGraphicFramePr>
          <p:cNvPr id="6" name="Objet 5">
            <a:hlinkClick r:id="rId5"/>
            <a:extLst>
              <a:ext uri="{FF2B5EF4-FFF2-40B4-BE49-F238E27FC236}">
                <a16:creationId xmlns:a16="http://schemas.microsoft.com/office/drawing/2014/main" id="{9E8B46E4-6EB4-8FEA-BBF9-11672547BF64}"/>
              </a:ext>
            </a:extLst>
          </p:cNvPr>
          <p:cNvGraphicFramePr>
            <a:graphicFrameLocks noChangeAspect="1"/>
          </p:cNvGraphicFramePr>
          <p:nvPr>
            <p:extLst>
              <p:ext uri="{D42A27DB-BD31-4B8C-83A1-F6EECF244321}">
                <p14:modId xmlns:p14="http://schemas.microsoft.com/office/powerpoint/2010/main" val="243663652"/>
              </p:ext>
            </p:extLst>
          </p:nvPr>
        </p:nvGraphicFramePr>
        <p:xfrm>
          <a:off x="1979712" y="2514712"/>
          <a:ext cx="2488190" cy="3494112"/>
        </p:xfrm>
        <a:graphic>
          <a:graphicData uri="http://schemas.openxmlformats.org/presentationml/2006/ole">
            <mc:AlternateContent xmlns:mc="http://schemas.openxmlformats.org/markup-compatibility/2006">
              <mc:Choice xmlns:v="urn:schemas-microsoft-com:vml" Requires="v">
                <p:oleObj name="Document" r:id="rId6" imgW="7560929" imgH="10616063" progId="Word.Document.12">
                  <p:embed/>
                </p:oleObj>
              </mc:Choice>
              <mc:Fallback>
                <p:oleObj name="Document" r:id="rId6" imgW="7560929" imgH="10616063" progId="Word.Document.12">
                  <p:embed/>
                  <p:pic>
                    <p:nvPicPr>
                      <p:cNvPr id="6" name="Objet 5">
                        <a:hlinkClick r:id="rId5"/>
                        <a:extLst>
                          <a:ext uri="{FF2B5EF4-FFF2-40B4-BE49-F238E27FC236}">
                            <a16:creationId xmlns:a16="http://schemas.microsoft.com/office/drawing/2014/main" id="{9E8B46E4-6EB4-8FEA-BBF9-11672547BF64}"/>
                          </a:ext>
                        </a:extLst>
                      </p:cNvPr>
                      <p:cNvPicPr/>
                      <p:nvPr/>
                    </p:nvPicPr>
                    <p:blipFill>
                      <a:blip r:embed="rId7"/>
                      <a:stretch>
                        <a:fillRect/>
                      </a:stretch>
                    </p:blipFill>
                    <p:spPr>
                      <a:xfrm>
                        <a:off x="1979712" y="2514712"/>
                        <a:ext cx="2488190" cy="3494112"/>
                      </a:xfrm>
                      <a:prstGeom prst="rect">
                        <a:avLst/>
                      </a:prstGeom>
                    </p:spPr>
                  </p:pic>
                </p:oleObj>
              </mc:Fallback>
            </mc:AlternateContent>
          </a:graphicData>
        </a:graphic>
      </p:graphicFrame>
      <p:pic>
        <p:nvPicPr>
          <p:cNvPr id="7" name="Image 6">
            <a:hlinkClick r:id="rId8"/>
            <a:extLst>
              <a:ext uri="{FF2B5EF4-FFF2-40B4-BE49-F238E27FC236}">
                <a16:creationId xmlns:a16="http://schemas.microsoft.com/office/drawing/2014/main" id="{E485A22C-56BC-CC21-13F4-BF8552E62056}"/>
              </a:ext>
            </a:extLst>
          </p:cNvPr>
          <p:cNvPicPr>
            <a:picLocks noChangeAspect="1"/>
          </p:cNvPicPr>
          <p:nvPr/>
        </p:nvPicPr>
        <p:blipFill>
          <a:blip r:embed="rId9"/>
          <a:stretch>
            <a:fillRect/>
          </a:stretch>
        </p:blipFill>
        <p:spPr>
          <a:xfrm rot="21083875">
            <a:off x="5417754" y="2795352"/>
            <a:ext cx="2799947" cy="1891041"/>
          </a:xfrm>
          <a:prstGeom prst="rect">
            <a:avLst/>
          </a:prstGeom>
        </p:spPr>
      </p:pic>
      <p:pic>
        <p:nvPicPr>
          <p:cNvPr id="10" name="Graphique 9" descr="Index pointant vers la droite vu du côté du dos de la main contour">
            <a:hlinkClick r:id="rId8"/>
            <a:extLst>
              <a:ext uri="{FF2B5EF4-FFF2-40B4-BE49-F238E27FC236}">
                <a16:creationId xmlns:a16="http://schemas.microsoft.com/office/drawing/2014/main" id="{D1B1A3C0-DCE4-E8E3-E1AE-A5A0BAEFF50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15074737">
            <a:off x="6566929" y="4161395"/>
            <a:ext cx="914400" cy="914400"/>
          </a:xfrm>
          <a:prstGeom prst="rect">
            <a:avLst/>
          </a:prstGeom>
        </p:spPr>
      </p:pic>
      <p:pic>
        <p:nvPicPr>
          <p:cNvPr id="11" name="Graphique 10" descr="Index pointant vers la droite vu du côté du dos de la main contour">
            <a:hlinkClick r:id="rId5"/>
            <a:extLst>
              <a:ext uri="{FF2B5EF4-FFF2-40B4-BE49-F238E27FC236}">
                <a16:creationId xmlns:a16="http://schemas.microsoft.com/office/drawing/2014/main" id="{E295CF64-CD28-B16A-5FA5-4261377C6F3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15074737">
            <a:off x="3072726" y="4271800"/>
            <a:ext cx="914400" cy="914400"/>
          </a:xfrm>
          <a:prstGeom prst="rect">
            <a:avLst/>
          </a:prstGeom>
        </p:spPr>
      </p:pic>
      <p:sp>
        <p:nvSpPr>
          <p:cNvPr id="13" name="Espace réservé du numéro de diapositive 12">
            <a:extLst>
              <a:ext uri="{FF2B5EF4-FFF2-40B4-BE49-F238E27FC236}">
                <a16:creationId xmlns:a16="http://schemas.microsoft.com/office/drawing/2014/main" id="{B82DD382-726F-E378-075B-FEF9BD764A75}"/>
              </a:ext>
            </a:extLst>
          </p:cNvPr>
          <p:cNvSpPr>
            <a:spLocks noGrp="1"/>
          </p:cNvSpPr>
          <p:nvPr>
            <p:ph type="sldNum" sz="quarter" idx="12"/>
          </p:nvPr>
        </p:nvSpPr>
        <p:spPr/>
        <p:txBody>
          <a:bodyPr/>
          <a:lstStyle/>
          <a:p>
            <a:pPr>
              <a:defRPr/>
            </a:pPr>
            <a:fld id="{F2B804B2-DFE3-46A0-AD95-9D80B3951C6D}" type="slidenum">
              <a:rPr lang="fr-FR" smtClean="0"/>
              <a:pPr>
                <a:defRPr/>
              </a:pPr>
              <a:t>22</a:t>
            </a:fld>
            <a:endParaRPr lang="fr-FR"/>
          </a:p>
        </p:txBody>
      </p:sp>
    </p:spTree>
    <p:extLst>
      <p:ext uri="{BB962C8B-B14F-4D97-AF65-F5344CB8AC3E}">
        <p14:creationId xmlns:p14="http://schemas.microsoft.com/office/powerpoint/2010/main" val="949535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3B407804-CEDD-4867-16BD-2477B38141DB}"/>
              </a:ext>
            </a:extLst>
          </p:cNvPr>
          <p:cNvPicPr>
            <a:picLocks noChangeAspect="1"/>
          </p:cNvPicPr>
          <p:nvPr/>
        </p:nvPicPr>
        <p:blipFill rotWithShape="1">
          <a:blip r:embed="rId3"/>
          <a:srcRect l="48425" t="54200" r="28738" b="16401"/>
          <a:stretch/>
        </p:blipFill>
        <p:spPr>
          <a:xfrm>
            <a:off x="6885881" y="104372"/>
            <a:ext cx="2088232" cy="1512168"/>
          </a:xfrm>
          <a:prstGeom prst="rect">
            <a:avLst/>
          </a:prstGeom>
        </p:spPr>
      </p:pic>
      <p:sp>
        <p:nvSpPr>
          <p:cNvPr id="40" name="Rectangle 39">
            <a:extLst>
              <a:ext uri="{FF2B5EF4-FFF2-40B4-BE49-F238E27FC236}">
                <a16:creationId xmlns:a16="http://schemas.microsoft.com/office/drawing/2014/main" id="{84C3C4D9-A0F8-44D4-B50A-B2C7A2F4EF5B}"/>
              </a:ext>
            </a:extLst>
          </p:cNvPr>
          <p:cNvSpPr/>
          <p:nvPr/>
        </p:nvSpPr>
        <p:spPr>
          <a:xfrm>
            <a:off x="-180528" y="6221426"/>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240" y="6255581"/>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a:spLocks noChangeArrowheads="1"/>
          </p:cNvSpPr>
          <p:nvPr/>
        </p:nvSpPr>
        <p:spPr bwMode="auto">
          <a:xfrm>
            <a:off x="-386087" y="860456"/>
            <a:ext cx="9278567" cy="1431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200150" indent="-2857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200120" lvl="2" indent="-285743" defTabSz="914378" fontAlgn="base">
              <a:lnSpc>
                <a:spcPct val="150000"/>
              </a:lnSpc>
              <a:spcBef>
                <a:spcPct val="0"/>
              </a:spcBef>
              <a:spcAft>
                <a:spcPct val="0"/>
              </a:spcAft>
              <a:buClr>
                <a:srgbClr val="FF0000"/>
              </a:buClr>
              <a:buFont typeface="Wingdings" panose="05000000000000000000" pitchFamily="2" charset="2"/>
              <a:buChar char="n"/>
            </a:pPr>
            <a:r>
              <a:rPr lang="fr-FR" altLang="fr-FR" sz="2200" dirty="0">
                <a:solidFill>
                  <a:prstClr val="black"/>
                </a:solidFill>
                <a:latin typeface="Berlin Sans FB" panose="020E0602020502020306" pitchFamily="34" charset="0"/>
              </a:rPr>
              <a:t>Des opportunités commerciales à saisir…</a:t>
            </a:r>
          </a:p>
          <a:p>
            <a:pPr marL="1600170" lvl="3" indent="-285743" defTabSz="914378" fontAlgn="base">
              <a:spcBef>
                <a:spcPct val="0"/>
              </a:spcBef>
              <a:spcAft>
                <a:spcPct val="0"/>
              </a:spcAft>
              <a:buClr>
                <a:srgbClr val="FF0000"/>
              </a:buClr>
              <a:buFont typeface="Wingdings" panose="05000000000000000000" pitchFamily="2" charset="2"/>
              <a:buChar char="n"/>
            </a:pPr>
            <a:r>
              <a:rPr lang="fr-FR" altLang="fr-FR" sz="1800" dirty="0">
                <a:solidFill>
                  <a:prstClr val="black"/>
                </a:solidFill>
                <a:latin typeface="Berlin Sans FB" panose="020E0602020502020306" pitchFamily="34" charset="0"/>
              </a:rPr>
              <a:t>… et un bon de recommandation à renseigner avec les coordonnées parrain / filleul, et à remettre au parrain pour qu’il le transmettre à son ou </a:t>
            </a:r>
            <a:r>
              <a:rPr lang="fr-FR" altLang="fr-FR" sz="1800">
                <a:solidFill>
                  <a:prstClr val="black"/>
                </a:solidFill>
                <a:latin typeface="Berlin Sans FB" panose="020E0602020502020306" pitchFamily="34" charset="0"/>
              </a:rPr>
              <a:t>ses filleuls</a:t>
            </a:r>
            <a:endParaRPr lang="fr-FR" altLang="fr-FR" sz="1800" dirty="0">
              <a:solidFill>
                <a:prstClr val="black"/>
              </a:solidFill>
              <a:latin typeface="Berlin Sans FB" panose="020E0602020502020306" pitchFamily="34" charset="0"/>
            </a:endParaRPr>
          </a:p>
          <a:p>
            <a:pPr marL="1600170" lvl="3" indent="-285743" defTabSz="914378" fontAlgn="base">
              <a:spcBef>
                <a:spcPct val="0"/>
              </a:spcBef>
              <a:spcAft>
                <a:spcPct val="0"/>
              </a:spcAft>
              <a:buClr>
                <a:srgbClr val="FF0000"/>
              </a:buClr>
              <a:buFont typeface="Wingdings" panose="05000000000000000000" pitchFamily="2" charset="2"/>
              <a:buChar char="n"/>
            </a:pPr>
            <a:endParaRPr lang="fr-FR" sz="1800" dirty="0">
              <a:latin typeface="Berlin Sans FB" panose="020E0602020502020306" pitchFamily="34" charset="0"/>
            </a:endParaRPr>
          </a:p>
        </p:txBody>
      </p:sp>
      <p:sp>
        <p:nvSpPr>
          <p:cNvPr id="2" name="ZoneTexte 11">
            <a:extLst>
              <a:ext uri="{FF2B5EF4-FFF2-40B4-BE49-F238E27FC236}">
                <a16:creationId xmlns:a16="http://schemas.microsoft.com/office/drawing/2014/main" id="{0CEC39A3-4327-2A35-C410-A379005F0126}"/>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pic>
        <p:nvPicPr>
          <p:cNvPr id="12" name="Image 11">
            <a:hlinkClick r:id="rId5"/>
            <a:extLst>
              <a:ext uri="{FF2B5EF4-FFF2-40B4-BE49-F238E27FC236}">
                <a16:creationId xmlns:a16="http://schemas.microsoft.com/office/drawing/2014/main" id="{FAFDFB6C-0AB3-B6E9-7E96-A168D44596F0}"/>
              </a:ext>
            </a:extLst>
          </p:cNvPr>
          <p:cNvPicPr>
            <a:picLocks noChangeAspect="1"/>
          </p:cNvPicPr>
          <p:nvPr/>
        </p:nvPicPr>
        <p:blipFill rotWithShape="1">
          <a:blip r:embed="rId6"/>
          <a:srcRect l="37400" t="27266" r="41259" b="16338"/>
          <a:stretch/>
        </p:blipFill>
        <p:spPr>
          <a:xfrm>
            <a:off x="3059832" y="2038517"/>
            <a:ext cx="2663428" cy="3959027"/>
          </a:xfrm>
          <a:prstGeom prst="rect">
            <a:avLst/>
          </a:prstGeom>
        </p:spPr>
      </p:pic>
      <p:pic>
        <p:nvPicPr>
          <p:cNvPr id="3" name="Graphique 2" descr="Index pointant vers la droite vu du côté du dos de la main contour">
            <a:hlinkClick r:id="rId5"/>
            <a:extLst>
              <a:ext uri="{FF2B5EF4-FFF2-40B4-BE49-F238E27FC236}">
                <a16:creationId xmlns:a16="http://schemas.microsoft.com/office/drawing/2014/main" id="{514BB35F-ED82-12D4-BD49-2DB714F77F2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5074737">
            <a:off x="4550705" y="4415816"/>
            <a:ext cx="914400" cy="914400"/>
          </a:xfrm>
          <a:prstGeom prst="rect">
            <a:avLst/>
          </a:prstGeom>
        </p:spPr>
      </p:pic>
      <p:sp>
        <p:nvSpPr>
          <p:cNvPr id="10" name="Espace réservé du numéro de diapositive 9">
            <a:extLst>
              <a:ext uri="{FF2B5EF4-FFF2-40B4-BE49-F238E27FC236}">
                <a16:creationId xmlns:a16="http://schemas.microsoft.com/office/drawing/2014/main" id="{DC6B6C27-89E7-89A5-1AB1-F08B0CE41258}"/>
              </a:ext>
            </a:extLst>
          </p:cNvPr>
          <p:cNvSpPr>
            <a:spLocks noGrp="1"/>
          </p:cNvSpPr>
          <p:nvPr>
            <p:ph type="sldNum" sz="quarter" idx="12"/>
          </p:nvPr>
        </p:nvSpPr>
        <p:spPr/>
        <p:txBody>
          <a:bodyPr/>
          <a:lstStyle/>
          <a:p>
            <a:pPr>
              <a:defRPr/>
            </a:pPr>
            <a:fld id="{F2B804B2-DFE3-46A0-AD95-9D80B3951C6D}" type="slidenum">
              <a:rPr lang="fr-FR" smtClean="0"/>
              <a:pPr>
                <a:defRPr/>
              </a:pPr>
              <a:t>23</a:t>
            </a:fld>
            <a:endParaRPr lang="fr-FR"/>
          </a:p>
        </p:txBody>
      </p:sp>
    </p:spTree>
    <p:extLst>
      <p:ext uri="{BB962C8B-B14F-4D97-AF65-F5344CB8AC3E}">
        <p14:creationId xmlns:p14="http://schemas.microsoft.com/office/powerpoint/2010/main" val="3919927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28227" y="6272729"/>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Ingénierie Patrimoniale</a:t>
            </a:r>
          </a:p>
        </p:txBody>
      </p:sp>
      <p:pic>
        <p:nvPicPr>
          <p:cNvPr id="8"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59470" y="623991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13EADEE0-8BDD-4D1C-877C-B93D6BD617C5}"/>
              </a:ext>
            </a:extLst>
          </p:cNvPr>
          <p:cNvSpPr/>
          <p:nvPr/>
        </p:nvSpPr>
        <p:spPr>
          <a:xfrm>
            <a:off x="1547664" y="1340768"/>
            <a:ext cx="5832648" cy="3096344"/>
          </a:xfrm>
          <a:prstGeom prst="rect">
            <a:avLst/>
          </a:prstGeom>
          <a:solidFill>
            <a:schemeClr val="accent1">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latin typeface="Ink Free" panose="03080402000500000000" pitchFamily="66" charset="0"/>
              </a:rPr>
              <a:t>C’est terminé…</a:t>
            </a:r>
          </a:p>
          <a:p>
            <a:pPr algn="ctr"/>
            <a:endParaRPr lang="fr-FR" sz="3600" b="1" dirty="0">
              <a:latin typeface="Ink Free" panose="03080402000500000000" pitchFamily="66" charset="0"/>
            </a:endParaRPr>
          </a:p>
          <a:p>
            <a:pPr algn="ctr"/>
            <a:r>
              <a:rPr lang="fr-FR" sz="3600" b="1" dirty="0">
                <a:latin typeface="Ink Free" panose="03080402000500000000" pitchFamily="66" charset="0"/>
              </a:rPr>
              <a:t>BONNES VENTES !</a:t>
            </a:r>
          </a:p>
        </p:txBody>
      </p:sp>
      <p:grpSp>
        <p:nvGrpSpPr>
          <p:cNvPr id="11" name="Groupe 10">
            <a:extLst>
              <a:ext uri="{FF2B5EF4-FFF2-40B4-BE49-F238E27FC236}">
                <a16:creationId xmlns:a16="http://schemas.microsoft.com/office/drawing/2014/main" id="{FB2CEDD3-4A37-4A0E-947B-D0DFE163AE8C}"/>
              </a:ext>
            </a:extLst>
          </p:cNvPr>
          <p:cNvGrpSpPr/>
          <p:nvPr/>
        </p:nvGrpSpPr>
        <p:grpSpPr>
          <a:xfrm>
            <a:off x="1187624" y="5057270"/>
            <a:ext cx="827112" cy="892010"/>
            <a:chOff x="6616124" y="919431"/>
            <a:chExt cx="1313418" cy="1255331"/>
          </a:xfrm>
        </p:grpSpPr>
        <p:pic>
          <p:nvPicPr>
            <p:cNvPr id="12" name="Image 11">
              <a:extLst>
                <a:ext uri="{FF2B5EF4-FFF2-40B4-BE49-F238E27FC236}">
                  <a16:creationId xmlns:a16="http://schemas.microsoft.com/office/drawing/2014/main" id="{2B7E9945-4A10-4DA0-8BA3-E95D54C882D7}"/>
                </a:ext>
              </a:extLst>
            </p:cNvPr>
            <p:cNvPicPr>
              <a:picLocks noChangeAspect="1"/>
            </p:cNvPicPr>
            <p:nvPr/>
          </p:nvPicPr>
          <p:blipFill>
            <a:blip r:embed="rId3"/>
            <a:stretch>
              <a:fillRect/>
            </a:stretch>
          </p:blipFill>
          <p:spPr>
            <a:xfrm>
              <a:off x="6616124" y="925592"/>
              <a:ext cx="1281067" cy="1249170"/>
            </a:xfrm>
            <a:prstGeom prst="rect">
              <a:avLst/>
            </a:prstGeom>
          </p:spPr>
        </p:pic>
        <p:pic>
          <p:nvPicPr>
            <p:cNvPr id="13" name="Image 12">
              <a:extLst>
                <a:ext uri="{FF2B5EF4-FFF2-40B4-BE49-F238E27FC236}">
                  <a16:creationId xmlns:a16="http://schemas.microsoft.com/office/drawing/2014/main" id="{B8427C30-FFA9-470C-B9B3-90B967111DF7}"/>
                </a:ext>
              </a:extLst>
            </p:cNvPr>
            <p:cNvPicPr>
              <a:picLocks noChangeAspect="1"/>
            </p:cNvPicPr>
            <p:nvPr/>
          </p:nvPicPr>
          <p:blipFill rotWithShape="1">
            <a:blip r:embed="rId4"/>
            <a:srcRect l="63455" t="30143" r="28969" b="55907"/>
            <a:stretch/>
          </p:blipFill>
          <p:spPr>
            <a:xfrm>
              <a:off x="7635687" y="919431"/>
              <a:ext cx="293855" cy="296650"/>
            </a:xfrm>
            <a:prstGeom prst="rect">
              <a:avLst/>
            </a:prstGeom>
          </p:spPr>
        </p:pic>
      </p:grpSp>
      <p:grpSp>
        <p:nvGrpSpPr>
          <p:cNvPr id="14" name="Groupe 13">
            <a:extLst>
              <a:ext uri="{FF2B5EF4-FFF2-40B4-BE49-F238E27FC236}">
                <a16:creationId xmlns:a16="http://schemas.microsoft.com/office/drawing/2014/main" id="{405FA55C-F0DE-4807-845D-81BFC24677A9}"/>
              </a:ext>
            </a:extLst>
          </p:cNvPr>
          <p:cNvGrpSpPr/>
          <p:nvPr/>
        </p:nvGrpSpPr>
        <p:grpSpPr>
          <a:xfrm>
            <a:off x="2484756" y="5076880"/>
            <a:ext cx="855454" cy="857165"/>
            <a:chOff x="3972700" y="4946399"/>
            <a:chExt cx="855454" cy="857165"/>
          </a:xfrm>
        </p:grpSpPr>
        <p:pic>
          <p:nvPicPr>
            <p:cNvPr id="15" name="Image 14">
              <a:extLst>
                <a:ext uri="{FF2B5EF4-FFF2-40B4-BE49-F238E27FC236}">
                  <a16:creationId xmlns:a16="http://schemas.microsoft.com/office/drawing/2014/main" id="{BB4F4F63-2D61-4849-9AA2-97A6964AC777}"/>
                </a:ext>
              </a:extLst>
            </p:cNvPr>
            <p:cNvPicPr>
              <a:picLocks noChangeAspect="1"/>
            </p:cNvPicPr>
            <p:nvPr/>
          </p:nvPicPr>
          <p:blipFill>
            <a:blip r:embed="rId5"/>
            <a:stretch>
              <a:fillRect/>
            </a:stretch>
          </p:blipFill>
          <p:spPr>
            <a:xfrm>
              <a:off x="3972700" y="4948110"/>
              <a:ext cx="855454" cy="855454"/>
            </a:xfrm>
            <a:prstGeom prst="rect">
              <a:avLst/>
            </a:prstGeom>
          </p:spPr>
        </p:pic>
        <p:pic>
          <p:nvPicPr>
            <p:cNvPr id="16" name="Image 15">
              <a:extLst>
                <a:ext uri="{FF2B5EF4-FFF2-40B4-BE49-F238E27FC236}">
                  <a16:creationId xmlns:a16="http://schemas.microsoft.com/office/drawing/2014/main" id="{0AB69AC4-961C-4988-9F17-083FD4B7B74A}"/>
                </a:ext>
              </a:extLst>
            </p:cNvPr>
            <p:cNvPicPr>
              <a:picLocks noChangeAspect="1"/>
            </p:cNvPicPr>
            <p:nvPr/>
          </p:nvPicPr>
          <p:blipFill rotWithShape="1">
            <a:blip r:embed="rId4"/>
            <a:srcRect l="63455" t="30143" r="28969" b="55907"/>
            <a:stretch/>
          </p:blipFill>
          <p:spPr>
            <a:xfrm>
              <a:off x="4622781" y="4946399"/>
              <a:ext cx="185052" cy="210793"/>
            </a:xfrm>
            <a:prstGeom prst="rect">
              <a:avLst/>
            </a:prstGeom>
          </p:spPr>
        </p:pic>
      </p:grpSp>
      <p:grpSp>
        <p:nvGrpSpPr>
          <p:cNvPr id="17" name="Groupe 16">
            <a:extLst>
              <a:ext uri="{FF2B5EF4-FFF2-40B4-BE49-F238E27FC236}">
                <a16:creationId xmlns:a16="http://schemas.microsoft.com/office/drawing/2014/main" id="{558C64CA-0210-4BA5-883E-F88D7BEAFBB7}"/>
              </a:ext>
            </a:extLst>
          </p:cNvPr>
          <p:cNvGrpSpPr/>
          <p:nvPr/>
        </p:nvGrpSpPr>
        <p:grpSpPr>
          <a:xfrm>
            <a:off x="5345177" y="5086062"/>
            <a:ext cx="847983" cy="847983"/>
            <a:chOff x="4948153" y="4911554"/>
            <a:chExt cx="847983" cy="847983"/>
          </a:xfrm>
        </p:grpSpPr>
        <p:pic>
          <p:nvPicPr>
            <p:cNvPr id="18" name="Image 17">
              <a:extLst>
                <a:ext uri="{FF2B5EF4-FFF2-40B4-BE49-F238E27FC236}">
                  <a16:creationId xmlns:a16="http://schemas.microsoft.com/office/drawing/2014/main" id="{AFF7E6BD-0817-495A-BFAF-E473AC88DDBB}"/>
                </a:ext>
              </a:extLst>
            </p:cNvPr>
            <p:cNvPicPr>
              <a:picLocks noChangeAspect="1"/>
            </p:cNvPicPr>
            <p:nvPr/>
          </p:nvPicPr>
          <p:blipFill>
            <a:blip r:embed="rId6"/>
            <a:stretch>
              <a:fillRect/>
            </a:stretch>
          </p:blipFill>
          <p:spPr>
            <a:xfrm>
              <a:off x="4948153" y="4911554"/>
              <a:ext cx="847983" cy="847983"/>
            </a:xfrm>
            <a:prstGeom prst="rect">
              <a:avLst/>
            </a:prstGeom>
          </p:spPr>
        </p:pic>
        <p:pic>
          <p:nvPicPr>
            <p:cNvPr id="19" name="Image 18">
              <a:extLst>
                <a:ext uri="{FF2B5EF4-FFF2-40B4-BE49-F238E27FC236}">
                  <a16:creationId xmlns:a16="http://schemas.microsoft.com/office/drawing/2014/main" id="{546E0ED1-7013-4E6F-B3C4-5EA5553C2AAE}"/>
                </a:ext>
              </a:extLst>
            </p:cNvPr>
            <p:cNvPicPr>
              <a:picLocks noChangeAspect="1"/>
            </p:cNvPicPr>
            <p:nvPr/>
          </p:nvPicPr>
          <p:blipFill rotWithShape="1">
            <a:blip r:embed="rId4"/>
            <a:srcRect l="63455" t="30143" r="28969" b="55907"/>
            <a:stretch/>
          </p:blipFill>
          <p:spPr>
            <a:xfrm>
              <a:off x="5611084" y="4949700"/>
              <a:ext cx="185052" cy="210793"/>
            </a:xfrm>
            <a:prstGeom prst="rect">
              <a:avLst/>
            </a:prstGeom>
          </p:spPr>
        </p:pic>
      </p:grpSp>
      <p:grpSp>
        <p:nvGrpSpPr>
          <p:cNvPr id="20" name="Groupe 19">
            <a:extLst>
              <a:ext uri="{FF2B5EF4-FFF2-40B4-BE49-F238E27FC236}">
                <a16:creationId xmlns:a16="http://schemas.microsoft.com/office/drawing/2014/main" id="{0B5DB505-EAEB-44BE-9A34-5B33D69C0E77}"/>
              </a:ext>
            </a:extLst>
          </p:cNvPr>
          <p:cNvGrpSpPr/>
          <p:nvPr/>
        </p:nvGrpSpPr>
        <p:grpSpPr>
          <a:xfrm>
            <a:off x="6472106" y="5103303"/>
            <a:ext cx="808299" cy="845977"/>
            <a:chOff x="6472106" y="5124207"/>
            <a:chExt cx="808299" cy="845977"/>
          </a:xfrm>
        </p:grpSpPr>
        <p:pic>
          <p:nvPicPr>
            <p:cNvPr id="21" name="Image 20">
              <a:extLst>
                <a:ext uri="{FF2B5EF4-FFF2-40B4-BE49-F238E27FC236}">
                  <a16:creationId xmlns:a16="http://schemas.microsoft.com/office/drawing/2014/main" id="{6F1B47EB-D13A-47EE-A67D-772519DEE434}"/>
                </a:ext>
              </a:extLst>
            </p:cNvPr>
            <p:cNvPicPr>
              <a:picLocks noChangeAspect="1"/>
            </p:cNvPicPr>
            <p:nvPr/>
          </p:nvPicPr>
          <p:blipFill>
            <a:blip r:embed="rId7"/>
            <a:stretch>
              <a:fillRect/>
            </a:stretch>
          </p:blipFill>
          <p:spPr>
            <a:xfrm>
              <a:off x="6472106" y="5161885"/>
              <a:ext cx="808299" cy="808299"/>
            </a:xfrm>
            <a:prstGeom prst="rect">
              <a:avLst/>
            </a:prstGeom>
          </p:spPr>
        </p:pic>
        <p:pic>
          <p:nvPicPr>
            <p:cNvPr id="22" name="Image 21">
              <a:extLst>
                <a:ext uri="{FF2B5EF4-FFF2-40B4-BE49-F238E27FC236}">
                  <a16:creationId xmlns:a16="http://schemas.microsoft.com/office/drawing/2014/main" id="{A1A9D810-D01D-4D5E-9CC4-1B2360A37C7C}"/>
                </a:ext>
              </a:extLst>
            </p:cNvPr>
            <p:cNvPicPr>
              <a:picLocks noChangeAspect="1"/>
            </p:cNvPicPr>
            <p:nvPr/>
          </p:nvPicPr>
          <p:blipFill rotWithShape="1">
            <a:blip r:embed="rId4"/>
            <a:srcRect l="63455" t="30143" r="28969" b="55907"/>
            <a:stretch/>
          </p:blipFill>
          <p:spPr>
            <a:xfrm>
              <a:off x="7095353" y="5124207"/>
              <a:ext cx="185052" cy="210793"/>
            </a:xfrm>
            <a:prstGeom prst="rect">
              <a:avLst/>
            </a:prstGeom>
          </p:spPr>
        </p:pic>
      </p:grpSp>
      <p:sp>
        <p:nvSpPr>
          <p:cNvPr id="3" name="ZoneTexte 11">
            <a:extLst>
              <a:ext uri="{FF2B5EF4-FFF2-40B4-BE49-F238E27FC236}">
                <a16:creationId xmlns:a16="http://schemas.microsoft.com/office/drawing/2014/main" id="{FF11E216-04E3-BC4E-0471-A4A733685710}"/>
              </a:ext>
            </a:extLst>
          </p:cNvPr>
          <p:cNvSpPr txBox="1">
            <a:spLocks noChangeArrowheads="1"/>
          </p:cNvSpPr>
          <p:nvPr/>
        </p:nvSpPr>
        <p:spPr bwMode="auto">
          <a:xfrm>
            <a:off x="0" y="187498"/>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sp>
        <p:nvSpPr>
          <p:cNvPr id="10" name="Espace réservé du numéro de diapositive 9">
            <a:extLst>
              <a:ext uri="{FF2B5EF4-FFF2-40B4-BE49-F238E27FC236}">
                <a16:creationId xmlns:a16="http://schemas.microsoft.com/office/drawing/2014/main" id="{6A09DABA-9DE4-EB88-E25C-50E31C2D77DB}"/>
              </a:ext>
            </a:extLst>
          </p:cNvPr>
          <p:cNvSpPr>
            <a:spLocks noGrp="1"/>
          </p:cNvSpPr>
          <p:nvPr>
            <p:ph type="sldNum" sz="quarter" idx="12"/>
          </p:nvPr>
        </p:nvSpPr>
        <p:spPr/>
        <p:txBody>
          <a:bodyPr/>
          <a:lstStyle/>
          <a:p>
            <a:pPr>
              <a:defRPr/>
            </a:pPr>
            <a:fld id="{F2B804B2-DFE3-46A0-AD95-9D80B3951C6D}" type="slidenum">
              <a:rPr lang="fr-FR" smtClean="0"/>
              <a:pPr>
                <a:defRPr/>
              </a:pPr>
              <a:t>24</a:t>
            </a:fld>
            <a:endParaRPr lang="fr-FR"/>
          </a:p>
        </p:txBody>
      </p:sp>
    </p:spTree>
    <p:extLst>
      <p:ext uri="{BB962C8B-B14F-4D97-AF65-F5344CB8AC3E}">
        <p14:creationId xmlns:p14="http://schemas.microsoft.com/office/powerpoint/2010/main" val="42518783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84C3C4D9-A0F8-44D4-B50A-B2C7A2F4EF5B}"/>
              </a:ext>
            </a:extLst>
          </p:cNvPr>
          <p:cNvSpPr/>
          <p:nvPr/>
        </p:nvSpPr>
        <p:spPr>
          <a:xfrm>
            <a:off x="-180528" y="6255826"/>
            <a:ext cx="3455590" cy="602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50000"/>
                    <a:lumOff val="50000"/>
                  </a:schemeClr>
                </a:solidFill>
                <a:latin typeface="Franklin Gothic Heavy" panose="020B0903020102020204" pitchFamily="34" charset="0"/>
              </a:rPr>
              <a:t>DIRECTION MARCHE </a:t>
            </a:r>
            <a:r>
              <a:rPr lang="fr-FR" sz="1400" dirty="0">
                <a:solidFill>
                  <a:srgbClr val="FF0000"/>
                </a:solidFill>
                <a:latin typeface="Franklin Gothic Heavy" panose="020B0903020102020204" pitchFamily="34" charset="0"/>
              </a:rPr>
              <a:t>PREMIUM</a:t>
            </a:r>
          </a:p>
          <a:p>
            <a:pPr algn="ctr"/>
            <a:r>
              <a:rPr lang="fr-FR" sz="1400" i="1" dirty="0">
                <a:solidFill>
                  <a:schemeClr val="bg1">
                    <a:lumMod val="65000"/>
                  </a:schemeClr>
                </a:solidFill>
                <a:latin typeface="Franklin Gothic Heavy" panose="020B0903020102020204" pitchFamily="34" charset="0"/>
              </a:rPr>
              <a:t>Pôle Expertise Premium</a:t>
            </a:r>
          </a:p>
        </p:txBody>
      </p:sp>
      <p:pic>
        <p:nvPicPr>
          <p:cNvPr id="41" name="Image 2" descr="cid:image008.jpg@01D7596C.B409CC40">
            <a:extLst>
              <a:ext uri="{FF2B5EF4-FFF2-40B4-BE49-F238E27FC236}">
                <a16:creationId xmlns:a16="http://schemas.microsoft.com/office/drawing/2014/main" id="{7E9977B6-70C1-450C-A63D-1AEA176EC4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500" y="6309654"/>
            <a:ext cx="1569000" cy="45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1">
            <a:extLst>
              <a:ext uri="{FF2B5EF4-FFF2-40B4-BE49-F238E27FC236}">
                <a16:creationId xmlns:a16="http://schemas.microsoft.com/office/drawing/2014/main" id="{0CEC39A3-4327-2A35-C410-A379005F0126}"/>
              </a:ext>
            </a:extLst>
          </p:cNvPr>
          <p:cNvSpPr txBox="1">
            <a:spLocks noChangeArrowheads="1"/>
          </p:cNvSpPr>
          <p:nvPr/>
        </p:nvSpPr>
        <p:spPr bwMode="auto">
          <a:xfrm>
            <a:off x="0" y="141860"/>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1219170" fontAlgn="base">
              <a:spcBef>
                <a:spcPct val="0"/>
              </a:spcBef>
              <a:spcAft>
                <a:spcPct val="0"/>
              </a:spcAft>
              <a:buNone/>
            </a:pPr>
            <a:r>
              <a:rPr lang="fr-FR" altLang="fr-FR" sz="2800" b="1" dirty="0">
                <a:solidFill>
                  <a:srgbClr val="FF0000"/>
                </a:solidFill>
                <a:latin typeface="Berlin Sans FB" panose="020E0602020502020306" pitchFamily="34" charset="0"/>
              </a:rPr>
              <a:t>R</a:t>
            </a:r>
            <a:r>
              <a:rPr lang="fr-FR" altLang="fr-FR" sz="2800" b="1" dirty="0">
                <a:latin typeface="Berlin Sans FB" panose="020E0602020502020306" pitchFamily="34" charset="0"/>
              </a:rPr>
              <a:t>EVISION</a:t>
            </a:r>
            <a:r>
              <a:rPr lang="fr-FR" altLang="fr-FR" sz="2800" b="1" dirty="0">
                <a:solidFill>
                  <a:srgbClr val="FF0000"/>
                </a:solidFill>
                <a:latin typeface="Berlin Sans FB" panose="020E0602020502020306" pitchFamily="34" charset="0"/>
              </a:rPr>
              <a:t> D</a:t>
            </a:r>
            <a:r>
              <a:rPr lang="fr-FR" altLang="fr-FR" sz="2800" b="1" dirty="0">
                <a:latin typeface="Berlin Sans FB" panose="020E0602020502020306" pitchFamily="34" charset="0"/>
              </a:rPr>
              <a:t>ES</a:t>
            </a:r>
            <a:r>
              <a:rPr lang="fr-FR" altLang="fr-FR" sz="2800" b="1" dirty="0">
                <a:solidFill>
                  <a:srgbClr val="FF0000"/>
                </a:solidFill>
                <a:latin typeface="Berlin Sans FB" panose="020E0602020502020306" pitchFamily="34" charset="0"/>
              </a:rPr>
              <a:t> C</a:t>
            </a:r>
            <a:r>
              <a:rPr lang="fr-FR" altLang="fr-FR" sz="2800" b="1" dirty="0">
                <a:latin typeface="Berlin Sans FB" panose="020E0602020502020306" pitchFamily="34" charset="0"/>
              </a:rPr>
              <a:t>LAUSES</a:t>
            </a:r>
            <a:r>
              <a:rPr lang="fr-FR" altLang="fr-FR" sz="2800" b="1" dirty="0">
                <a:solidFill>
                  <a:srgbClr val="FF0000"/>
                </a:solidFill>
                <a:latin typeface="Berlin Sans FB" panose="020E0602020502020306" pitchFamily="34" charset="0"/>
              </a:rPr>
              <a:t> B</a:t>
            </a:r>
            <a:r>
              <a:rPr lang="fr-FR" altLang="fr-FR" sz="2800" b="1" dirty="0">
                <a:latin typeface="Berlin Sans FB" panose="020E0602020502020306" pitchFamily="34" charset="0"/>
              </a:rPr>
              <a:t>ENEFICIAIRES</a:t>
            </a:r>
            <a:endParaRPr lang="fr-FR" altLang="fr-FR" sz="2800" dirty="0">
              <a:latin typeface="Berlin Sans FB" panose="020E0602020502020306" pitchFamily="34" charset="0"/>
            </a:endParaRPr>
          </a:p>
        </p:txBody>
      </p:sp>
      <p:graphicFrame>
        <p:nvGraphicFramePr>
          <p:cNvPr id="8" name="Objet 7">
            <a:hlinkClick r:id="rId4"/>
            <a:extLst>
              <a:ext uri="{FF2B5EF4-FFF2-40B4-BE49-F238E27FC236}">
                <a16:creationId xmlns:a16="http://schemas.microsoft.com/office/drawing/2014/main" id="{0F45D778-4F91-4B6B-5002-3563762C2B9B}"/>
              </a:ext>
            </a:extLst>
          </p:cNvPr>
          <p:cNvGraphicFramePr>
            <a:graphicFrameLocks noChangeAspect="1"/>
          </p:cNvGraphicFramePr>
          <p:nvPr>
            <p:extLst>
              <p:ext uri="{D42A27DB-BD31-4B8C-83A1-F6EECF244321}">
                <p14:modId xmlns:p14="http://schemas.microsoft.com/office/powerpoint/2010/main" val="884810199"/>
              </p:ext>
            </p:extLst>
          </p:nvPr>
        </p:nvGraphicFramePr>
        <p:xfrm>
          <a:off x="2843808" y="2379770"/>
          <a:ext cx="3280795" cy="3785534"/>
        </p:xfrm>
        <a:graphic>
          <a:graphicData uri="http://schemas.openxmlformats.org/presentationml/2006/ole">
            <mc:AlternateContent xmlns:mc="http://schemas.openxmlformats.org/markup-compatibility/2006">
              <mc:Choice xmlns:v="urn:schemas-microsoft-com:vml" Requires="v">
                <p:oleObj name="Acrobat Document" r:id="rId5" imgW="3962400" imgH="4572000" progId="AcroExch.Document.DC">
                  <p:embed/>
                </p:oleObj>
              </mc:Choice>
              <mc:Fallback>
                <p:oleObj name="Acrobat Document" r:id="rId5" imgW="3962400" imgH="4572000" progId="AcroExch.Document.DC">
                  <p:embed/>
                  <p:pic>
                    <p:nvPicPr>
                      <p:cNvPr id="8" name="Objet 7">
                        <a:hlinkClick r:id="rId4"/>
                        <a:extLst>
                          <a:ext uri="{FF2B5EF4-FFF2-40B4-BE49-F238E27FC236}">
                            <a16:creationId xmlns:a16="http://schemas.microsoft.com/office/drawing/2014/main" id="{0F45D778-4F91-4B6B-5002-3563762C2B9B}"/>
                          </a:ext>
                        </a:extLst>
                      </p:cNvPr>
                      <p:cNvPicPr/>
                      <p:nvPr/>
                    </p:nvPicPr>
                    <p:blipFill>
                      <a:blip r:embed="rId6"/>
                      <a:stretch>
                        <a:fillRect/>
                      </a:stretch>
                    </p:blipFill>
                    <p:spPr>
                      <a:xfrm>
                        <a:off x="2843808" y="2379770"/>
                        <a:ext cx="3280795" cy="3785534"/>
                      </a:xfrm>
                      <a:prstGeom prst="rect">
                        <a:avLst/>
                      </a:prstGeom>
                    </p:spPr>
                  </p:pic>
                </p:oleObj>
              </mc:Fallback>
            </mc:AlternateContent>
          </a:graphicData>
        </a:graphic>
      </p:graphicFrame>
      <p:pic>
        <p:nvPicPr>
          <p:cNvPr id="12" name="Graphique 11" descr="Index pointant vers la droite vu du côté du dos de la main contour">
            <a:hlinkClick r:id="rId4"/>
            <a:extLst>
              <a:ext uri="{FF2B5EF4-FFF2-40B4-BE49-F238E27FC236}">
                <a16:creationId xmlns:a16="http://schemas.microsoft.com/office/drawing/2014/main" id="{1757942C-C381-B5A4-18DE-D1CF5C9EDA0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5074737">
            <a:off x="4027005" y="3815336"/>
            <a:ext cx="914400" cy="914400"/>
          </a:xfrm>
          <a:prstGeom prst="rect">
            <a:avLst/>
          </a:prstGeom>
        </p:spPr>
      </p:pic>
      <p:sp>
        <p:nvSpPr>
          <p:cNvPr id="3" name="Rectangle 2">
            <a:extLst>
              <a:ext uri="{FF2B5EF4-FFF2-40B4-BE49-F238E27FC236}">
                <a16:creationId xmlns:a16="http://schemas.microsoft.com/office/drawing/2014/main" id="{E0882004-CAA8-2209-CF3C-48A77BF311F8}"/>
              </a:ext>
            </a:extLst>
          </p:cNvPr>
          <p:cNvSpPr/>
          <p:nvPr/>
        </p:nvSpPr>
        <p:spPr>
          <a:xfrm>
            <a:off x="221105" y="834423"/>
            <a:ext cx="8784976" cy="1376004"/>
          </a:xfrm>
          <a:prstGeom prst="rect">
            <a:avLst/>
          </a:prstGeom>
          <a:solidFill>
            <a:srgbClr val="92D05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000" b="1" dirty="0">
                <a:solidFill>
                  <a:schemeClr val="tx1"/>
                </a:solidFill>
                <a:latin typeface="Ink Free" panose="03080402000500000000" pitchFamily="66" charset="0"/>
              </a:rPr>
              <a:t>En bonus pour celles et ceux qui souhaitent aller plus loin et découvrir les bonnes pratiques de rédaction de clause bénéficiaire dans </a:t>
            </a:r>
            <a:r>
              <a:rPr lang="fr-FR" sz="3000" b="1" dirty="0">
                <a:solidFill>
                  <a:schemeClr val="tx1"/>
                </a:solidFill>
                <a:highlight>
                  <a:srgbClr val="FFFF00"/>
                </a:highlight>
                <a:latin typeface="Ink Free" panose="03080402000500000000" pitchFamily="66" charset="0"/>
              </a:rPr>
              <a:t>les contrats BPCE VIE !</a:t>
            </a:r>
          </a:p>
        </p:txBody>
      </p:sp>
      <p:sp>
        <p:nvSpPr>
          <p:cNvPr id="9" name="Espace réservé du numéro de diapositive 8">
            <a:extLst>
              <a:ext uri="{FF2B5EF4-FFF2-40B4-BE49-F238E27FC236}">
                <a16:creationId xmlns:a16="http://schemas.microsoft.com/office/drawing/2014/main" id="{17EF9967-81DE-31A6-2F3E-CAC08B7B957B}"/>
              </a:ext>
            </a:extLst>
          </p:cNvPr>
          <p:cNvSpPr>
            <a:spLocks noGrp="1"/>
          </p:cNvSpPr>
          <p:nvPr>
            <p:ph type="sldNum" sz="quarter" idx="12"/>
          </p:nvPr>
        </p:nvSpPr>
        <p:spPr/>
        <p:txBody>
          <a:bodyPr/>
          <a:lstStyle/>
          <a:p>
            <a:pPr>
              <a:defRPr/>
            </a:pPr>
            <a:fld id="{F2B804B2-DFE3-46A0-AD95-9D80B3951C6D}" type="slidenum">
              <a:rPr lang="fr-FR" smtClean="0"/>
              <a:pPr>
                <a:defRPr/>
              </a:pPr>
              <a:t>25</a:t>
            </a:fld>
            <a:endParaRPr lang="fr-FR"/>
          </a:p>
        </p:txBody>
      </p:sp>
    </p:spTree>
    <p:extLst>
      <p:ext uri="{BB962C8B-B14F-4D97-AF65-F5344CB8AC3E}">
        <p14:creationId xmlns:p14="http://schemas.microsoft.com/office/powerpoint/2010/main" val="2332350527"/>
      </p:ext>
    </p:extLst>
  </p:cSld>
  <p:clrMapOvr>
    <a:masterClrMapping/>
  </p:clrMapOvr>
</p:sld>
</file>

<file path=ppt/theme/theme1.xml><?xml version="1.0" encoding="utf-8"?>
<a:theme xmlns:a="http://schemas.openxmlformats.org/drawingml/2006/main" name="2_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20339</TotalTime>
  <Words>2317</Words>
  <Application>Microsoft Office PowerPoint</Application>
  <PresentationFormat>Affichage à l'écran (4:3)</PresentationFormat>
  <Paragraphs>366</Paragraphs>
  <Slides>25</Slides>
  <Notes>18</Notes>
  <HiddenSlides>0</HiddenSlides>
  <MMClips>0</MMClips>
  <ScaleCrop>false</ScaleCrop>
  <HeadingPairs>
    <vt:vector size="8" baseType="variant">
      <vt:variant>
        <vt:lpstr>Polices utilisées</vt:lpstr>
      </vt:variant>
      <vt:variant>
        <vt:i4>13</vt:i4>
      </vt:variant>
      <vt:variant>
        <vt:lpstr>Thème</vt:lpstr>
      </vt:variant>
      <vt:variant>
        <vt:i4>2</vt:i4>
      </vt:variant>
      <vt:variant>
        <vt:lpstr>Serveurs OLE incorporés</vt:lpstr>
      </vt:variant>
      <vt:variant>
        <vt:i4>2</vt:i4>
      </vt:variant>
      <vt:variant>
        <vt:lpstr>Titres des diapositives</vt:lpstr>
      </vt:variant>
      <vt:variant>
        <vt:i4>25</vt:i4>
      </vt:variant>
    </vt:vector>
  </HeadingPairs>
  <TitlesOfParts>
    <vt:vector size="42" baseType="lpstr">
      <vt:lpstr>ADLaM Display</vt:lpstr>
      <vt:lpstr>Arial</vt:lpstr>
      <vt:lpstr>Arial Narrow</vt:lpstr>
      <vt:lpstr>Berlin Sans FB</vt:lpstr>
      <vt:lpstr>Berlin Sans FB Demi</vt:lpstr>
      <vt:lpstr>Calibri</vt:lpstr>
      <vt:lpstr>Century Gothic</vt:lpstr>
      <vt:lpstr>Franklin Gothic Heavy</vt:lpstr>
      <vt:lpstr>Ink Free</vt:lpstr>
      <vt:lpstr>Kristen ITC</vt:lpstr>
      <vt:lpstr>Segoe UI</vt:lpstr>
      <vt:lpstr>Segoe UI Semibold</vt:lpstr>
      <vt:lpstr>Wingdings</vt:lpstr>
      <vt:lpstr>2_1-MODELE PART</vt:lpstr>
      <vt:lpstr>1_Thème Office</vt:lpstr>
      <vt:lpstr>Document</vt:lpstr>
      <vt:lpstr>Acrobat Document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GCE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FAMILLE RECOMPOSEE</dc:title>
  <dc:creator>A5130636</dc:creator>
  <cp:lastModifiedBy>MAUSY Claude [CEGEE]</cp:lastModifiedBy>
  <cp:revision>680</cp:revision>
  <dcterms:created xsi:type="dcterms:W3CDTF">2018-09-04T09:22:42Z</dcterms:created>
  <dcterms:modified xsi:type="dcterms:W3CDTF">2024-05-21T09:20:40Z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2023-01-02T15:48:21Z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ContentBits">
    <vt:lpwstr>0</vt:lpwstr>
  </property>
</Properties>
</file>